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22" r:id="rId3"/>
    <p:sldId id="425" r:id="rId4"/>
    <p:sldId id="462" r:id="rId5"/>
    <p:sldId id="507" r:id="rId6"/>
    <p:sldId id="384" r:id="rId7"/>
    <p:sldId id="503" r:id="rId8"/>
    <p:sldId id="504" r:id="rId9"/>
    <p:sldId id="505" r:id="rId10"/>
    <p:sldId id="506" r:id="rId11"/>
    <p:sldId id="481" r:id="rId12"/>
    <p:sldId id="482" r:id="rId13"/>
    <p:sldId id="678" r:id="rId14"/>
    <p:sldId id="464" r:id="rId15"/>
    <p:sldId id="385" r:id="rId16"/>
    <p:sldId id="546" r:id="rId17"/>
    <p:sldId id="549" r:id="rId18"/>
    <p:sldId id="542" r:id="rId19"/>
    <p:sldId id="543" r:id="rId20"/>
    <p:sldId id="547" r:id="rId21"/>
    <p:sldId id="544" r:id="rId22"/>
    <p:sldId id="257" r:id="rId23"/>
    <p:sldId id="258" r:id="rId24"/>
    <p:sldId id="260" r:id="rId25"/>
    <p:sldId id="261" r:id="rId26"/>
    <p:sldId id="463" r:id="rId27"/>
    <p:sldId id="386" r:id="rId28"/>
    <p:sldId id="556" r:id="rId29"/>
    <p:sldId id="550" r:id="rId30"/>
    <p:sldId id="552" r:id="rId31"/>
    <p:sldId id="565" r:id="rId32"/>
    <p:sldId id="582" r:id="rId33"/>
    <p:sldId id="566" r:id="rId34"/>
    <p:sldId id="572" r:id="rId35"/>
    <p:sldId id="564" r:id="rId36"/>
    <p:sldId id="551" r:id="rId37"/>
    <p:sldId id="553" r:id="rId38"/>
    <p:sldId id="578" r:id="rId39"/>
    <p:sldId id="554" r:id="rId40"/>
    <p:sldId id="580" r:id="rId41"/>
    <p:sldId id="664" r:id="rId42"/>
    <p:sldId id="567" r:id="rId43"/>
    <p:sldId id="574" r:id="rId44"/>
    <p:sldId id="577" r:id="rId45"/>
    <p:sldId id="555" r:id="rId46"/>
    <p:sldId id="579" r:id="rId47"/>
    <p:sldId id="6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040E1697-BB81-45CB-853F-54A7A1D869E3}">
          <p14:sldIdLst>
            <p14:sldId id="256"/>
            <p14:sldId id="422"/>
          </p14:sldIdLst>
        </p14:section>
        <p14:section name="Processing" id="{D8604713-70B3-4DB0-972F-77EC47EDBF5E}">
          <p14:sldIdLst>
            <p14:sldId id="425"/>
          </p14:sldIdLst>
        </p14:section>
        <p14:section name="AWS Lambda" id="{2DE5CF90-3F50-4553-B8E3-43A683B902B4}">
          <p14:sldIdLst>
            <p14:sldId id="462"/>
            <p14:sldId id="507"/>
            <p14:sldId id="384"/>
            <p14:sldId id="503"/>
            <p14:sldId id="504"/>
            <p14:sldId id="505"/>
            <p14:sldId id="506"/>
            <p14:sldId id="481"/>
            <p14:sldId id="482"/>
            <p14:sldId id="678"/>
          </p14:sldIdLst>
        </p14:section>
        <p14:section name="Amazon EMR" id="{3CEFC467-6763-46D3-B43D-67EE612076DE}">
          <p14:sldIdLst>
            <p14:sldId id="464"/>
            <p14:sldId id="385"/>
            <p14:sldId id="546"/>
            <p14:sldId id="549"/>
            <p14:sldId id="542"/>
            <p14:sldId id="543"/>
            <p14:sldId id="547"/>
            <p14:sldId id="544"/>
            <p14:sldId id="257"/>
            <p14:sldId id="258"/>
            <p14:sldId id="260"/>
            <p14:sldId id="261"/>
          </p14:sldIdLst>
        </p14:section>
        <p14:section name="AWS Glue" id="{51B2007C-FCB8-4857-8A1D-EB2FFFE860C3}">
          <p14:sldIdLst>
            <p14:sldId id="463"/>
            <p14:sldId id="386"/>
            <p14:sldId id="556"/>
            <p14:sldId id="550"/>
            <p14:sldId id="552"/>
            <p14:sldId id="565"/>
            <p14:sldId id="582"/>
            <p14:sldId id="566"/>
            <p14:sldId id="572"/>
            <p14:sldId id="564"/>
            <p14:sldId id="551"/>
            <p14:sldId id="553"/>
            <p14:sldId id="578"/>
            <p14:sldId id="554"/>
            <p14:sldId id="580"/>
            <p14:sldId id="664"/>
            <p14:sldId id="567"/>
            <p14:sldId id="574"/>
            <p14:sldId id="577"/>
            <p14:sldId id="555"/>
            <p14:sldId id="579"/>
            <p14:sldId id="6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15686D-2D3C-653F-3514-2CCF321E62C5}" name="Orlando Marley Filho" initials="OMF" userId="db0f27c2ee34067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C4FFF"/>
    <a:srgbClr val="7AA116"/>
    <a:srgbClr val="B48BFF"/>
    <a:srgbClr val="FF9966"/>
    <a:srgbClr val="C9ABFF"/>
    <a:srgbClr val="FFFFFF"/>
    <a:srgbClr val="ECE1FF"/>
    <a:srgbClr val="01A88D"/>
    <a:srgbClr val="9E96A8"/>
    <a:srgbClr val="EEEF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32500-49BA-4682-B327-EE3128D28F3C}" v="68" dt="2024-08-02T22:26:42.81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1" autoAdjust="0"/>
    <p:restoredTop sz="67407" autoAdjust="0"/>
  </p:normalViewPr>
  <p:slideViewPr>
    <p:cSldViewPr snapToGrid="0">
      <p:cViewPr varScale="1">
        <p:scale>
          <a:sx n="107" d="100"/>
          <a:sy n="107" d="100"/>
        </p:scale>
        <p:origin x="2358" y="102"/>
      </p:cViewPr>
      <p:guideLst/>
    </p:cSldViewPr>
  </p:slideViewPr>
  <p:outlineViewPr>
    <p:cViewPr>
      <p:scale>
        <a:sx n="33" d="100"/>
        <a:sy n="33" d="100"/>
      </p:scale>
      <p:origin x="0" y="-5628"/>
    </p:cViewPr>
  </p:outlineViewPr>
  <p:notesTextViewPr>
    <p:cViewPr>
      <p:scale>
        <a:sx n="123" d="100"/>
        <a:sy n="123"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lando Marley Filho" userId="db0f27c2ee340672" providerId="LiveId" clId="{7DD6230B-7A48-44C1-9061-19E5FF3AE5A9}"/>
    <pc:docChg chg="custSel modSld">
      <pc:chgData name="Orlando Marley Filho" userId="db0f27c2ee340672" providerId="LiveId" clId="{7DD6230B-7A48-44C1-9061-19E5FF3AE5A9}" dt="2024-07-31T17:03:03.273" v="233" actId="20577"/>
      <pc:docMkLst>
        <pc:docMk/>
      </pc:docMkLst>
      <pc:sldChg chg="modNotesTx">
        <pc:chgData name="Orlando Marley Filho" userId="db0f27c2ee340672" providerId="LiveId" clId="{7DD6230B-7A48-44C1-9061-19E5FF3AE5A9}" dt="2024-07-31T17:03:03.273" v="233" actId="20577"/>
        <pc:sldMkLst>
          <pc:docMk/>
          <pc:sldMk cId="1833904696" sldId="678"/>
        </pc:sldMkLst>
      </pc:sldChg>
    </pc:docChg>
  </pc:docChgLst>
  <pc:docChgLst>
    <pc:chgData name="Orlando Marley Filho" userId="db0f27c2ee340672" providerId="LiveId" clId="{1320679C-52D2-4BC1-9F34-7139B097422A}"/>
    <pc:docChg chg="undo redo custSel addSld delSld modSld sldOrd modSection">
      <pc:chgData name="Orlando Marley Filho" userId="db0f27c2ee340672" providerId="LiveId" clId="{1320679C-52D2-4BC1-9F34-7139B097422A}" dt="2024-07-29T20:58:42.809" v="45788"/>
      <pc:docMkLst>
        <pc:docMk/>
      </pc:docMkLst>
      <pc:sldChg chg="addSp modSp modNotesTx">
        <pc:chgData name="Orlando Marley Filho" userId="db0f27c2ee340672" providerId="LiveId" clId="{1320679C-52D2-4BC1-9F34-7139B097422A}" dt="2024-07-29T20:58:42.809" v="45788"/>
        <pc:sldMkLst>
          <pc:docMk/>
          <pc:sldMk cId="2410162275" sldId="256"/>
        </pc:sldMkLst>
        <pc:picChg chg="add mod">
          <ac:chgData name="Orlando Marley Filho" userId="db0f27c2ee340672" providerId="LiveId" clId="{1320679C-52D2-4BC1-9F34-7139B097422A}" dt="2024-07-29T20:58:42.809" v="45788"/>
          <ac:picMkLst>
            <pc:docMk/>
            <pc:sldMk cId="2410162275" sldId="256"/>
            <ac:picMk id="5" creationId="{506CC945-B783-B87E-AFAE-11F5DCD63A0F}"/>
          </ac:picMkLst>
        </pc:picChg>
      </pc:sldChg>
      <pc:sldChg chg="addSp delSp modSp add mod setBg modNotesTx">
        <pc:chgData name="Orlando Marley Filho" userId="db0f27c2ee340672" providerId="LiveId" clId="{1320679C-52D2-4BC1-9F34-7139B097422A}" dt="2024-06-30T19:36:41.173" v="25753" actId="207"/>
        <pc:sldMkLst>
          <pc:docMk/>
          <pc:sldMk cId="0" sldId="257"/>
        </pc:sldMkLst>
        <pc:spChg chg="del">
          <ac:chgData name="Orlando Marley Filho" userId="db0f27c2ee340672" providerId="LiveId" clId="{1320679C-52D2-4BC1-9F34-7139B097422A}" dt="2024-06-30T19:12:12.640" v="25578" actId="478"/>
          <ac:spMkLst>
            <pc:docMk/>
            <pc:sldMk cId="0" sldId="257"/>
            <ac:spMk id="3" creationId="{00000000-0000-0000-0000-000000000000}"/>
          </ac:spMkLst>
        </pc:spChg>
        <pc:spChg chg="del mod">
          <ac:chgData name="Orlando Marley Filho" userId="db0f27c2ee340672" providerId="LiveId" clId="{1320679C-52D2-4BC1-9F34-7139B097422A}" dt="2024-06-30T19:17:11.375" v="25640" actId="478"/>
          <ac:spMkLst>
            <pc:docMk/>
            <pc:sldMk cId="0" sldId="257"/>
            <ac:spMk id="4" creationId="{00000000-0000-0000-0000-000000000000}"/>
          </ac:spMkLst>
        </pc:spChg>
        <pc:spChg chg="mod">
          <ac:chgData name="Orlando Marley Filho" userId="db0f27c2ee340672" providerId="LiveId" clId="{1320679C-52D2-4BC1-9F34-7139B097422A}" dt="2024-06-30T19:17:15.079" v="25641" actId="1076"/>
          <ac:spMkLst>
            <pc:docMk/>
            <pc:sldMk cId="0" sldId="257"/>
            <ac:spMk id="5" creationId="{00000000-0000-0000-0000-000000000000}"/>
          </ac:spMkLst>
        </pc:spChg>
        <pc:spChg chg="mod">
          <ac:chgData name="Orlando Marley Filho" userId="db0f27c2ee340672" providerId="LiveId" clId="{1320679C-52D2-4BC1-9F34-7139B097422A}" dt="2024-06-30T19:36:41.173" v="25753" actId="207"/>
          <ac:spMkLst>
            <pc:docMk/>
            <pc:sldMk cId="0" sldId="257"/>
            <ac:spMk id="6" creationId="{00000000-0000-0000-0000-000000000000}"/>
          </ac:spMkLst>
        </pc:spChg>
        <pc:spChg chg="mod">
          <ac:chgData name="Orlando Marley Filho" userId="db0f27c2ee340672" providerId="LiveId" clId="{1320679C-52D2-4BC1-9F34-7139B097422A}" dt="2024-06-30T19:17:15.079" v="25641" actId="1076"/>
          <ac:spMkLst>
            <pc:docMk/>
            <pc:sldMk cId="0" sldId="257"/>
            <ac:spMk id="7" creationId="{00000000-0000-0000-0000-000000000000}"/>
          </ac:spMkLst>
        </pc:spChg>
        <pc:spChg chg="mod">
          <ac:chgData name="Orlando Marley Filho" userId="db0f27c2ee340672" providerId="LiveId" clId="{1320679C-52D2-4BC1-9F34-7139B097422A}" dt="2024-06-30T19:17:15.079" v="25641" actId="1076"/>
          <ac:spMkLst>
            <pc:docMk/>
            <pc:sldMk cId="0" sldId="257"/>
            <ac:spMk id="8" creationId="{00000000-0000-0000-0000-000000000000}"/>
          </ac:spMkLst>
        </pc:spChg>
        <pc:spChg chg="add mod">
          <ac:chgData name="Orlando Marley Filho" userId="db0f27c2ee340672" providerId="LiveId" clId="{1320679C-52D2-4BC1-9F34-7139B097422A}" dt="2024-06-30T19:10:12.600" v="25525"/>
          <ac:spMkLst>
            <pc:docMk/>
            <pc:sldMk cId="0" sldId="257"/>
            <ac:spMk id="10" creationId="{4A6F3368-26F2-DB2E-E63A-5079ECCE062D}"/>
          </ac:spMkLst>
        </pc:spChg>
        <pc:spChg chg="add mod">
          <ac:chgData name="Orlando Marley Filho" userId="db0f27c2ee340672" providerId="LiveId" clId="{1320679C-52D2-4BC1-9F34-7139B097422A}" dt="2024-06-30T19:15:58.656" v="25623" actId="12789"/>
          <ac:spMkLst>
            <pc:docMk/>
            <pc:sldMk cId="0" sldId="257"/>
            <ac:spMk id="11" creationId="{F01E57B5-BA8B-9AB4-FD84-7B31E68CADF6}"/>
          </ac:spMkLst>
        </pc:spChg>
        <pc:spChg chg="add mod">
          <ac:chgData name="Orlando Marley Filho" userId="db0f27c2ee340672" providerId="LiveId" clId="{1320679C-52D2-4BC1-9F34-7139B097422A}" dt="2024-06-30T19:17:18.854" v="25642" actId="113"/>
          <ac:spMkLst>
            <pc:docMk/>
            <pc:sldMk cId="0" sldId="257"/>
            <ac:spMk id="13" creationId="{39CF2B52-AB62-8BEF-DE43-BAAFED19ED3D}"/>
          </ac:spMkLst>
        </pc:spChg>
        <pc:spChg chg="add mod">
          <ac:chgData name="Orlando Marley Filho" userId="db0f27c2ee340672" providerId="LiveId" clId="{1320679C-52D2-4BC1-9F34-7139B097422A}" dt="2024-06-30T19:16:59.253" v="25638" actId="14100"/>
          <ac:spMkLst>
            <pc:docMk/>
            <pc:sldMk cId="0" sldId="257"/>
            <ac:spMk id="14" creationId="{5E341564-F38C-711F-6F4A-E8CD5E987C11}"/>
          </ac:spMkLst>
        </pc:spChg>
        <pc:spChg chg="add del">
          <ac:chgData name="Orlando Marley Filho" userId="db0f27c2ee340672" providerId="LiveId" clId="{1320679C-52D2-4BC1-9F34-7139B097422A}" dt="2024-06-30T19:34:22.638" v="25730" actId="22"/>
          <ac:spMkLst>
            <pc:docMk/>
            <pc:sldMk cId="0" sldId="257"/>
            <ac:spMk id="17" creationId="{13192D31-8BDC-1403-B26C-FDDFDFEF3770}"/>
          </ac:spMkLst>
        </pc:spChg>
        <pc:picChg chg="del">
          <ac:chgData name="Orlando Marley Filho" userId="db0f27c2ee340672" providerId="LiveId" clId="{1320679C-52D2-4BC1-9F34-7139B097422A}" dt="2024-06-30T19:12:13.416" v="25579" actId="478"/>
          <ac:picMkLst>
            <pc:docMk/>
            <pc:sldMk cId="0" sldId="257"/>
            <ac:picMk id="2" creationId="{00000000-0000-0000-0000-000000000000}"/>
          </ac:picMkLst>
        </pc:picChg>
        <pc:picChg chg="del">
          <ac:chgData name="Orlando Marley Filho" userId="db0f27c2ee340672" providerId="LiveId" clId="{1320679C-52D2-4BC1-9F34-7139B097422A}" dt="2024-06-30T19:04:44.470" v="25467" actId="478"/>
          <ac:picMkLst>
            <pc:docMk/>
            <pc:sldMk cId="0" sldId="257"/>
            <ac:picMk id="9" creationId="{00000000-0000-0000-0000-000000000000}"/>
          </ac:picMkLst>
        </pc:picChg>
        <pc:picChg chg="add mod">
          <ac:chgData name="Orlando Marley Filho" userId="db0f27c2ee340672" providerId="LiveId" clId="{1320679C-52D2-4BC1-9F34-7139B097422A}" dt="2024-06-30T19:16:39.998" v="25632"/>
          <ac:picMkLst>
            <pc:docMk/>
            <pc:sldMk cId="0" sldId="257"/>
            <ac:picMk id="15" creationId="{7B606B59-D43F-DAE1-7BC7-AF1445A12F1A}"/>
          </ac:picMkLst>
        </pc:picChg>
      </pc:sldChg>
      <pc:sldChg chg="addSp delSp modSp add mod setBg">
        <pc:chgData name="Orlando Marley Filho" userId="db0f27c2ee340672" providerId="LiveId" clId="{1320679C-52D2-4BC1-9F34-7139B097422A}" dt="2024-06-30T19:20:42.100" v="25682" actId="1076"/>
        <pc:sldMkLst>
          <pc:docMk/>
          <pc:sldMk cId="0" sldId="258"/>
        </pc:sldMkLst>
        <pc:spChg chg="del mod">
          <ac:chgData name="Orlando Marley Filho" userId="db0f27c2ee340672" providerId="LiveId" clId="{1320679C-52D2-4BC1-9F34-7139B097422A}" dt="2024-06-30T19:12:07.085" v="25573" actId="478"/>
          <ac:spMkLst>
            <pc:docMk/>
            <pc:sldMk cId="0" sldId="258"/>
            <ac:spMk id="3" creationId="{00000000-0000-0000-0000-000000000000}"/>
          </ac:spMkLst>
        </pc:spChg>
        <pc:spChg chg="mod">
          <ac:chgData name="Orlando Marley Filho" userId="db0f27c2ee340672" providerId="LiveId" clId="{1320679C-52D2-4BC1-9F34-7139B097422A}" dt="2024-06-30T19:18:04.770" v="25649" actId="122"/>
          <ac:spMkLst>
            <pc:docMk/>
            <pc:sldMk cId="0" sldId="258"/>
            <ac:spMk id="5" creationId="{00000000-0000-0000-0000-000000000000}"/>
          </ac:spMkLst>
        </pc:spChg>
        <pc:spChg chg="del">
          <ac:chgData name="Orlando Marley Filho" userId="db0f27c2ee340672" providerId="LiveId" clId="{1320679C-52D2-4BC1-9F34-7139B097422A}" dt="2024-06-30T19:12:08.787" v="25575" actId="478"/>
          <ac:spMkLst>
            <pc:docMk/>
            <pc:sldMk cId="0" sldId="258"/>
            <ac:spMk id="6" creationId="{00000000-0000-0000-0000-000000000000}"/>
          </ac:spMkLst>
        </pc:spChg>
        <pc:spChg chg="mod">
          <ac:chgData name="Orlando Marley Filho" userId="db0f27c2ee340672" providerId="LiveId" clId="{1320679C-52D2-4BC1-9F34-7139B097422A}" dt="2024-06-30T19:18:10.169" v="25650" actId="1076"/>
          <ac:spMkLst>
            <pc:docMk/>
            <pc:sldMk cId="0" sldId="258"/>
            <ac:spMk id="7" creationId="{00000000-0000-0000-0000-000000000000}"/>
          </ac:spMkLst>
        </pc:spChg>
        <pc:spChg chg="mod">
          <ac:chgData name="Orlando Marley Filho" userId="db0f27c2ee340672" providerId="LiveId" clId="{1320679C-52D2-4BC1-9F34-7139B097422A}" dt="2024-06-30T19:18:10.169" v="25650" actId="1076"/>
          <ac:spMkLst>
            <pc:docMk/>
            <pc:sldMk cId="0" sldId="258"/>
            <ac:spMk id="8" creationId="{00000000-0000-0000-0000-000000000000}"/>
          </ac:spMkLst>
        </pc:spChg>
        <pc:spChg chg="mod">
          <ac:chgData name="Orlando Marley Filho" userId="db0f27c2ee340672" providerId="LiveId" clId="{1320679C-52D2-4BC1-9F34-7139B097422A}" dt="2024-06-30T19:20:42.100" v="25682" actId="1076"/>
          <ac:spMkLst>
            <pc:docMk/>
            <pc:sldMk cId="0" sldId="258"/>
            <ac:spMk id="9" creationId="{00000000-0000-0000-0000-000000000000}"/>
          </ac:spMkLst>
        </pc:spChg>
        <pc:spChg chg="del">
          <ac:chgData name="Orlando Marley Filho" userId="db0f27c2ee340672" providerId="LiveId" clId="{1320679C-52D2-4BC1-9F34-7139B097422A}" dt="2024-06-30T19:12:10.138" v="25576" actId="478"/>
          <ac:spMkLst>
            <pc:docMk/>
            <pc:sldMk cId="0" sldId="258"/>
            <ac:spMk id="10" creationId="{00000000-0000-0000-0000-000000000000}"/>
          </ac:spMkLst>
        </pc:spChg>
        <pc:spChg chg="mod">
          <ac:chgData name="Orlando Marley Filho" userId="db0f27c2ee340672" providerId="LiveId" clId="{1320679C-52D2-4BC1-9F34-7139B097422A}" dt="2024-06-30T19:18:10.169" v="25650" actId="1076"/>
          <ac:spMkLst>
            <pc:docMk/>
            <pc:sldMk cId="0" sldId="258"/>
            <ac:spMk id="11" creationId="{00000000-0000-0000-0000-000000000000}"/>
          </ac:spMkLst>
        </pc:spChg>
        <pc:spChg chg="mod">
          <ac:chgData name="Orlando Marley Filho" userId="db0f27c2ee340672" providerId="LiveId" clId="{1320679C-52D2-4BC1-9F34-7139B097422A}" dt="2024-06-30T19:18:10.169" v="25650" actId="1076"/>
          <ac:spMkLst>
            <pc:docMk/>
            <pc:sldMk cId="0" sldId="258"/>
            <ac:spMk id="12" creationId="{00000000-0000-0000-0000-000000000000}"/>
          </ac:spMkLst>
        </pc:spChg>
        <pc:spChg chg="mod">
          <ac:chgData name="Orlando Marley Filho" userId="db0f27c2ee340672" providerId="LiveId" clId="{1320679C-52D2-4BC1-9F34-7139B097422A}" dt="2024-06-30T19:20:42.100" v="25682" actId="1076"/>
          <ac:spMkLst>
            <pc:docMk/>
            <pc:sldMk cId="0" sldId="258"/>
            <ac:spMk id="13" creationId="{00000000-0000-0000-0000-000000000000}"/>
          </ac:spMkLst>
        </pc:spChg>
        <pc:spChg chg="del">
          <ac:chgData name="Orlando Marley Filho" userId="db0f27c2ee340672" providerId="LiveId" clId="{1320679C-52D2-4BC1-9F34-7139B097422A}" dt="2024-06-30T19:12:10.789" v="25577" actId="478"/>
          <ac:spMkLst>
            <pc:docMk/>
            <pc:sldMk cId="0" sldId="258"/>
            <ac:spMk id="14" creationId="{00000000-0000-0000-0000-000000000000}"/>
          </ac:spMkLst>
        </pc:spChg>
        <pc:spChg chg="mod">
          <ac:chgData name="Orlando Marley Filho" userId="db0f27c2ee340672" providerId="LiveId" clId="{1320679C-52D2-4BC1-9F34-7139B097422A}" dt="2024-06-30T19:18:10.169" v="25650" actId="1076"/>
          <ac:spMkLst>
            <pc:docMk/>
            <pc:sldMk cId="0" sldId="258"/>
            <ac:spMk id="15" creationId="{00000000-0000-0000-0000-000000000000}"/>
          </ac:spMkLst>
        </pc:spChg>
        <pc:spChg chg="mod">
          <ac:chgData name="Orlando Marley Filho" userId="db0f27c2ee340672" providerId="LiveId" clId="{1320679C-52D2-4BC1-9F34-7139B097422A}" dt="2024-06-30T19:18:10.169" v="25650" actId="1076"/>
          <ac:spMkLst>
            <pc:docMk/>
            <pc:sldMk cId="0" sldId="258"/>
            <ac:spMk id="16" creationId="{00000000-0000-0000-0000-000000000000}"/>
          </ac:spMkLst>
        </pc:spChg>
        <pc:spChg chg="mod">
          <ac:chgData name="Orlando Marley Filho" userId="db0f27c2ee340672" providerId="LiveId" clId="{1320679C-52D2-4BC1-9F34-7139B097422A}" dt="2024-06-30T19:20:42.100" v="25682" actId="1076"/>
          <ac:spMkLst>
            <pc:docMk/>
            <pc:sldMk cId="0" sldId="258"/>
            <ac:spMk id="17" creationId="{00000000-0000-0000-0000-000000000000}"/>
          </ac:spMkLst>
        </pc:spChg>
        <pc:spChg chg="add mod">
          <ac:chgData name="Orlando Marley Filho" userId="db0f27c2ee340672" providerId="LiveId" clId="{1320679C-52D2-4BC1-9F34-7139B097422A}" dt="2024-06-30T19:10:14.559" v="25526"/>
          <ac:spMkLst>
            <pc:docMk/>
            <pc:sldMk cId="0" sldId="258"/>
            <ac:spMk id="19" creationId="{D2DDC450-F974-F5BF-C4E4-91C6BCB65F0E}"/>
          </ac:spMkLst>
        </pc:spChg>
        <pc:spChg chg="add mod">
          <ac:chgData name="Orlando Marley Filho" userId="db0f27c2ee340672" providerId="LiveId" clId="{1320679C-52D2-4BC1-9F34-7139B097422A}" dt="2024-06-30T19:10:14.559" v="25526"/>
          <ac:spMkLst>
            <pc:docMk/>
            <pc:sldMk cId="0" sldId="258"/>
            <ac:spMk id="20" creationId="{53732068-1AC4-BC41-FE90-B2C9FF72FA92}"/>
          </ac:spMkLst>
        </pc:spChg>
        <pc:picChg chg="del">
          <ac:chgData name="Orlando Marley Filho" userId="db0f27c2ee340672" providerId="LiveId" clId="{1320679C-52D2-4BC1-9F34-7139B097422A}" dt="2024-06-30T19:12:07.836" v="25574" actId="478"/>
          <ac:picMkLst>
            <pc:docMk/>
            <pc:sldMk cId="0" sldId="258"/>
            <ac:picMk id="2" creationId="{00000000-0000-0000-0000-000000000000}"/>
          </ac:picMkLst>
        </pc:picChg>
        <pc:picChg chg="mod">
          <ac:chgData name="Orlando Marley Filho" userId="db0f27c2ee340672" providerId="LiveId" clId="{1320679C-52D2-4BC1-9F34-7139B097422A}" dt="2024-06-30T19:05:55.796" v="25478" actId="1076"/>
          <ac:picMkLst>
            <pc:docMk/>
            <pc:sldMk cId="0" sldId="258"/>
            <ac:picMk id="4" creationId="{00000000-0000-0000-0000-000000000000}"/>
          </ac:picMkLst>
        </pc:picChg>
        <pc:picChg chg="del">
          <ac:chgData name="Orlando Marley Filho" userId="db0f27c2ee340672" providerId="LiveId" clId="{1320679C-52D2-4BC1-9F34-7139B097422A}" dt="2024-06-30T19:04:46.540" v="25468" actId="478"/>
          <ac:picMkLst>
            <pc:docMk/>
            <pc:sldMk cId="0" sldId="258"/>
            <ac:picMk id="18" creationId="{00000000-0000-0000-0000-000000000000}"/>
          </ac:picMkLst>
        </pc:picChg>
      </pc:sldChg>
      <pc:sldChg chg="addSp delSp modSp add mod ord setBg">
        <pc:chgData name="Orlando Marley Filho" userId="db0f27c2ee340672" providerId="LiveId" clId="{1320679C-52D2-4BC1-9F34-7139B097422A}" dt="2024-06-30T19:23:40.305" v="25713" actId="1076"/>
        <pc:sldMkLst>
          <pc:docMk/>
          <pc:sldMk cId="0" sldId="259"/>
        </pc:sldMkLst>
        <pc:spChg chg="add del mod">
          <ac:chgData name="Orlando Marley Filho" userId="db0f27c2ee340672" providerId="LiveId" clId="{1320679C-52D2-4BC1-9F34-7139B097422A}" dt="2024-06-30T19:11:53.175" v="25565" actId="478"/>
          <ac:spMkLst>
            <pc:docMk/>
            <pc:sldMk cId="0" sldId="259"/>
            <ac:spMk id="3" creationId="{00000000-0000-0000-0000-000000000000}"/>
          </ac:spMkLst>
        </pc:spChg>
        <pc:spChg chg="mod">
          <ac:chgData name="Orlando Marley Filho" userId="db0f27c2ee340672" providerId="LiveId" clId="{1320679C-52D2-4BC1-9F34-7139B097422A}" dt="2024-06-30T19:22:00.981" v="25701" actId="14100"/>
          <ac:spMkLst>
            <pc:docMk/>
            <pc:sldMk cId="0" sldId="259"/>
            <ac:spMk id="5" creationId="{00000000-0000-0000-0000-000000000000}"/>
          </ac:spMkLst>
        </pc:spChg>
        <pc:spChg chg="add del">
          <ac:chgData name="Orlando Marley Filho" userId="db0f27c2ee340672" providerId="LiveId" clId="{1320679C-52D2-4BC1-9F34-7139B097422A}" dt="2024-06-30T19:06:57.449" v="25487" actId="478"/>
          <ac:spMkLst>
            <pc:docMk/>
            <pc:sldMk cId="0" sldId="259"/>
            <ac:spMk id="6" creationId="{00000000-0000-0000-0000-000000000000}"/>
          </ac:spMkLst>
        </pc:spChg>
        <pc:spChg chg="del">
          <ac:chgData name="Orlando Marley Filho" userId="db0f27c2ee340672" providerId="LiveId" clId="{1320679C-52D2-4BC1-9F34-7139B097422A}" dt="2024-06-30T19:12:03.432" v="25572" actId="478"/>
          <ac:spMkLst>
            <pc:docMk/>
            <pc:sldMk cId="0" sldId="259"/>
            <ac:spMk id="7" creationId="{00000000-0000-0000-0000-000000000000}"/>
          </ac:spMkLst>
        </pc:spChg>
        <pc:spChg chg="del">
          <ac:chgData name="Orlando Marley Filho" userId="db0f27c2ee340672" providerId="LiveId" clId="{1320679C-52D2-4BC1-9F34-7139B097422A}" dt="2024-06-30T19:07:16.193" v="25491" actId="478"/>
          <ac:spMkLst>
            <pc:docMk/>
            <pc:sldMk cId="0" sldId="259"/>
            <ac:spMk id="8" creationId="{00000000-0000-0000-0000-000000000000}"/>
          </ac:spMkLst>
        </pc:spChg>
        <pc:spChg chg="mod">
          <ac:chgData name="Orlando Marley Filho" userId="db0f27c2ee340672" providerId="LiveId" clId="{1320679C-52D2-4BC1-9F34-7139B097422A}" dt="2024-06-30T19:23:40.305" v="25713" actId="1076"/>
          <ac:spMkLst>
            <pc:docMk/>
            <pc:sldMk cId="0" sldId="259"/>
            <ac:spMk id="9" creationId="{00000000-0000-0000-0000-000000000000}"/>
          </ac:spMkLst>
        </pc:spChg>
        <pc:spChg chg="mod">
          <ac:chgData name="Orlando Marley Filho" userId="db0f27c2ee340672" providerId="LiveId" clId="{1320679C-52D2-4BC1-9F34-7139B097422A}" dt="2024-06-30T19:23:40.305" v="25713" actId="1076"/>
          <ac:spMkLst>
            <pc:docMk/>
            <pc:sldMk cId="0" sldId="259"/>
            <ac:spMk id="10" creationId="{00000000-0000-0000-0000-000000000000}"/>
          </ac:spMkLst>
        </pc:spChg>
        <pc:spChg chg="mod">
          <ac:chgData name="Orlando Marley Filho" userId="db0f27c2ee340672" providerId="LiveId" clId="{1320679C-52D2-4BC1-9F34-7139B097422A}" dt="2024-06-30T19:23:40.305" v="25713" actId="1076"/>
          <ac:spMkLst>
            <pc:docMk/>
            <pc:sldMk cId="0" sldId="259"/>
            <ac:spMk id="11" creationId="{00000000-0000-0000-0000-000000000000}"/>
          </ac:spMkLst>
        </pc:spChg>
        <pc:spChg chg="del">
          <ac:chgData name="Orlando Marley Filho" userId="db0f27c2ee340672" providerId="LiveId" clId="{1320679C-52D2-4BC1-9F34-7139B097422A}" dt="2024-06-30T19:12:01.385" v="25569" actId="478"/>
          <ac:spMkLst>
            <pc:docMk/>
            <pc:sldMk cId="0" sldId="259"/>
            <ac:spMk id="12" creationId="{00000000-0000-0000-0000-000000000000}"/>
          </ac:spMkLst>
        </pc:spChg>
        <pc:spChg chg="del mod">
          <ac:chgData name="Orlando Marley Filho" userId="db0f27c2ee340672" providerId="LiveId" clId="{1320679C-52D2-4BC1-9F34-7139B097422A}" dt="2024-06-30T19:07:17.135" v="25492" actId="478"/>
          <ac:spMkLst>
            <pc:docMk/>
            <pc:sldMk cId="0" sldId="259"/>
            <ac:spMk id="13" creationId="{00000000-0000-0000-0000-000000000000}"/>
          </ac:spMkLst>
        </pc:spChg>
        <pc:spChg chg="mod">
          <ac:chgData name="Orlando Marley Filho" userId="db0f27c2ee340672" providerId="LiveId" clId="{1320679C-52D2-4BC1-9F34-7139B097422A}" dt="2024-06-30T19:23:40.305" v="25713" actId="1076"/>
          <ac:spMkLst>
            <pc:docMk/>
            <pc:sldMk cId="0" sldId="259"/>
            <ac:spMk id="14" creationId="{00000000-0000-0000-0000-000000000000}"/>
          </ac:spMkLst>
        </pc:spChg>
        <pc:spChg chg="mod">
          <ac:chgData name="Orlando Marley Filho" userId="db0f27c2ee340672" providerId="LiveId" clId="{1320679C-52D2-4BC1-9F34-7139B097422A}" dt="2024-06-30T19:23:40.305" v="25713" actId="1076"/>
          <ac:spMkLst>
            <pc:docMk/>
            <pc:sldMk cId="0" sldId="259"/>
            <ac:spMk id="15" creationId="{00000000-0000-0000-0000-000000000000}"/>
          </ac:spMkLst>
        </pc:spChg>
        <pc:spChg chg="mod">
          <ac:chgData name="Orlando Marley Filho" userId="db0f27c2ee340672" providerId="LiveId" clId="{1320679C-52D2-4BC1-9F34-7139B097422A}" dt="2024-06-30T19:23:40.305" v="25713" actId="1076"/>
          <ac:spMkLst>
            <pc:docMk/>
            <pc:sldMk cId="0" sldId="259"/>
            <ac:spMk id="16" creationId="{00000000-0000-0000-0000-000000000000}"/>
          </ac:spMkLst>
        </pc:spChg>
        <pc:spChg chg="del">
          <ac:chgData name="Orlando Marley Filho" userId="db0f27c2ee340672" providerId="LiveId" clId="{1320679C-52D2-4BC1-9F34-7139B097422A}" dt="2024-06-30T19:12:02.465" v="25571" actId="478"/>
          <ac:spMkLst>
            <pc:docMk/>
            <pc:sldMk cId="0" sldId="259"/>
            <ac:spMk id="17" creationId="{00000000-0000-0000-0000-000000000000}"/>
          </ac:spMkLst>
        </pc:spChg>
        <pc:spChg chg="del">
          <ac:chgData name="Orlando Marley Filho" userId="db0f27c2ee340672" providerId="LiveId" clId="{1320679C-52D2-4BC1-9F34-7139B097422A}" dt="2024-06-30T19:12:02.014" v="25570" actId="478"/>
          <ac:spMkLst>
            <pc:docMk/>
            <pc:sldMk cId="0" sldId="259"/>
            <ac:spMk id="18" creationId="{00000000-0000-0000-0000-000000000000}"/>
          </ac:spMkLst>
        </pc:spChg>
        <pc:spChg chg="mod">
          <ac:chgData name="Orlando Marley Filho" userId="db0f27c2ee340672" providerId="LiveId" clId="{1320679C-52D2-4BC1-9F34-7139B097422A}" dt="2024-06-30T19:23:40.305" v="25713" actId="1076"/>
          <ac:spMkLst>
            <pc:docMk/>
            <pc:sldMk cId="0" sldId="259"/>
            <ac:spMk id="19" creationId="{00000000-0000-0000-0000-000000000000}"/>
          </ac:spMkLst>
        </pc:spChg>
        <pc:spChg chg="mod">
          <ac:chgData name="Orlando Marley Filho" userId="db0f27c2ee340672" providerId="LiveId" clId="{1320679C-52D2-4BC1-9F34-7139B097422A}" dt="2024-06-30T19:23:40.305" v="25713" actId="1076"/>
          <ac:spMkLst>
            <pc:docMk/>
            <pc:sldMk cId="0" sldId="259"/>
            <ac:spMk id="20" creationId="{00000000-0000-0000-0000-000000000000}"/>
          </ac:spMkLst>
        </pc:spChg>
        <pc:spChg chg="mod">
          <ac:chgData name="Orlando Marley Filho" userId="db0f27c2ee340672" providerId="LiveId" clId="{1320679C-52D2-4BC1-9F34-7139B097422A}" dt="2024-06-30T19:23:40.305" v="25713" actId="1076"/>
          <ac:spMkLst>
            <pc:docMk/>
            <pc:sldMk cId="0" sldId="259"/>
            <ac:spMk id="21" creationId="{00000000-0000-0000-0000-000000000000}"/>
          </ac:spMkLst>
        </pc:spChg>
        <pc:spChg chg="add mod">
          <ac:chgData name="Orlando Marley Filho" userId="db0f27c2ee340672" providerId="LiveId" clId="{1320679C-52D2-4BC1-9F34-7139B097422A}" dt="2024-06-30T19:10:28.059" v="25528"/>
          <ac:spMkLst>
            <pc:docMk/>
            <pc:sldMk cId="0" sldId="259"/>
            <ac:spMk id="23" creationId="{C35F982D-E8F9-CFCD-FC42-6D8D6721C01A}"/>
          </ac:spMkLst>
        </pc:spChg>
        <pc:spChg chg="add mod">
          <ac:chgData name="Orlando Marley Filho" userId="db0f27c2ee340672" providerId="LiveId" clId="{1320679C-52D2-4BC1-9F34-7139B097422A}" dt="2024-06-30T19:10:28.059" v="25528"/>
          <ac:spMkLst>
            <pc:docMk/>
            <pc:sldMk cId="0" sldId="259"/>
            <ac:spMk id="24" creationId="{395EFB2D-9414-E499-5A16-8E8C9DBCAB9C}"/>
          </ac:spMkLst>
        </pc:spChg>
        <pc:picChg chg="add del">
          <ac:chgData name="Orlando Marley Filho" userId="db0f27c2ee340672" providerId="LiveId" clId="{1320679C-52D2-4BC1-9F34-7139B097422A}" dt="2024-06-30T19:11:53.718" v="25566" actId="478"/>
          <ac:picMkLst>
            <pc:docMk/>
            <pc:sldMk cId="0" sldId="259"/>
            <ac:picMk id="2" creationId="{00000000-0000-0000-0000-000000000000}"/>
          </ac:picMkLst>
        </pc:picChg>
        <pc:picChg chg="add del mod">
          <ac:chgData name="Orlando Marley Filho" userId="db0f27c2ee340672" providerId="LiveId" clId="{1320679C-52D2-4BC1-9F34-7139B097422A}" dt="2024-06-30T19:22:02.354" v="25702" actId="478"/>
          <ac:picMkLst>
            <pc:docMk/>
            <pc:sldMk cId="0" sldId="259"/>
            <ac:picMk id="4" creationId="{00000000-0000-0000-0000-000000000000}"/>
          </ac:picMkLst>
        </pc:picChg>
        <pc:picChg chg="del">
          <ac:chgData name="Orlando Marley Filho" userId="db0f27c2ee340672" providerId="LiveId" clId="{1320679C-52D2-4BC1-9F34-7139B097422A}" dt="2024-06-30T19:04:48.407" v="25469" actId="478"/>
          <ac:picMkLst>
            <pc:docMk/>
            <pc:sldMk cId="0" sldId="259"/>
            <ac:picMk id="22" creationId="{00000000-0000-0000-0000-000000000000}"/>
          </ac:picMkLst>
        </pc:picChg>
      </pc:sldChg>
      <pc:sldChg chg="addSp delSp modSp add mod ord setBg">
        <pc:chgData name="Orlando Marley Filho" userId="db0f27c2ee340672" providerId="LiveId" clId="{1320679C-52D2-4BC1-9F34-7139B097422A}" dt="2024-06-30T19:26:01.436" v="25728" actId="1367"/>
        <pc:sldMkLst>
          <pc:docMk/>
          <pc:sldMk cId="0" sldId="260"/>
        </pc:sldMkLst>
        <pc:spChg chg="del mod">
          <ac:chgData name="Orlando Marley Filho" userId="db0f27c2ee340672" providerId="LiveId" clId="{1320679C-52D2-4BC1-9F34-7139B097422A}" dt="2024-06-30T19:11:45.731" v="25564" actId="478"/>
          <ac:spMkLst>
            <pc:docMk/>
            <pc:sldMk cId="0" sldId="260"/>
            <ac:spMk id="3" creationId="{00000000-0000-0000-0000-000000000000}"/>
          </ac:spMkLst>
        </pc:spChg>
        <pc:spChg chg="del">
          <ac:chgData name="Orlando Marley Filho" userId="db0f27c2ee340672" providerId="LiveId" clId="{1320679C-52D2-4BC1-9F34-7139B097422A}" dt="2024-06-30T19:24:17.064" v="25720" actId="478"/>
          <ac:spMkLst>
            <pc:docMk/>
            <pc:sldMk cId="0" sldId="260"/>
            <ac:spMk id="5" creationId="{00000000-0000-0000-0000-000000000000}"/>
          </ac:spMkLst>
        </pc:spChg>
        <pc:spChg chg="mod">
          <ac:chgData name="Orlando Marley Filho" userId="db0f27c2ee340672" providerId="LiveId" clId="{1320679C-52D2-4BC1-9F34-7139B097422A}" dt="2024-06-30T19:24:39.699" v="25725" actId="207"/>
          <ac:spMkLst>
            <pc:docMk/>
            <pc:sldMk cId="0" sldId="260"/>
            <ac:spMk id="7" creationId="{00000000-0000-0000-0000-000000000000}"/>
          </ac:spMkLst>
        </pc:spChg>
        <pc:spChg chg="mod">
          <ac:chgData name="Orlando Marley Filho" userId="db0f27c2ee340672" providerId="LiveId" clId="{1320679C-52D2-4BC1-9F34-7139B097422A}" dt="2024-06-30T19:24:34.778" v="25724" actId="1076"/>
          <ac:spMkLst>
            <pc:docMk/>
            <pc:sldMk cId="0" sldId="260"/>
            <ac:spMk id="8" creationId="{00000000-0000-0000-0000-000000000000}"/>
          </ac:spMkLst>
        </pc:spChg>
        <pc:spChg chg="mod">
          <ac:chgData name="Orlando Marley Filho" userId="db0f27c2ee340672" providerId="LiveId" clId="{1320679C-52D2-4BC1-9F34-7139B097422A}" dt="2024-06-30T19:24:39.699" v="25725" actId="207"/>
          <ac:spMkLst>
            <pc:docMk/>
            <pc:sldMk cId="0" sldId="260"/>
            <ac:spMk id="10" creationId="{00000000-0000-0000-0000-000000000000}"/>
          </ac:spMkLst>
        </pc:spChg>
        <pc:spChg chg="mod">
          <ac:chgData name="Orlando Marley Filho" userId="db0f27c2ee340672" providerId="LiveId" clId="{1320679C-52D2-4BC1-9F34-7139B097422A}" dt="2024-06-30T19:24:34.778" v="25724" actId="1076"/>
          <ac:spMkLst>
            <pc:docMk/>
            <pc:sldMk cId="0" sldId="260"/>
            <ac:spMk id="11" creationId="{00000000-0000-0000-0000-000000000000}"/>
          </ac:spMkLst>
        </pc:spChg>
        <pc:spChg chg="mod">
          <ac:chgData name="Orlando Marley Filho" userId="db0f27c2ee340672" providerId="LiveId" clId="{1320679C-52D2-4BC1-9F34-7139B097422A}" dt="2024-06-30T19:24:39.699" v="25725" actId="207"/>
          <ac:spMkLst>
            <pc:docMk/>
            <pc:sldMk cId="0" sldId="260"/>
            <ac:spMk id="13" creationId="{00000000-0000-0000-0000-000000000000}"/>
          </ac:spMkLst>
        </pc:spChg>
        <pc:spChg chg="mod">
          <ac:chgData name="Orlando Marley Filho" userId="db0f27c2ee340672" providerId="LiveId" clId="{1320679C-52D2-4BC1-9F34-7139B097422A}" dt="2024-06-30T19:24:34.778" v="25724" actId="1076"/>
          <ac:spMkLst>
            <pc:docMk/>
            <pc:sldMk cId="0" sldId="260"/>
            <ac:spMk id="14" creationId="{00000000-0000-0000-0000-000000000000}"/>
          </ac:spMkLst>
        </pc:spChg>
        <pc:spChg chg="add mod">
          <ac:chgData name="Orlando Marley Filho" userId="db0f27c2ee340672" providerId="LiveId" clId="{1320679C-52D2-4BC1-9F34-7139B097422A}" dt="2024-06-30T19:11:16.436" v="25553"/>
          <ac:spMkLst>
            <pc:docMk/>
            <pc:sldMk cId="0" sldId="260"/>
            <ac:spMk id="16" creationId="{EF8D5F30-9E73-5C11-8988-21205390F545}"/>
          </ac:spMkLst>
        </pc:spChg>
        <pc:spChg chg="add mod">
          <ac:chgData name="Orlando Marley Filho" userId="db0f27c2ee340672" providerId="LiveId" clId="{1320679C-52D2-4BC1-9F34-7139B097422A}" dt="2024-06-30T19:11:16.436" v="25553"/>
          <ac:spMkLst>
            <pc:docMk/>
            <pc:sldMk cId="0" sldId="260"/>
            <ac:spMk id="17" creationId="{E9107444-A8B7-3300-CA59-35CACF234D99}"/>
          </ac:spMkLst>
        </pc:spChg>
        <pc:spChg chg="add mod">
          <ac:chgData name="Orlando Marley Filho" userId="db0f27c2ee340672" providerId="LiveId" clId="{1320679C-52D2-4BC1-9F34-7139B097422A}" dt="2024-06-30T19:24:22.095" v="25722" actId="14100"/>
          <ac:spMkLst>
            <pc:docMk/>
            <pc:sldMk cId="0" sldId="260"/>
            <ac:spMk id="18" creationId="{9885754C-A5EE-69E4-3B40-4876AE516ED4}"/>
          </ac:spMkLst>
        </pc:spChg>
        <pc:picChg chg="del">
          <ac:chgData name="Orlando Marley Filho" userId="db0f27c2ee340672" providerId="LiveId" clId="{1320679C-52D2-4BC1-9F34-7139B097422A}" dt="2024-06-30T19:11:45.139" v="25563" actId="478"/>
          <ac:picMkLst>
            <pc:docMk/>
            <pc:sldMk cId="0" sldId="260"/>
            <ac:picMk id="2" creationId="{00000000-0000-0000-0000-000000000000}"/>
          </ac:picMkLst>
        </pc:picChg>
        <pc:picChg chg="mod">
          <ac:chgData name="Orlando Marley Filho" userId="db0f27c2ee340672" providerId="LiveId" clId="{1320679C-52D2-4BC1-9F34-7139B097422A}" dt="2024-06-30T19:08:39.450" v="25504" actId="14100"/>
          <ac:picMkLst>
            <pc:docMk/>
            <pc:sldMk cId="0" sldId="260"/>
            <ac:picMk id="4" creationId="{00000000-0000-0000-0000-000000000000}"/>
          </ac:picMkLst>
        </pc:picChg>
        <pc:picChg chg="mod">
          <ac:chgData name="Orlando Marley Filho" userId="db0f27c2ee340672" providerId="LiveId" clId="{1320679C-52D2-4BC1-9F34-7139B097422A}" dt="2024-06-30T19:25:58.174" v="25727" actId="1367"/>
          <ac:picMkLst>
            <pc:docMk/>
            <pc:sldMk cId="0" sldId="260"/>
            <ac:picMk id="6" creationId="{00000000-0000-0000-0000-000000000000}"/>
          </ac:picMkLst>
        </pc:picChg>
        <pc:picChg chg="mod">
          <ac:chgData name="Orlando Marley Filho" userId="db0f27c2ee340672" providerId="LiveId" clId="{1320679C-52D2-4BC1-9F34-7139B097422A}" dt="2024-06-30T19:26:01.436" v="25728" actId="1367"/>
          <ac:picMkLst>
            <pc:docMk/>
            <pc:sldMk cId="0" sldId="260"/>
            <ac:picMk id="9" creationId="{00000000-0000-0000-0000-000000000000}"/>
          </ac:picMkLst>
        </pc:picChg>
        <pc:picChg chg="mod">
          <ac:chgData name="Orlando Marley Filho" userId="db0f27c2ee340672" providerId="LiveId" clId="{1320679C-52D2-4BC1-9F34-7139B097422A}" dt="2024-06-30T19:26:01.436" v="25728" actId="1367"/>
          <ac:picMkLst>
            <pc:docMk/>
            <pc:sldMk cId="0" sldId="260"/>
            <ac:picMk id="12" creationId="{00000000-0000-0000-0000-000000000000}"/>
          </ac:picMkLst>
        </pc:picChg>
        <pc:picChg chg="del">
          <ac:chgData name="Orlando Marley Filho" userId="db0f27c2ee340672" providerId="LiveId" clId="{1320679C-52D2-4BC1-9F34-7139B097422A}" dt="2024-06-30T19:04:51.220" v="25470" actId="478"/>
          <ac:picMkLst>
            <pc:docMk/>
            <pc:sldMk cId="0" sldId="260"/>
            <ac:picMk id="15" creationId="{00000000-0000-0000-0000-000000000000}"/>
          </ac:picMkLst>
        </pc:picChg>
      </pc:sldChg>
      <pc:sldChg chg="addSp delSp modSp add mod ord setBg">
        <pc:chgData name="Orlando Marley Filho" userId="db0f27c2ee340672" providerId="LiveId" clId="{1320679C-52D2-4BC1-9F34-7139B097422A}" dt="2024-06-30T19:22:50.142" v="25712" actId="1076"/>
        <pc:sldMkLst>
          <pc:docMk/>
          <pc:sldMk cId="0" sldId="261"/>
        </pc:sldMkLst>
        <pc:spChg chg="del mod">
          <ac:chgData name="Orlando Marley Filho" userId="db0f27c2ee340672" providerId="LiveId" clId="{1320679C-52D2-4BC1-9F34-7139B097422A}" dt="2024-06-30T19:11:33.844" v="25559" actId="478"/>
          <ac:spMkLst>
            <pc:docMk/>
            <pc:sldMk cId="0" sldId="261"/>
            <ac:spMk id="3" creationId="{00000000-0000-0000-0000-000000000000}"/>
          </ac:spMkLst>
        </pc:spChg>
        <pc:spChg chg="add del mod">
          <ac:chgData name="Orlando Marley Filho" userId="db0f27c2ee340672" providerId="LiveId" clId="{1320679C-52D2-4BC1-9F34-7139B097422A}" dt="2024-06-30T19:22:39.005" v="25709" actId="478"/>
          <ac:spMkLst>
            <pc:docMk/>
            <pc:sldMk cId="0" sldId="261"/>
            <ac:spMk id="4" creationId="{00000000-0000-0000-0000-000000000000}"/>
          </ac:spMkLst>
        </pc:spChg>
        <pc:spChg chg="mod">
          <ac:chgData name="Orlando Marley Filho" userId="db0f27c2ee340672" providerId="LiveId" clId="{1320679C-52D2-4BC1-9F34-7139B097422A}" dt="2024-06-30T19:22:50.142" v="25712" actId="1076"/>
          <ac:spMkLst>
            <pc:docMk/>
            <pc:sldMk cId="0" sldId="261"/>
            <ac:spMk id="5" creationId="{00000000-0000-0000-0000-000000000000}"/>
          </ac:spMkLst>
        </pc:spChg>
        <pc:spChg chg="mod">
          <ac:chgData name="Orlando Marley Filho" userId="db0f27c2ee340672" providerId="LiveId" clId="{1320679C-52D2-4BC1-9F34-7139B097422A}" dt="2024-06-30T19:22:50.142" v="25712" actId="1076"/>
          <ac:spMkLst>
            <pc:docMk/>
            <pc:sldMk cId="0" sldId="261"/>
            <ac:spMk id="6" creationId="{00000000-0000-0000-0000-000000000000}"/>
          </ac:spMkLst>
        </pc:spChg>
        <pc:spChg chg="mod">
          <ac:chgData name="Orlando Marley Filho" userId="db0f27c2ee340672" providerId="LiveId" clId="{1320679C-52D2-4BC1-9F34-7139B097422A}" dt="2024-06-30T19:22:50.142" v="25712" actId="1076"/>
          <ac:spMkLst>
            <pc:docMk/>
            <pc:sldMk cId="0" sldId="261"/>
            <ac:spMk id="7" creationId="{00000000-0000-0000-0000-000000000000}"/>
          </ac:spMkLst>
        </pc:spChg>
        <pc:spChg chg="mod">
          <ac:chgData name="Orlando Marley Filho" userId="db0f27c2ee340672" providerId="LiveId" clId="{1320679C-52D2-4BC1-9F34-7139B097422A}" dt="2024-06-30T19:22:50.142" v="25712" actId="1076"/>
          <ac:spMkLst>
            <pc:docMk/>
            <pc:sldMk cId="0" sldId="261"/>
            <ac:spMk id="8" creationId="{00000000-0000-0000-0000-000000000000}"/>
          </ac:spMkLst>
        </pc:spChg>
        <pc:spChg chg="mod">
          <ac:chgData name="Orlando Marley Filho" userId="db0f27c2ee340672" providerId="LiveId" clId="{1320679C-52D2-4BC1-9F34-7139B097422A}" dt="2024-06-30T19:22:50.142" v="25712" actId="1076"/>
          <ac:spMkLst>
            <pc:docMk/>
            <pc:sldMk cId="0" sldId="261"/>
            <ac:spMk id="9" creationId="{00000000-0000-0000-0000-000000000000}"/>
          </ac:spMkLst>
        </pc:spChg>
        <pc:spChg chg="add mod">
          <ac:chgData name="Orlando Marley Filho" userId="db0f27c2ee340672" providerId="LiveId" clId="{1320679C-52D2-4BC1-9F34-7139B097422A}" dt="2024-06-30T19:11:19.452" v="25554"/>
          <ac:spMkLst>
            <pc:docMk/>
            <pc:sldMk cId="0" sldId="261"/>
            <ac:spMk id="11" creationId="{E88D4B5A-DAE9-5E6F-CA35-48267B6B5035}"/>
          </ac:spMkLst>
        </pc:spChg>
        <pc:spChg chg="add mod">
          <ac:chgData name="Orlando Marley Filho" userId="db0f27c2ee340672" providerId="LiveId" clId="{1320679C-52D2-4BC1-9F34-7139B097422A}" dt="2024-06-30T19:11:19.452" v="25554"/>
          <ac:spMkLst>
            <pc:docMk/>
            <pc:sldMk cId="0" sldId="261"/>
            <ac:spMk id="12" creationId="{FC048EA2-FCE7-9EC3-E74E-F7FBDC58C934}"/>
          </ac:spMkLst>
        </pc:spChg>
        <pc:spChg chg="add mod">
          <ac:chgData name="Orlando Marley Filho" userId="db0f27c2ee340672" providerId="LiveId" clId="{1320679C-52D2-4BC1-9F34-7139B097422A}" dt="2024-06-30T19:22:36.834" v="25708" actId="207"/>
          <ac:spMkLst>
            <pc:docMk/>
            <pc:sldMk cId="0" sldId="261"/>
            <ac:spMk id="13" creationId="{16EA5A66-7FCE-6E74-212B-B87F6EC5D23F}"/>
          </ac:spMkLst>
        </pc:spChg>
        <pc:picChg chg="del">
          <ac:chgData name="Orlando Marley Filho" userId="db0f27c2ee340672" providerId="LiveId" clId="{1320679C-52D2-4BC1-9F34-7139B097422A}" dt="2024-06-30T19:11:24.168" v="25556" actId="478"/>
          <ac:picMkLst>
            <pc:docMk/>
            <pc:sldMk cId="0" sldId="261"/>
            <ac:picMk id="2" creationId="{00000000-0000-0000-0000-000000000000}"/>
          </ac:picMkLst>
        </pc:picChg>
        <pc:picChg chg="del">
          <ac:chgData name="Orlando Marley Filho" userId="db0f27c2ee340672" providerId="LiveId" clId="{1320679C-52D2-4BC1-9F34-7139B097422A}" dt="2024-06-30T19:04:54.055" v="25471" actId="478"/>
          <ac:picMkLst>
            <pc:docMk/>
            <pc:sldMk cId="0" sldId="261"/>
            <ac:picMk id="10" creationId="{00000000-0000-0000-0000-000000000000}"/>
          </ac:picMkLst>
        </pc:picChg>
      </pc:sldChg>
      <pc:sldChg chg="addSp delSp modSp mod modClrScheme modAnim delDesignElem chgLayout modNotesTx">
        <pc:chgData name="Orlando Marley Filho" userId="db0f27c2ee340672" providerId="LiveId" clId="{1320679C-52D2-4BC1-9F34-7139B097422A}" dt="2024-07-25T22:38:10.558" v="38248" actId="20577"/>
        <pc:sldMkLst>
          <pc:docMk/>
          <pc:sldMk cId="3347535422" sldId="361"/>
        </pc:sldMkLst>
        <pc:spChg chg="del mod ord">
          <ac:chgData name="Orlando Marley Filho" userId="db0f27c2ee340672" providerId="LiveId" clId="{1320679C-52D2-4BC1-9F34-7139B097422A}" dt="2024-06-05T22:39:45.099" v="2240" actId="478"/>
          <ac:spMkLst>
            <pc:docMk/>
            <pc:sldMk cId="3347535422" sldId="361"/>
            <ac:spMk id="2" creationId="{35AD8921-DB51-CA99-FF24-541ED5E37AAD}"/>
          </ac:spMkLst>
        </pc:spChg>
        <pc:spChg chg="add mod">
          <ac:chgData name="Orlando Marley Filho" userId="db0f27c2ee340672" providerId="LiveId" clId="{1320679C-52D2-4BC1-9F34-7139B097422A}" dt="2024-06-05T22:39:45.286" v="2241"/>
          <ac:spMkLst>
            <pc:docMk/>
            <pc:sldMk cId="3347535422" sldId="361"/>
            <ac:spMk id="6" creationId="{6C926773-689D-0D9D-1FA8-E8C1396C5E31}"/>
          </ac:spMkLst>
        </pc:spChg>
        <pc:spChg chg="del">
          <ac:chgData name="Orlando Marley Filho" userId="db0f27c2ee340672" providerId="LiveId" clId="{1320679C-52D2-4BC1-9F34-7139B097422A}" dt="2024-06-05T22:39:43.398" v="2239" actId="700"/>
          <ac:spMkLst>
            <pc:docMk/>
            <pc:sldMk cId="3347535422" sldId="361"/>
            <ac:spMk id="1048" creationId="{F0DCC097-1DB8-4B6D-85D0-6FBA0E1CA4BA}"/>
          </ac:spMkLst>
        </pc:spChg>
        <pc:spChg chg="del">
          <ac:chgData name="Orlando Marley Filho" userId="db0f27c2ee340672" providerId="LiveId" clId="{1320679C-52D2-4BC1-9F34-7139B097422A}" dt="2024-06-05T22:39:43.398" v="2239" actId="700"/>
          <ac:spMkLst>
            <pc:docMk/>
            <pc:sldMk cId="3347535422" sldId="361"/>
            <ac:spMk id="1050" creationId="{E0B58608-23C8-4441-994D-C6823EEE1DB7}"/>
          </ac:spMkLst>
        </pc:spChg>
        <pc:grpChg chg="add mod">
          <ac:chgData name="Orlando Marley Filho" userId="db0f27c2ee340672" providerId="LiveId" clId="{1320679C-52D2-4BC1-9F34-7139B097422A}" dt="2024-06-05T22:46:01.183" v="2307" actId="164"/>
          <ac:grpSpMkLst>
            <pc:docMk/>
            <pc:sldMk cId="3347535422" sldId="361"/>
            <ac:grpSpMk id="8" creationId="{203204D4-4C0D-8E14-71DE-FCE22CBAB30E}"/>
          </ac:grpSpMkLst>
        </pc:grpChg>
        <pc:picChg chg="add mod">
          <ac:chgData name="Orlando Marley Filho" userId="db0f27c2ee340672" providerId="LiveId" clId="{1320679C-52D2-4BC1-9F34-7139B097422A}" dt="2024-06-05T22:46:16.726" v="2308" actId="1076"/>
          <ac:picMkLst>
            <pc:docMk/>
            <pc:sldMk cId="3347535422" sldId="361"/>
            <ac:picMk id="3" creationId="{AF41B3BD-CE97-D6BA-2D2E-1F6D164CEB3A}"/>
          </ac:picMkLst>
        </pc:picChg>
        <pc:picChg chg="add mod">
          <ac:chgData name="Orlando Marley Filho" userId="db0f27c2ee340672" providerId="LiveId" clId="{1320679C-52D2-4BC1-9F34-7139B097422A}" dt="2024-06-05T22:46:16.726" v="2308" actId="1076"/>
          <ac:picMkLst>
            <pc:docMk/>
            <pc:sldMk cId="3347535422" sldId="361"/>
            <ac:picMk id="4" creationId="{2F58B467-6437-CED9-B101-1BED0C554295}"/>
          </ac:picMkLst>
        </pc:picChg>
        <pc:picChg chg="add mod">
          <ac:chgData name="Orlando Marley Filho" userId="db0f27c2ee340672" providerId="LiveId" clId="{1320679C-52D2-4BC1-9F34-7139B097422A}" dt="2024-06-05T22:46:16.726" v="2308" actId="1076"/>
          <ac:picMkLst>
            <pc:docMk/>
            <pc:sldMk cId="3347535422" sldId="361"/>
            <ac:picMk id="5" creationId="{5F235675-2A1F-7717-DE1B-A00137298AB6}"/>
          </ac:picMkLst>
        </pc:picChg>
        <pc:picChg chg="add mod">
          <ac:chgData name="Orlando Marley Filho" userId="db0f27c2ee340672" providerId="LiveId" clId="{1320679C-52D2-4BC1-9F34-7139B097422A}" dt="2024-06-05T22:46:16.726" v="2308" actId="1076"/>
          <ac:picMkLst>
            <pc:docMk/>
            <pc:sldMk cId="3347535422" sldId="361"/>
            <ac:picMk id="7" creationId="{C9C5F4BE-AE97-088C-0ABE-D606000D0997}"/>
          </ac:picMkLst>
        </pc:picChg>
        <pc:picChg chg="mod">
          <ac:chgData name="Orlando Marley Filho" userId="db0f27c2ee340672" providerId="LiveId" clId="{1320679C-52D2-4BC1-9F34-7139B097422A}" dt="2024-06-05T22:46:16.726" v="2308" actId="1076"/>
          <ac:picMkLst>
            <pc:docMk/>
            <pc:sldMk cId="3347535422" sldId="361"/>
            <ac:picMk id="1026" creationId="{B29572C8-1E23-C7C7-601E-6FCDD531EBEB}"/>
          </ac:picMkLst>
        </pc:picChg>
      </pc:sldChg>
      <pc:sldChg chg="addSp delSp modSp mod setBg modClrScheme addAnim delAnim modAnim delDesignElem chgLayout modNotesTx">
        <pc:chgData name="Orlando Marley Filho" userId="db0f27c2ee340672" providerId="LiveId" clId="{1320679C-52D2-4BC1-9F34-7139B097422A}" dt="2024-07-28T15:47:16.029" v="40594" actId="207"/>
        <pc:sldMkLst>
          <pc:docMk/>
          <pc:sldMk cId="3074231162" sldId="362"/>
        </pc:sldMkLst>
        <pc:spChg chg="del">
          <ac:chgData name="Orlando Marley Filho" userId="db0f27c2ee340672" providerId="LiveId" clId="{1320679C-52D2-4BC1-9F34-7139B097422A}" dt="2024-06-05T22:39:58.627" v="2245" actId="21"/>
          <ac:spMkLst>
            <pc:docMk/>
            <pc:sldMk cId="3074231162" sldId="362"/>
            <ac:spMk id="2" creationId="{B3E56FA5-667F-22CF-198D-433C4617A1EF}"/>
          </ac:spMkLst>
        </pc:spChg>
        <pc:spChg chg="mod">
          <ac:chgData name="Orlando Marley Filho" userId="db0f27c2ee340672" providerId="LiveId" clId="{1320679C-52D2-4BC1-9F34-7139B097422A}" dt="2024-06-02T22:17:37.179" v="294" actId="165"/>
          <ac:spMkLst>
            <pc:docMk/>
            <pc:sldMk cId="3074231162" sldId="362"/>
            <ac:spMk id="3" creationId="{B19AEA23-E982-9008-6FE6-A17E65999A50}"/>
          </ac:spMkLst>
        </pc:spChg>
        <pc:spChg chg="mod">
          <ac:chgData name="Orlando Marley Filho" userId="db0f27c2ee340672" providerId="LiveId" clId="{1320679C-52D2-4BC1-9F34-7139B097422A}" dt="2024-06-02T22:17:37.179" v="294" actId="165"/>
          <ac:spMkLst>
            <pc:docMk/>
            <pc:sldMk cId="3074231162" sldId="362"/>
            <ac:spMk id="4" creationId="{6BBE7B81-768D-503E-C207-760D64D8C5CA}"/>
          </ac:spMkLst>
        </pc:spChg>
        <pc:spChg chg="add del mod">
          <ac:chgData name="Orlando Marley Filho" userId="db0f27c2ee340672" providerId="LiveId" clId="{1320679C-52D2-4BC1-9F34-7139B097422A}" dt="2024-06-05T22:40:01.030" v="2246" actId="700"/>
          <ac:spMkLst>
            <pc:docMk/>
            <pc:sldMk cId="3074231162" sldId="362"/>
            <ac:spMk id="6" creationId="{727DF8F6-1CEA-F466-1D68-E7DDB6AB10C5}"/>
          </ac:spMkLst>
        </pc:spChg>
        <pc:spChg chg="add del mod">
          <ac:chgData name="Orlando Marley Filho" userId="db0f27c2ee340672" providerId="LiveId" clId="{1320679C-52D2-4BC1-9F34-7139B097422A}" dt="2024-06-02T22:19:21.620" v="312" actId="478"/>
          <ac:spMkLst>
            <pc:docMk/>
            <pc:sldMk cId="3074231162" sldId="362"/>
            <ac:spMk id="6" creationId="{E94CFC60-7A0B-4D80-4086-CED0FBA767BC}"/>
          </ac:spMkLst>
        </pc:spChg>
        <pc:spChg chg="mod">
          <ac:chgData name="Orlando Marley Filho" userId="db0f27c2ee340672" providerId="LiveId" clId="{1320679C-52D2-4BC1-9F34-7139B097422A}" dt="2024-06-02T22:17:37.179" v="294" actId="165"/>
          <ac:spMkLst>
            <pc:docMk/>
            <pc:sldMk cId="3074231162" sldId="362"/>
            <ac:spMk id="7" creationId="{91FB4C36-40DF-2608-58BC-29E751A9D6A8}"/>
          </ac:spMkLst>
        </pc:spChg>
        <pc:spChg chg="add del mod">
          <ac:chgData name="Orlando Marley Filho" userId="db0f27c2ee340672" providerId="LiveId" clId="{1320679C-52D2-4BC1-9F34-7139B097422A}" dt="2024-06-02T22:24:23.170" v="366" actId="478"/>
          <ac:spMkLst>
            <pc:docMk/>
            <pc:sldMk cId="3074231162" sldId="362"/>
            <ac:spMk id="8" creationId="{36C62743-6714-5BF0-C041-BB28143F5E49}"/>
          </ac:spMkLst>
        </pc:spChg>
        <pc:spChg chg="add mod">
          <ac:chgData name="Orlando Marley Filho" userId="db0f27c2ee340672" providerId="LiveId" clId="{1320679C-52D2-4BC1-9F34-7139B097422A}" dt="2024-07-28T15:47:16.029" v="40594" actId="207"/>
          <ac:spMkLst>
            <pc:docMk/>
            <pc:sldMk cId="3074231162" sldId="362"/>
            <ac:spMk id="8" creationId="{B3E56FA5-667F-22CF-198D-433C4617A1EF}"/>
          </ac:spMkLst>
        </pc:spChg>
        <pc:spChg chg="mod">
          <ac:chgData name="Orlando Marley Filho" userId="db0f27c2ee340672" providerId="LiveId" clId="{1320679C-52D2-4BC1-9F34-7139B097422A}" dt="2024-06-02T22:17:37.179" v="294" actId="165"/>
          <ac:spMkLst>
            <pc:docMk/>
            <pc:sldMk cId="3074231162" sldId="362"/>
            <ac:spMk id="9" creationId="{7E049C31-4425-9632-BC95-0B1C17B570BC}"/>
          </ac:spMkLst>
        </pc:spChg>
        <pc:spChg chg="add del mod">
          <ac:chgData name="Orlando Marley Filho" userId="db0f27c2ee340672" providerId="LiveId" clId="{1320679C-52D2-4BC1-9F34-7139B097422A}" dt="2024-06-02T22:24:24.455" v="367" actId="478"/>
          <ac:spMkLst>
            <pc:docMk/>
            <pc:sldMk cId="3074231162" sldId="362"/>
            <ac:spMk id="10" creationId="{B0978C2B-7E8D-7A60-4148-0E5217357FF0}"/>
          </ac:spMkLst>
        </pc:spChg>
        <pc:spChg chg="mod">
          <ac:chgData name="Orlando Marley Filho" userId="db0f27c2ee340672" providerId="LiveId" clId="{1320679C-52D2-4BC1-9F34-7139B097422A}" dt="2024-06-02T22:17:37.179" v="294" actId="165"/>
          <ac:spMkLst>
            <pc:docMk/>
            <pc:sldMk cId="3074231162" sldId="362"/>
            <ac:spMk id="11" creationId="{AF17989A-2430-73D8-64AA-80BBE6A4A8F4}"/>
          </ac:spMkLst>
        </pc:spChg>
        <pc:spChg chg="add del mod">
          <ac:chgData name="Orlando Marley Filho" userId="db0f27c2ee340672" providerId="LiveId" clId="{1320679C-52D2-4BC1-9F34-7139B097422A}" dt="2024-06-02T22:24:25.195" v="368" actId="478"/>
          <ac:spMkLst>
            <pc:docMk/>
            <pc:sldMk cId="3074231162" sldId="362"/>
            <ac:spMk id="12" creationId="{10AC2E8E-463E-2450-5D84-618E152FFDC1}"/>
          </ac:spMkLst>
        </pc:spChg>
        <pc:spChg chg="mod">
          <ac:chgData name="Orlando Marley Filho" userId="db0f27c2ee340672" providerId="LiveId" clId="{1320679C-52D2-4BC1-9F34-7139B097422A}" dt="2024-06-02T22:17:37.179" v="294" actId="165"/>
          <ac:spMkLst>
            <pc:docMk/>
            <pc:sldMk cId="3074231162" sldId="362"/>
            <ac:spMk id="13" creationId="{A79D3237-149A-FC3F-2BAF-385479089939}"/>
          </ac:spMkLst>
        </pc:spChg>
        <pc:spChg chg="add del mod">
          <ac:chgData name="Orlando Marley Filho" userId="db0f27c2ee340672" providerId="LiveId" clId="{1320679C-52D2-4BC1-9F34-7139B097422A}" dt="2024-06-02T22:24:26.905" v="369" actId="478"/>
          <ac:spMkLst>
            <pc:docMk/>
            <pc:sldMk cId="3074231162" sldId="362"/>
            <ac:spMk id="14" creationId="{28E17D49-3E01-8C49-2E2C-9BE2197E98BF}"/>
          </ac:spMkLst>
        </pc:spChg>
        <pc:spChg chg="mod">
          <ac:chgData name="Orlando Marley Filho" userId="db0f27c2ee340672" providerId="LiveId" clId="{1320679C-52D2-4BC1-9F34-7139B097422A}" dt="2024-06-02T22:17:37.179" v="294" actId="165"/>
          <ac:spMkLst>
            <pc:docMk/>
            <pc:sldMk cId="3074231162" sldId="362"/>
            <ac:spMk id="15" creationId="{D703236F-09D6-66E3-3AF0-0618C5DE3D58}"/>
          </ac:spMkLst>
        </pc:spChg>
        <pc:spChg chg="mod">
          <ac:chgData name="Orlando Marley Filho" userId="db0f27c2ee340672" providerId="LiveId" clId="{1320679C-52D2-4BC1-9F34-7139B097422A}" dt="2024-06-02T22:17:37.179" v="294" actId="165"/>
          <ac:spMkLst>
            <pc:docMk/>
            <pc:sldMk cId="3074231162" sldId="362"/>
            <ac:spMk id="17" creationId="{597B7919-08EA-1E9F-EC91-110CC54C1F6B}"/>
          </ac:spMkLst>
        </pc:spChg>
        <pc:spChg chg="mod">
          <ac:chgData name="Orlando Marley Filho" userId="db0f27c2ee340672" providerId="LiveId" clId="{1320679C-52D2-4BC1-9F34-7139B097422A}" dt="2024-06-02T22:17:37.179" v="294" actId="165"/>
          <ac:spMkLst>
            <pc:docMk/>
            <pc:sldMk cId="3074231162" sldId="362"/>
            <ac:spMk id="19" creationId="{61F40C4B-AE13-0263-CFC0-B137DEB430EB}"/>
          </ac:spMkLst>
        </pc:spChg>
        <pc:spChg chg="mod">
          <ac:chgData name="Orlando Marley Filho" userId="db0f27c2ee340672" providerId="LiveId" clId="{1320679C-52D2-4BC1-9F34-7139B097422A}" dt="2024-06-02T22:17:37.179" v="294" actId="165"/>
          <ac:spMkLst>
            <pc:docMk/>
            <pc:sldMk cId="3074231162" sldId="362"/>
            <ac:spMk id="21" creationId="{31D5F016-6550-C287-14E1-D54EE6BD2693}"/>
          </ac:spMkLst>
        </pc:spChg>
        <pc:spChg chg="mod">
          <ac:chgData name="Orlando Marley Filho" userId="db0f27c2ee340672" providerId="LiveId" clId="{1320679C-52D2-4BC1-9F34-7139B097422A}" dt="2024-06-02T22:17:37.179" v="294" actId="165"/>
          <ac:spMkLst>
            <pc:docMk/>
            <pc:sldMk cId="3074231162" sldId="362"/>
            <ac:spMk id="23" creationId="{AFF564B3-8CE9-54B2-99C3-0C7331077930}"/>
          </ac:spMkLst>
        </pc:spChg>
        <pc:spChg chg="mod">
          <ac:chgData name="Orlando Marley Filho" userId="db0f27c2ee340672" providerId="LiveId" clId="{1320679C-52D2-4BC1-9F34-7139B097422A}" dt="2024-06-02T22:17:37.179" v="294" actId="165"/>
          <ac:spMkLst>
            <pc:docMk/>
            <pc:sldMk cId="3074231162" sldId="362"/>
            <ac:spMk id="25" creationId="{7A7B4DA2-E3AA-FAD2-DBAC-CEF8760840A7}"/>
          </ac:spMkLst>
        </pc:spChg>
        <pc:spChg chg="del">
          <ac:chgData name="Orlando Marley Filho" userId="db0f27c2ee340672" providerId="LiveId" clId="{1320679C-52D2-4BC1-9F34-7139B097422A}" dt="2024-06-05T22:40:01.030" v="2246" actId="700"/>
          <ac:spMkLst>
            <pc:docMk/>
            <pc:sldMk cId="3074231162" sldId="362"/>
            <ac:spMk id="3095" creationId="{F0DCC097-1DB8-4B6D-85D0-6FBA0E1CA4BA}"/>
          </ac:spMkLst>
        </pc:spChg>
        <pc:spChg chg="del">
          <ac:chgData name="Orlando Marley Filho" userId="db0f27c2ee340672" providerId="LiveId" clId="{1320679C-52D2-4BC1-9F34-7139B097422A}" dt="2024-06-05T22:40:01.030" v="2246" actId="700"/>
          <ac:spMkLst>
            <pc:docMk/>
            <pc:sldMk cId="3074231162" sldId="362"/>
            <ac:spMk id="3097" creationId="{E0B58608-23C8-4441-994D-C6823EEE1DB7}"/>
          </ac:spMkLst>
        </pc:spChg>
        <pc:grpChg chg="add del mod">
          <ac:chgData name="Orlando Marley Filho" userId="db0f27c2ee340672" providerId="LiveId" clId="{1320679C-52D2-4BC1-9F34-7139B097422A}" dt="2024-06-02T22:17:37.179" v="294" actId="165"/>
          <ac:grpSpMkLst>
            <pc:docMk/>
            <pc:sldMk cId="3074231162" sldId="362"/>
            <ac:grpSpMk id="5" creationId="{79334586-4E8D-136D-B8D4-877114B2B0DD}"/>
          </ac:grpSpMkLst>
        </pc:grpChg>
        <pc:grpChg chg="mod topLvl">
          <ac:chgData name="Orlando Marley Filho" userId="db0f27c2ee340672" providerId="LiveId" clId="{1320679C-52D2-4BC1-9F34-7139B097422A}" dt="2024-06-02T22:17:37.179" v="294" actId="165"/>
          <ac:grpSpMkLst>
            <pc:docMk/>
            <pc:sldMk cId="3074231162" sldId="362"/>
            <ac:grpSpMk id="31" creationId="{4E2C50F8-2EC6-46E5-6B4A-2488EB8378BC}"/>
          </ac:grpSpMkLst>
        </pc:grpChg>
        <pc:grpChg chg="mod topLvl">
          <ac:chgData name="Orlando Marley Filho" userId="db0f27c2ee340672" providerId="LiveId" clId="{1320679C-52D2-4BC1-9F34-7139B097422A}" dt="2024-06-02T22:17:37.179" v="294" actId="165"/>
          <ac:grpSpMkLst>
            <pc:docMk/>
            <pc:sldMk cId="3074231162" sldId="362"/>
            <ac:grpSpMk id="32" creationId="{D5AA7F74-65DB-998E-8D13-43AD7FFD76A1}"/>
          </ac:grpSpMkLst>
        </pc:grpChg>
        <pc:grpChg chg="mod topLvl">
          <ac:chgData name="Orlando Marley Filho" userId="db0f27c2ee340672" providerId="LiveId" clId="{1320679C-52D2-4BC1-9F34-7139B097422A}" dt="2024-06-02T22:17:37.179" v="294" actId="165"/>
          <ac:grpSpMkLst>
            <pc:docMk/>
            <pc:sldMk cId="3074231162" sldId="362"/>
            <ac:grpSpMk id="33" creationId="{C75FD54C-613A-CAC5-7E13-C0C853F43E5B}"/>
          </ac:grpSpMkLst>
        </pc:grpChg>
        <pc:grpChg chg="mod topLvl">
          <ac:chgData name="Orlando Marley Filho" userId="db0f27c2ee340672" providerId="LiveId" clId="{1320679C-52D2-4BC1-9F34-7139B097422A}" dt="2024-06-02T22:17:37.179" v="294" actId="165"/>
          <ac:grpSpMkLst>
            <pc:docMk/>
            <pc:sldMk cId="3074231162" sldId="362"/>
            <ac:grpSpMk id="34" creationId="{E26F2308-8541-8B70-C707-1ACA3978DE95}"/>
          </ac:grpSpMkLst>
        </pc:grpChg>
        <pc:grpChg chg="mod topLvl">
          <ac:chgData name="Orlando Marley Filho" userId="db0f27c2ee340672" providerId="LiveId" clId="{1320679C-52D2-4BC1-9F34-7139B097422A}" dt="2024-06-02T22:17:37.179" v="294" actId="165"/>
          <ac:grpSpMkLst>
            <pc:docMk/>
            <pc:sldMk cId="3074231162" sldId="362"/>
            <ac:grpSpMk id="35" creationId="{2A7B499C-D4D1-B108-CA23-497D3803D6CA}"/>
          </ac:grpSpMkLst>
        </pc:grpChg>
        <pc:grpChg chg="mod topLvl">
          <ac:chgData name="Orlando Marley Filho" userId="db0f27c2ee340672" providerId="LiveId" clId="{1320679C-52D2-4BC1-9F34-7139B097422A}" dt="2024-06-02T22:17:37.179" v="294" actId="165"/>
          <ac:grpSpMkLst>
            <pc:docMk/>
            <pc:sldMk cId="3074231162" sldId="362"/>
            <ac:grpSpMk id="36" creationId="{72F5640F-D035-C055-27FA-CD5010456F60}"/>
          </ac:grpSpMkLst>
        </pc:grpChg>
        <pc:picChg chg="mod">
          <ac:chgData name="Orlando Marley Filho" userId="db0f27c2ee340672" providerId="LiveId" clId="{1320679C-52D2-4BC1-9F34-7139B097422A}" dt="2024-06-02T22:17:37.179" v="294" actId="165"/>
          <ac:picMkLst>
            <pc:docMk/>
            <pc:sldMk cId="3074231162" sldId="362"/>
            <ac:picMk id="26" creationId="{C3D4F24A-E8F5-5338-FEDF-B4BB914ABF80}"/>
          </ac:picMkLst>
        </pc:picChg>
        <pc:picChg chg="mod">
          <ac:chgData name="Orlando Marley Filho" userId="db0f27c2ee340672" providerId="LiveId" clId="{1320679C-52D2-4BC1-9F34-7139B097422A}" dt="2024-06-02T22:17:37.179" v="294" actId="165"/>
          <ac:picMkLst>
            <pc:docMk/>
            <pc:sldMk cId="3074231162" sldId="362"/>
            <ac:picMk id="27" creationId="{F1A76B81-A848-6C40-FC85-DD4D8347FFF8}"/>
          </ac:picMkLst>
        </pc:picChg>
        <pc:picChg chg="mod">
          <ac:chgData name="Orlando Marley Filho" userId="db0f27c2ee340672" providerId="LiveId" clId="{1320679C-52D2-4BC1-9F34-7139B097422A}" dt="2024-06-02T22:17:37.179" v="294" actId="165"/>
          <ac:picMkLst>
            <pc:docMk/>
            <pc:sldMk cId="3074231162" sldId="362"/>
            <ac:picMk id="28" creationId="{83898194-9A10-4BB2-EDF4-571BB92F1E77}"/>
          </ac:picMkLst>
        </pc:picChg>
        <pc:picChg chg="mod">
          <ac:chgData name="Orlando Marley Filho" userId="db0f27c2ee340672" providerId="LiveId" clId="{1320679C-52D2-4BC1-9F34-7139B097422A}" dt="2024-06-02T22:17:37.179" v="294" actId="165"/>
          <ac:picMkLst>
            <pc:docMk/>
            <pc:sldMk cId="3074231162" sldId="362"/>
            <ac:picMk id="29" creationId="{1C12CF4C-53C2-F6D0-93B4-7ACF4A0F313C}"/>
          </ac:picMkLst>
        </pc:picChg>
        <pc:picChg chg="mod">
          <ac:chgData name="Orlando Marley Filho" userId="db0f27c2ee340672" providerId="LiveId" clId="{1320679C-52D2-4BC1-9F34-7139B097422A}" dt="2024-06-02T22:17:37.179" v="294" actId="165"/>
          <ac:picMkLst>
            <pc:docMk/>
            <pc:sldMk cId="3074231162" sldId="362"/>
            <ac:picMk id="30" creationId="{AE465A93-F931-4DC0-D774-579A7258F8A6}"/>
          </ac:picMkLst>
        </pc:picChg>
        <pc:picChg chg="mod">
          <ac:chgData name="Orlando Marley Filho" userId="db0f27c2ee340672" providerId="LiveId" clId="{1320679C-52D2-4BC1-9F34-7139B097422A}" dt="2024-06-02T22:17:37.179" v="294" actId="165"/>
          <ac:picMkLst>
            <pc:docMk/>
            <pc:sldMk cId="3074231162" sldId="362"/>
            <ac:picMk id="3078" creationId="{991DD4A8-1949-6C8F-ED79-8C3351AA7F92}"/>
          </ac:picMkLst>
        </pc:picChg>
        <pc:picChg chg="mod topLvl">
          <ac:chgData name="Orlando Marley Filho" userId="db0f27c2ee340672" providerId="LiveId" clId="{1320679C-52D2-4BC1-9F34-7139B097422A}" dt="2024-06-02T22:17:37.179" v="294" actId="165"/>
          <ac:picMkLst>
            <pc:docMk/>
            <pc:sldMk cId="3074231162" sldId="362"/>
            <ac:picMk id="3080" creationId="{6296EE78-E85F-E94A-8914-F3EE3581D053}"/>
          </ac:picMkLst>
        </pc:picChg>
      </pc:sldChg>
      <pc:sldChg chg="addSp delSp modSp mod modClrScheme delDesignElem chgLayout">
        <pc:chgData name="Orlando Marley Filho" userId="db0f27c2ee340672" providerId="LiveId" clId="{1320679C-52D2-4BC1-9F34-7139B097422A}" dt="2024-06-05T22:40:15.455" v="2253"/>
        <pc:sldMkLst>
          <pc:docMk/>
          <pc:sldMk cId="3496517084" sldId="363"/>
        </pc:sldMkLst>
        <pc:spChg chg="del">
          <ac:chgData name="Orlando Marley Filho" userId="db0f27c2ee340672" providerId="LiveId" clId="{1320679C-52D2-4BC1-9F34-7139B097422A}" dt="2024-06-05T22:40:12.741" v="2251" actId="21"/>
          <ac:spMkLst>
            <pc:docMk/>
            <pc:sldMk cId="3496517084" sldId="363"/>
            <ac:spMk id="2" creationId="{3938A491-4D5B-38A9-2352-0316E500CE8E}"/>
          </ac:spMkLst>
        </pc:spChg>
        <pc:spChg chg="add del mod">
          <ac:chgData name="Orlando Marley Filho" userId="db0f27c2ee340672" providerId="LiveId" clId="{1320679C-52D2-4BC1-9F34-7139B097422A}" dt="2024-06-05T22:40:14.835" v="2252" actId="700"/>
          <ac:spMkLst>
            <pc:docMk/>
            <pc:sldMk cId="3496517084" sldId="363"/>
            <ac:spMk id="4" creationId="{B6396CC8-C565-BCDC-CC5E-1D5D0A4B8EF0}"/>
          </ac:spMkLst>
        </pc:spChg>
        <pc:spChg chg="add mod">
          <ac:chgData name="Orlando Marley Filho" userId="db0f27c2ee340672" providerId="LiveId" clId="{1320679C-52D2-4BC1-9F34-7139B097422A}" dt="2024-06-05T22:40:15.455" v="2253"/>
          <ac:spMkLst>
            <pc:docMk/>
            <pc:sldMk cId="3496517084" sldId="363"/>
            <ac:spMk id="5" creationId="{3938A491-4D5B-38A9-2352-0316E500CE8E}"/>
          </ac:spMkLst>
        </pc:spChg>
        <pc:spChg chg="del">
          <ac:chgData name="Orlando Marley Filho" userId="db0f27c2ee340672" providerId="LiveId" clId="{1320679C-52D2-4BC1-9F34-7139B097422A}" dt="2024-06-05T22:40:14.835" v="2252" actId="700"/>
          <ac:spMkLst>
            <pc:docMk/>
            <pc:sldMk cId="3496517084" sldId="363"/>
            <ac:spMk id="14" creationId="{F0DCC097-1DB8-4B6D-85D0-6FBA0E1CA4BA}"/>
          </ac:spMkLst>
        </pc:spChg>
        <pc:spChg chg="del">
          <ac:chgData name="Orlando Marley Filho" userId="db0f27c2ee340672" providerId="LiveId" clId="{1320679C-52D2-4BC1-9F34-7139B097422A}" dt="2024-06-05T22:40:14.835" v="2252" actId="700"/>
          <ac:spMkLst>
            <pc:docMk/>
            <pc:sldMk cId="3496517084" sldId="363"/>
            <ac:spMk id="16" creationId="{E0B58608-23C8-4441-994D-C6823EEE1DB7}"/>
          </ac:spMkLst>
        </pc:spChg>
      </pc:sldChg>
      <pc:sldChg chg="addSp delSp modSp mod modClrScheme delDesignElem chgLayout">
        <pc:chgData name="Orlando Marley Filho" userId="db0f27c2ee340672" providerId="LiveId" clId="{1320679C-52D2-4BC1-9F34-7139B097422A}" dt="2024-06-05T22:41:00.599" v="2272"/>
        <pc:sldMkLst>
          <pc:docMk/>
          <pc:sldMk cId="2294832564" sldId="366"/>
        </pc:sldMkLst>
        <pc:spChg chg="del">
          <ac:chgData name="Orlando Marley Filho" userId="db0f27c2ee340672" providerId="LiveId" clId="{1320679C-52D2-4BC1-9F34-7139B097422A}" dt="2024-06-05T22:40:58.014" v="2270" actId="21"/>
          <ac:spMkLst>
            <pc:docMk/>
            <pc:sldMk cId="2294832564" sldId="366"/>
            <ac:spMk id="2" creationId="{C9630222-C808-2BB9-5E16-F1F7C27B8153}"/>
          </ac:spMkLst>
        </pc:spChg>
        <pc:spChg chg="add del mod">
          <ac:chgData name="Orlando Marley Filho" userId="db0f27c2ee340672" providerId="LiveId" clId="{1320679C-52D2-4BC1-9F34-7139B097422A}" dt="2024-06-05T22:41:00.167" v="2271" actId="700"/>
          <ac:spMkLst>
            <pc:docMk/>
            <pc:sldMk cId="2294832564" sldId="366"/>
            <ac:spMk id="4" creationId="{E782157B-D32D-E188-0CE6-83B606767E82}"/>
          </ac:spMkLst>
        </pc:spChg>
        <pc:spChg chg="add mod">
          <ac:chgData name="Orlando Marley Filho" userId="db0f27c2ee340672" providerId="LiveId" clId="{1320679C-52D2-4BC1-9F34-7139B097422A}" dt="2024-06-05T22:41:00.599" v="2272"/>
          <ac:spMkLst>
            <pc:docMk/>
            <pc:sldMk cId="2294832564" sldId="366"/>
            <ac:spMk id="6" creationId="{C9630222-C808-2BB9-5E16-F1F7C27B8153}"/>
          </ac:spMkLst>
        </pc:spChg>
        <pc:spChg chg="del">
          <ac:chgData name="Orlando Marley Filho" userId="db0f27c2ee340672" providerId="LiveId" clId="{1320679C-52D2-4BC1-9F34-7139B097422A}" dt="2024-06-05T22:41:00.167" v="2271" actId="700"/>
          <ac:spMkLst>
            <pc:docMk/>
            <pc:sldMk cId="2294832564" sldId="366"/>
            <ac:spMk id="24" creationId="{F0DCC097-1DB8-4B6D-85D0-6FBA0E1CA4BA}"/>
          </ac:spMkLst>
        </pc:spChg>
        <pc:spChg chg="del">
          <ac:chgData name="Orlando Marley Filho" userId="db0f27c2ee340672" providerId="LiveId" clId="{1320679C-52D2-4BC1-9F34-7139B097422A}" dt="2024-06-05T22:41:00.167" v="2271" actId="700"/>
          <ac:spMkLst>
            <pc:docMk/>
            <pc:sldMk cId="2294832564" sldId="366"/>
            <ac:spMk id="29" creationId="{E0B58608-23C8-4441-994D-C6823EEE1DB7}"/>
          </ac:spMkLst>
        </pc:spChg>
      </pc:sldChg>
      <pc:sldChg chg="addSp delSp modSp mod setBg modClrScheme modAnim delDesignElem chgLayout modNotesTx">
        <pc:chgData name="Orlando Marley Filho" userId="db0f27c2ee340672" providerId="LiveId" clId="{1320679C-52D2-4BC1-9F34-7139B097422A}" dt="2024-07-29T20:34:04.966" v="45739" actId="5793"/>
        <pc:sldMkLst>
          <pc:docMk/>
          <pc:sldMk cId="1197917657" sldId="367"/>
        </pc:sldMkLst>
        <pc:spChg chg="del">
          <ac:chgData name="Orlando Marley Filho" userId="db0f27c2ee340672" providerId="LiveId" clId="{1320679C-52D2-4BC1-9F34-7139B097422A}" dt="2024-06-05T22:41:03.630" v="2273" actId="21"/>
          <ac:spMkLst>
            <pc:docMk/>
            <pc:sldMk cId="1197917657" sldId="367"/>
            <ac:spMk id="2" creationId="{EF526847-DCE1-3A4E-555D-02DFD662ED27}"/>
          </ac:spMkLst>
        </pc:spChg>
        <pc:spChg chg="add del mod">
          <ac:chgData name="Orlando Marley Filho" userId="db0f27c2ee340672" providerId="LiveId" clId="{1320679C-52D2-4BC1-9F34-7139B097422A}" dt="2024-06-05T22:41:05.739" v="2274" actId="700"/>
          <ac:spMkLst>
            <pc:docMk/>
            <pc:sldMk cId="1197917657" sldId="367"/>
            <ac:spMk id="7" creationId="{41B0DA79-714C-D4DF-D02E-06870A284185}"/>
          </ac:spMkLst>
        </pc:spChg>
        <pc:spChg chg="add mod">
          <ac:chgData name="Orlando Marley Filho" userId="db0f27c2ee340672" providerId="LiveId" clId="{1320679C-52D2-4BC1-9F34-7139B097422A}" dt="2024-06-05T22:41:06.187" v="2275"/>
          <ac:spMkLst>
            <pc:docMk/>
            <pc:sldMk cId="1197917657" sldId="367"/>
            <ac:spMk id="9" creationId="{EF526847-DCE1-3A4E-555D-02DFD662ED27}"/>
          </ac:spMkLst>
        </pc:spChg>
        <pc:spChg chg="add mod">
          <ac:chgData name="Orlando Marley Filho" userId="db0f27c2ee340672" providerId="LiveId" clId="{1320679C-52D2-4BC1-9F34-7139B097422A}" dt="2024-07-28T00:33:59.200" v="39967" actId="164"/>
          <ac:spMkLst>
            <pc:docMk/>
            <pc:sldMk cId="1197917657" sldId="367"/>
            <ac:spMk id="10" creationId="{E1B044E7-08AB-E244-676D-EF164F584848}"/>
          </ac:spMkLst>
        </pc:spChg>
        <pc:spChg chg="del">
          <ac:chgData name="Orlando Marley Filho" userId="db0f27c2ee340672" providerId="LiveId" clId="{1320679C-52D2-4BC1-9F34-7139B097422A}" dt="2024-06-05T22:41:05.739" v="2274" actId="700"/>
          <ac:spMkLst>
            <pc:docMk/>
            <pc:sldMk cId="1197917657" sldId="367"/>
            <ac:spMk id="4110" creationId="{F0DCC097-1DB8-4B6D-85D0-6FBA0E1CA4BA}"/>
          </ac:spMkLst>
        </pc:spChg>
        <pc:spChg chg="del">
          <ac:chgData name="Orlando Marley Filho" userId="db0f27c2ee340672" providerId="LiveId" clId="{1320679C-52D2-4BC1-9F34-7139B097422A}" dt="2024-06-05T22:41:05.739" v="2274" actId="700"/>
          <ac:spMkLst>
            <pc:docMk/>
            <pc:sldMk cId="1197917657" sldId="367"/>
            <ac:spMk id="4112" creationId="{E0B58608-23C8-4441-994D-C6823EEE1DB7}"/>
          </ac:spMkLst>
        </pc:spChg>
        <pc:grpChg chg="add mod ord">
          <ac:chgData name="Orlando Marley Filho" userId="db0f27c2ee340672" providerId="LiveId" clId="{1320679C-52D2-4BC1-9F34-7139B097422A}" dt="2024-07-28T00:34:02.265" v="39968" actId="167"/>
          <ac:grpSpMkLst>
            <pc:docMk/>
            <pc:sldMk cId="1197917657" sldId="367"/>
            <ac:grpSpMk id="11" creationId="{BD4007E4-0508-23AC-2D2E-6CA9DFC42D84}"/>
          </ac:grpSpMkLst>
        </pc:grpChg>
        <pc:picChg chg="add mod modCrop">
          <ac:chgData name="Orlando Marley Filho" userId="db0f27c2ee340672" providerId="LiveId" clId="{1320679C-52D2-4BC1-9F34-7139B097422A}" dt="2024-07-28T00:32:53.470" v="39957" actId="732"/>
          <ac:picMkLst>
            <pc:docMk/>
            <pc:sldMk cId="1197917657" sldId="367"/>
            <ac:picMk id="2" creationId="{8973CDB6-02E5-09B9-9E3B-A5655AA35289}"/>
          </ac:picMkLst>
        </pc:picChg>
        <pc:picChg chg="add mod">
          <ac:chgData name="Orlando Marley Filho" userId="db0f27c2ee340672" providerId="LiveId" clId="{1320679C-52D2-4BC1-9F34-7139B097422A}" dt="2024-06-02T22:43:02.574" v="539" actId="1076"/>
          <ac:picMkLst>
            <pc:docMk/>
            <pc:sldMk cId="1197917657" sldId="367"/>
            <ac:picMk id="3" creationId="{0F4A7E32-9871-406B-84F3-C360C5F0C6E0}"/>
          </ac:picMkLst>
        </pc:picChg>
        <pc:picChg chg="add mod modCrop">
          <ac:chgData name="Orlando Marley Filho" userId="db0f27c2ee340672" providerId="LiveId" clId="{1320679C-52D2-4BC1-9F34-7139B097422A}" dt="2024-07-28T00:32:39.436" v="39951" actId="732"/>
          <ac:picMkLst>
            <pc:docMk/>
            <pc:sldMk cId="1197917657" sldId="367"/>
            <ac:picMk id="4" creationId="{5E376DEB-45A4-DD5D-F513-272B7C6DEDC8}"/>
          </ac:picMkLst>
        </pc:picChg>
        <pc:picChg chg="add del mod">
          <ac:chgData name="Orlando Marley Filho" userId="db0f27c2ee340672" providerId="LiveId" clId="{1320679C-52D2-4BC1-9F34-7139B097422A}" dt="2024-06-02T22:43:05.362" v="540" actId="478"/>
          <ac:picMkLst>
            <pc:docMk/>
            <pc:sldMk cId="1197917657" sldId="367"/>
            <ac:picMk id="4" creationId="{6AC9C950-4C68-F438-4B0D-47A192B8F664}"/>
          </ac:picMkLst>
        </pc:picChg>
        <pc:picChg chg="mod modCrop">
          <ac:chgData name="Orlando Marley Filho" userId="db0f27c2ee340672" providerId="LiveId" clId="{1320679C-52D2-4BC1-9F34-7139B097422A}" dt="2024-07-28T00:33:59.200" v="39967" actId="164"/>
          <ac:picMkLst>
            <pc:docMk/>
            <pc:sldMk cId="1197917657" sldId="367"/>
            <ac:picMk id="5" creationId="{C6AB4FEE-6E22-4F0B-0EAF-908EF1B12E80}"/>
          </ac:picMkLst>
        </pc:picChg>
        <pc:picChg chg="add mod modCrop">
          <ac:chgData name="Orlando Marley Filho" userId="db0f27c2ee340672" providerId="LiveId" clId="{1320679C-52D2-4BC1-9F34-7139B097422A}" dt="2024-07-28T00:32:27.293" v="39947" actId="732"/>
          <ac:picMkLst>
            <pc:docMk/>
            <pc:sldMk cId="1197917657" sldId="367"/>
            <ac:picMk id="7" creationId="{8461D0B0-E2F3-49A8-321B-5DC43FECE264}"/>
          </ac:picMkLst>
        </pc:picChg>
      </pc:sldChg>
      <pc:sldChg chg="modAnim modNotesTx">
        <pc:chgData name="Orlando Marley Filho" userId="db0f27c2ee340672" providerId="LiveId" clId="{1320679C-52D2-4BC1-9F34-7139B097422A}" dt="2024-07-28T00:31:11.608" v="39938"/>
        <pc:sldMkLst>
          <pc:docMk/>
          <pc:sldMk cId="1929335754" sldId="368"/>
        </pc:sldMkLst>
      </pc:sldChg>
      <pc:sldChg chg="addSp delSp modSp mod setBg modClrScheme delDesignElem chgLayout modNotesTx">
        <pc:chgData name="Orlando Marley Filho" userId="db0f27c2ee340672" providerId="LiveId" clId="{1320679C-52D2-4BC1-9F34-7139B097422A}" dt="2024-07-28T19:39:51.138" v="40596" actId="108"/>
        <pc:sldMkLst>
          <pc:docMk/>
          <pc:sldMk cId="3403243220" sldId="369"/>
        </pc:sldMkLst>
        <pc:spChg chg="del mod ord">
          <ac:chgData name="Orlando Marley Filho" userId="db0f27c2ee340672" providerId="LiveId" clId="{1320679C-52D2-4BC1-9F34-7139B097422A}" dt="2024-06-05T22:39:27.508" v="2237" actId="478"/>
          <ac:spMkLst>
            <pc:docMk/>
            <pc:sldMk cId="3403243220" sldId="369"/>
            <ac:spMk id="2" creationId="{4F0D4A32-93C8-F9DB-5275-DA5BC3A622C4}"/>
          </ac:spMkLst>
        </pc:spChg>
        <pc:spChg chg="add mod">
          <ac:chgData name="Orlando Marley Filho" userId="db0f27c2ee340672" providerId="LiveId" clId="{1320679C-52D2-4BC1-9F34-7139B097422A}" dt="2024-06-05T22:39:27.712" v="2238"/>
          <ac:spMkLst>
            <pc:docMk/>
            <pc:sldMk cId="3403243220" sldId="369"/>
            <ac:spMk id="3" creationId="{45C87677-58FD-09CA-B0E9-83620BAB7F3A}"/>
          </ac:spMkLst>
        </pc:spChg>
        <pc:spChg chg="del">
          <ac:chgData name="Orlando Marley Filho" userId="db0f27c2ee340672" providerId="LiveId" clId="{1320679C-52D2-4BC1-9F34-7139B097422A}" dt="2024-06-05T22:39:25.146" v="2236" actId="700"/>
          <ac:spMkLst>
            <pc:docMk/>
            <pc:sldMk cId="3403243220" sldId="369"/>
            <ac:spMk id="10247" creationId="{F0DCC097-1DB8-4B6D-85D0-6FBA0E1CA4BA}"/>
          </ac:spMkLst>
        </pc:spChg>
        <pc:spChg chg="del">
          <ac:chgData name="Orlando Marley Filho" userId="db0f27c2ee340672" providerId="LiveId" clId="{1320679C-52D2-4BC1-9F34-7139B097422A}" dt="2024-06-05T22:39:25.146" v="2236" actId="700"/>
          <ac:spMkLst>
            <pc:docMk/>
            <pc:sldMk cId="3403243220" sldId="369"/>
            <ac:spMk id="10249" creationId="{E0B58608-23C8-4441-994D-C6823EEE1DB7}"/>
          </ac:spMkLst>
        </pc:spChg>
        <pc:picChg chg="mod">
          <ac:chgData name="Orlando Marley Filho" userId="db0f27c2ee340672" providerId="LiveId" clId="{1320679C-52D2-4BC1-9F34-7139B097422A}" dt="2024-07-28T19:39:51.138" v="40596" actId="108"/>
          <ac:picMkLst>
            <pc:docMk/>
            <pc:sldMk cId="3403243220" sldId="369"/>
            <ac:picMk id="10242" creationId="{3A4397CA-3FDC-BAA3-3074-3223D9847A9C}"/>
          </ac:picMkLst>
        </pc:picChg>
      </pc:sldChg>
      <pc:sldChg chg="addSp delSp modSp mod modAnim modShow modNotesTx">
        <pc:chgData name="Orlando Marley Filho" userId="db0f27c2ee340672" providerId="LiveId" clId="{1320679C-52D2-4BC1-9F34-7139B097422A}" dt="2024-06-29T17:37:23.422" v="20572" actId="20577"/>
        <pc:sldMkLst>
          <pc:docMk/>
          <pc:sldMk cId="1949264010" sldId="370"/>
        </pc:sldMkLst>
        <pc:spChg chg="mod">
          <ac:chgData name="Orlando Marley Filho" userId="db0f27c2ee340672" providerId="LiveId" clId="{1320679C-52D2-4BC1-9F34-7139B097422A}" dt="2024-06-29T15:47:42.891" v="19427" actId="1076"/>
          <ac:spMkLst>
            <pc:docMk/>
            <pc:sldMk cId="1949264010" sldId="370"/>
            <ac:spMk id="2" creationId="{DB4547F7-A326-693C-E198-CFBE181E2A5F}"/>
          </ac:spMkLst>
        </pc:spChg>
        <pc:spChg chg="add del mod">
          <ac:chgData name="Orlando Marley Filho" userId="db0f27c2ee340672" providerId="LiveId" clId="{1320679C-52D2-4BC1-9F34-7139B097422A}" dt="2024-06-29T15:40:00.867" v="19383" actId="12084"/>
          <ac:spMkLst>
            <pc:docMk/>
            <pc:sldMk cId="1949264010" sldId="370"/>
            <ac:spMk id="3" creationId="{7579F4F2-37DA-11A6-C172-1A6BEBEABC3E}"/>
          </ac:spMkLst>
        </pc:spChg>
        <pc:spChg chg="del">
          <ac:chgData name="Orlando Marley Filho" userId="db0f27c2ee340672" providerId="LiveId" clId="{1320679C-52D2-4BC1-9F34-7139B097422A}" dt="2024-06-11T00:21:39.076" v="14211" actId="478"/>
          <ac:spMkLst>
            <pc:docMk/>
            <pc:sldMk cId="1949264010" sldId="370"/>
            <ac:spMk id="3" creationId="{ECE25581-537A-68D8-AEFC-B91494509F70}"/>
          </ac:spMkLst>
        </pc:spChg>
        <pc:spChg chg="add mod">
          <ac:chgData name="Orlando Marley Filho" userId="db0f27c2ee340672" providerId="LiveId" clId="{1320679C-52D2-4BC1-9F34-7139B097422A}" dt="2024-06-11T00:22:00.447" v="14222" actId="12789"/>
          <ac:spMkLst>
            <pc:docMk/>
            <pc:sldMk cId="1949264010" sldId="370"/>
            <ac:spMk id="4" creationId="{F5FE3EFF-5AE9-3451-4BF1-0EB7A935C03F}"/>
          </ac:spMkLst>
        </pc:spChg>
        <pc:spChg chg="add mod">
          <ac:chgData name="Orlando Marley Filho" userId="db0f27c2ee340672" providerId="LiveId" clId="{1320679C-52D2-4BC1-9F34-7139B097422A}" dt="2024-06-11T00:22:00.447" v="14222" actId="12789"/>
          <ac:spMkLst>
            <pc:docMk/>
            <pc:sldMk cId="1949264010" sldId="370"/>
            <ac:spMk id="5" creationId="{843D8174-37DA-7715-9E64-11F09FDD0269}"/>
          </ac:spMkLst>
        </pc:spChg>
        <pc:spChg chg="add del mod">
          <ac:chgData name="Orlando Marley Filho" userId="db0f27c2ee340672" providerId="LiveId" clId="{1320679C-52D2-4BC1-9F34-7139B097422A}" dt="2024-06-29T15:39:20.137" v="19371" actId="478"/>
          <ac:spMkLst>
            <pc:docMk/>
            <pc:sldMk cId="1949264010" sldId="370"/>
            <ac:spMk id="7" creationId="{F860267E-F874-C032-126E-FAA1F524AA90}"/>
          </ac:spMkLst>
        </pc:spChg>
        <pc:spChg chg="add mod">
          <ac:chgData name="Orlando Marley Filho" userId="db0f27c2ee340672" providerId="LiveId" clId="{1320679C-52D2-4BC1-9F34-7139B097422A}" dt="2024-06-29T16:06:46.737" v="19579"/>
          <ac:spMkLst>
            <pc:docMk/>
            <pc:sldMk cId="1949264010" sldId="370"/>
            <ac:spMk id="8" creationId="{C1D56112-2806-B150-96C5-B2D53ABAA422}"/>
          </ac:spMkLst>
        </pc:spChg>
        <pc:spChg chg="add del mod">
          <ac:chgData name="Orlando Marley Filho" userId="db0f27c2ee340672" providerId="LiveId" clId="{1320679C-52D2-4BC1-9F34-7139B097422A}" dt="2024-06-29T15:51:22.856" v="19449" actId="478"/>
          <ac:spMkLst>
            <pc:docMk/>
            <pc:sldMk cId="1949264010" sldId="370"/>
            <ac:spMk id="9" creationId="{71D48F2F-5422-2D17-B1E7-40DC06759772}"/>
          </ac:spMkLst>
        </pc:spChg>
        <pc:graphicFrameChg chg="add mod">
          <ac:chgData name="Orlando Marley Filho" userId="db0f27c2ee340672" providerId="LiveId" clId="{1320679C-52D2-4BC1-9F34-7139B097422A}" dt="2024-06-29T16:10:13.987" v="19717" actId="20577"/>
          <ac:graphicFrameMkLst>
            <pc:docMk/>
            <pc:sldMk cId="1949264010" sldId="370"/>
            <ac:graphicFrameMk id="6" creationId="{7A4B641F-601C-58CA-14D9-E080A6B769FB}"/>
          </ac:graphicFrameMkLst>
        </pc:graphicFrameChg>
      </pc:sldChg>
      <pc:sldChg chg="del">
        <pc:chgData name="Orlando Marley Filho" userId="db0f27c2ee340672" providerId="LiveId" clId="{1320679C-52D2-4BC1-9F34-7139B097422A}" dt="2024-06-29T21:27:14.954" v="22111" actId="47"/>
        <pc:sldMkLst>
          <pc:docMk/>
          <pc:sldMk cId="4063309517" sldId="371"/>
        </pc:sldMkLst>
      </pc:sldChg>
      <pc:sldChg chg="addSp delSp modSp mod setBg modClrScheme delDesignElem chgLayout modNotesTx">
        <pc:chgData name="Orlando Marley Filho" userId="db0f27c2ee340672" providerId="LiveId" clId="{1320679C-52D2-4BC1-9F34-7139B097422A}" dt="2024-07-28T13:35:21.674" v="40122" actId="1076"/>
        <pc:sldMkLst>
          <pc:docMk/>
          <pc:sldMk cId="1776515117" sldId="382"/>
        </pc:sldMkLst>
        <pc:spChg chg="del">
          <ac:chgData name="Orlando Marley Filho" userId="db0f27c2ee340672" providerId="LiveId" clId="{1320679C-52D2-4BC1-9F34-7139B097422A}" dt="2024-06-05T22:41:10.449" v="2276" actId="21"/>
          <ac:spMkLst>
            <pc:docMk/>
            <pc:sldMk cId="1776515117" sldId="382"/>
            <ac:spMk id="2" creationId="{F2B8FAD8-015B-0A2B-AF89-698E5902A50F}"/>
          </ac:spMkLst>
        </pc:spChg>
        <pc:spChg chg="add del mod">
          <ac:chgData name="Orlando Marley Filho" userId="db0f27c2ee340672" providerId="LiveId" clId="{1320679C-52D2-4BC1-9F34-7139B097422A}" dt="2024-06-05T22:41:12.568" v="2277" actId="700"/>
          <ac:spMkLst>
            <pc:docMk/>
            <pc:sldMk cId="1776515117" sldId="382"/>
            <ac:spMk id="7" creationId="{C1D07427-4DC1-7039-CC3D-266C10D746DA}"/>
          </ac:spMkLst>
        </pc:spChg>
        <pc:spChg chg="mod">
          <ac:chgData name="Orlando Marley Filho" userId="db0f27c2ee340672" providerId="LiveId" clId="{1320679C-52D2-4BC1-9F34-7139B097422A}" dt="2024-07-28T13:35:21.674" v="40122" actId="1076"/>
          <ac:spMkLst>
            <pc:docMk/>
            <pc:sldMk cId="1776515117" sldId="382"/>
            <ac:spMk id="8" creationId="{DA7D4EB5-0932-82A8-30F9-A1107194F01E}"/>
          </ac:spMkLst>
        </pc:spChg>
        <pc:spChg chg="add mod">
          <ac:chgData name="Orlando Marley Filho" userId="db0f27c2ee340672" providerId="LiveId" clId="{1320679C-52D2-4BC1-9F34-7139B097422A}" dt="2024-06-05T22:41:13.348" v="2278"/>
          <ac:spMkLst>
            <pc:docMk/>
            <pc:sldMk cId="1776515117" sldId="382"/>
            <ac:spMk id="9" creationId="{F2B8FAD8-015B-0A2B-AF89-698E5902A50F}"/>
          </ac:spMkLst>
        </pc:spChg>
        <pc:spChg chg="del">
          <ac:chgData name="Orlando Marley Filho" userId="db0f27c2ee340672" providerId="LiveId" clId="{1320679C-52D2-4BC1-9F34-7139B097422A}" dt="2024-06-05T22:41:12.568" v="2277" actId="700"/>
          <ac:spMkLst>
            <pc:docMk/>
            <pc:sldMk cId="1776515117" sldId="382"/>
            <ac:spMk id="9223" creationId="{F0DCC097-1DB8-4B6D-85D0-6FBA0E1CA4BA}"/>
          </ac:spMkLst>
        </pc:spChg>
        <pc:spChg chg="del">
          <ac:chgData name="Orlando Marley Filho" userId="db0f27c2ee340672" providerId="LiveId" clId="{1320679C-52D2-4BC1-9F34-7139B097422A}" dt="2024-06-05T22:41:12.568" v="2277" actId="700"/>
          <ac:spMkLst>
            <pc:docMk/>
            <pc:sldMk cId="1776515117" sldId="382"/>
            <ac:spMk id="9225" creationId="{E0B58608-23C8-4441-994D-C6823EEE1DB7}"/>
          </ac:spMkLst>
        </pc:spChg>
        <pc:grpChg chg="mod">
          <ac:chgData name="Orlando Marley Filho" userId="db0f27c2ee340672" providerId="LiveId" clId="{1320679C-52D2-4BC1-9F34-7139B097422A}" dt="2024-07-28T13:35:21.674" v="40122" actId="1076"/>
          <ac:grpSpMkLst>
            <pc:docMk/>
            <pc:sldMk cId="1776515117" sldId="382"/>
            <ac:grpSpMk id="19" creationId="{14473144-5723-B9F7-BA0B-82423EB9A698}"/>
          </ac:grpSpMkLst>
        </pc:grpChg>
        <pc:grpChg chg="mod">
          <ac:chgData name="Orlando Marley Filho" userId="db0f27c2ee340672" providerId="LiveId" clId="{1320679C-52D2-4BC1-9F34-7139B097422A}" dt="2024-07-28T13:35:21.674" v="40122" actId="1076"/>
          <ac:grpSpMkLst>
            <pc:docMk/>
            <pc:sldMk cId="1776515117" sldId="382"/>
            <ac:grpSpMk id="20" creationId="{302C82D6-5BF0-AEB1-9BA4-5B39C0197D4F}"/>
          </ac:grpSpMkLst>
        </pc:grpChg>
        <pc:picChg chg="mod">
          <ac:chgData name="Orlando Marley Filho" userId="db0f27c2ee340672" providerId="LiveId" clId="{1320679C-52D2-4BC1-9F34-7139B097422A}" dt="2024-07-28T13:35:21.674" v="40122" actId="1076"/>
          <ac:picMkLst>
            <pc:docMk/>
            <pc:sldMk cId="1776515117" sldId="382"/>
            <ac:picMk id="6" creationId="{3A014EEF-0DA2-4105-A8E9-071FC4351DB5}"/>
          </ac:picMkLst>
        </pc:picChg>
        <pc:picChg chg="mod">
          <ac:chgData name="Orlando Marley Filho" userId="db0f27c2ee340672" providerId="LiveId" clId="{1320679C-52D2-4BC1-9F34-7139B097422A}" dt="2024-07-28T13:35:21.674" v="40122" actId="1076"/>
          <ac:picMkLst>
            <pc:docMk/>
            <pc:sldMk cId="1776515117" sldId="382"/>
            <ac:picMk id="9218" creationId="{029CB33B-DCDC-5142-8370-46D0CE738FF7}"/>
          </ac:picMkLst>
        </pc:picChg>
        <pc:picChg chg="mod">
          <ac:chgData name="Orlando Marley Filho" userId="db0f27c2ee340672" providerId="LiveId" clId="{1320679C-52D2-4BC1-9F34-7139B097422A}" dt="2024-07-28T13:35:21.674" v="40122" actId="1076"/>
          <ac:picMkLst>
            <pc:docMk/>
            <pc:sldMk cId="1776515117" sldId="382"/>
            <ac:picMk id="9220" creationId="{AF79A2FA-3676-A2DC-FAD3-FDD0DDC1ABCC}"/>
          </ac:picMkLst>
        </pc:picChg>
        <pc:picChg chg="mod">
          <ac:chgData name="Orlando Marley Filho" userId="db0f27c2ee340672" providerId="LiveId" clId="{1320679C-52D2-4BC1-9F34-7139B097422A}" dt="2024-07-28T13:35:21.674" v="40122" actId="1076"/>
          <ac:picMkLst>
            <pc:docMk/>
            <pc:sldMk cId="1776515117" sldId="382"/>
            <ac:picMk id="9226" creationId="{AF61539A-E8DD-C4A7-F040-A54510D3A85C}"/>
          </ac:picMkLst>
        </pc:picChg>
        <pc:picChg chg="mod">
          <ac:chgData name="Orlando Marley Filho" userId="db0f27c2ee340672" providerId="LiveId" clId="{1320679C-52D2-4BC1-9F34-7139B097422A}" dt="2024-07-28T13:35:21.674" v="40122" actId="1076"/>
          <ac:picMkLst>
            <pc:docMk/>
            <pc:sldMk cId="1776515117" sldId="382"/>
            <ac:picMk id="9228" creationId="{ABC60DB6-2BEC-7E2D-8BA9-8DEB590AC2D2}"/>
          </ac:picMkLst>
        </pc:picChg>
        <pc:picChg chg="mod">
          <ac:chgData name="Orlando Marley Filho" userId="db0f27c2ee340672" providerId="LiveId" clId="{1320679C-52D2-4BC1-9F34-7139B097422A}" dt="2024-07-28T13:35:21.674" v="40122" actId="1076"/>
          <ac:picMkLst>
            <pc:docMk/>
            <pc:sldMk cId="1776515117" sldId="382"/>
            <ac:picMk id="9230" creationId="{EE226B58-6768-0CC5-A2DB-328BBB435BBD}"/>
          </ac:picMkLst>
        </pc:picChg>
        <pc:picChg chg="mod">
          <ac:chgData name="Orlando Marley Filho" userId="db0f27c2ee340672" providerId="LiveId" clId="{1320679C-52D2-4BC1-9F34-7139B097422A}" dt="2024-07-28T13:35:21.674" v="40122" actId="1076"/>
          <ac:picMkLst>
            <pc:docMk/>
            <pc:sldMk cId="1776515117" sldId="382"/>
            <ac:picMk id="9232" creationId="{CE9564D8-15E8-FD0D-BA37-1A77EDB0753A}"/>
          </ac:picMkLst>
        </pc:picChg>
      </pc:sldChg>
      <pc:sldChg chg="ord modNotesTx">
        <pc:chgData name="Orlando Marley Filho" userId="db0f27c2ee340672" providerId="LiveId" clId="{1320679C-52D2-4BC1-9F34-7139B097422A}" dt="2024-06-05T22:35:08.951" v="2199"/>
        <pc:sldMkLst>
          <pc:docMk/>
          <pc:sldMk cId="756318273" sldId="383"/>
        </pc:sldMkLst>
      </pc:sldChg>
      <pc:sldChg chg="addSp delSp modSp mod modNotesTx">
        <pc:chgData name="Orlando Marley Filho" userId="db0f27c2ee340672" providerId="LiveId" clId="{1320679C-52D2-4BC1-9F34-7139B097422A}" dt="2024-06-08T17:05:32.474" v="6982"/>
        <pc:sldMkLst>
          <pc:docMk/>
          <pc:sldMk cId="1593459723" sldId="384"/>
        </pc:sldMkLst>
        <pc:spChg chg="del mod topLvl">
          <ac:chgData name="Orlando Marley Filho" userId="db0f27c2ee340672" providerId="LiveId" clId="{1320679C-52D2-4BC1-9F34-7139B097422A}" dt="2024-06-08T09:48:46.114" v="5614" actId="478"/>
          <ac:spMkLst>
            <pc:docMk/>
            <pc:sldMk cId="1593459723" sldId="384"/>
            <ac:spMk id="3" creationId="{D493C469-4550-9EA9-E950-F5017D1F3DC8}"/>
          </ac:spMkLst>
        </pc:spChg>
        <pc:spChg chg="mod">
          <ac:chgData name="Orlando Marley Filho" userId="db0f27c2ee340672" providerId="LiveId" clId="{1320679C-52D2-4BC1-9F34-7139B097422A}" dt="2024-06-08T10:53:24.854" v="6414" actId="20577"/>
          <ac:spMkLst>
            <pc:docMk/>
            <pc:sldMk cId="1593459723" sldId="384"/>
            <ac:spMk id="4" creationId="{70E55417-99CC-F16D-1028-9F5BB21F60B0}"/>
          </ac:spMkLst>
        </pc:spChg>
        <pc:spChg chg="add del mod">
          <ac:chgData name="Orlando Marley Filho" userId="db0f27c2ee340672" providerId="LiveId" clId="{1320679C-52D2-4BC1-9F34-7139B097422A}" dt="2024-06-08T10:01:17.072" v="5843" actId="478"/>
          <ac:spMkLst>
            <pc:docMk/>
            <pc:sldMk cId="1593459723" sldId="384"/>
            <ac:spMk id="5" creationId="{58D0B417-29AC-9AB1-3D74-35F6095F90D8}"/>
          </ac:spMkLst>
        </pc:spChg>
        <pc:spChg chg="del">
          <ac:chgData name="Orlando Marley Filho" userId="db0f27c2ee340672" providerId="LiveId" clId="{1320679C-52D2-4BC1-9F34-7139B097422A}" dt="2024-06-08T01:15:09.411" v="4933" actId="478"/>
          <ac:spMkLst>
            <pc:docMk/>
            <pc:sldMk cId="1593459723" sldId="384"/>
            <ac:spMk id="5" creationId="{D64DA925-93E1-3DBE-E1F6-7657A90A2C6C}"/>
          </ac:spMkLst>
        </pc:spChg>
        <pc:spChg chg="add del mod">
          <ac:chgData name="Orlando Marley Filho" userId="db0f27c2ee340672" providerId="LiveId" clId="{1320679C-52D2-4BC1-9F34-7139B097422A}" dt="2024-06-08T09:41:08.287" v="5496"/>
          <ac:spMkLst>
            <pc:docMk/>
            <pc:sldMk cId="1593459723" sldId="384"/>
            <ac:spMk id="6" creationId="{206CAED9-27BD-3FF2-D1A3-11BCDF84F791}"/>
          </ac:spMkLst>
        </pc:spChg>
        <pc:spChg chg="del mod topLvl">
          <ac:chgData name="Orlando Marley Filho" userId="db0f27c2ee340672" providerId="LiveId" clId="{1320679C-52D2-4BC1-9F34-7139B097422A}" dt="2024-06-08T01:16:24.631" v="4938" actId="478"/>
          <ac:spMkLst>
            <pc:docMk/>
            <pc:sldMk cId="1593459723" sldId="384"/>
            <ac:spMk id="6" creationId="{FAB446CA-B275-7D87-590D-CE16E114A7C0}"/>
          </ac:spMkLst>
        </pc:spChg>
        <pc:spChg chg="add del mod">
          <ac:chgData name="Orlando Marley Filho" userId="db0f27c2ee340672" providerId="LiveId" clId="{1320679C-52D2-4BC1-9F34-7139B097422A}" dt="2024-06-08T01:15:17.226" v="4936" actId="21"/>
          <ac:spMkLst>
            <pc:docMk/>
            <pc:sldMk cId="1593459723" sldId="384"/>
            <ac:spMk id="7" creationId="{010CC01E-2E04-7FF6-C107-FD05078C3185}"/>
          </ac:spMkLst>
        </pc:spChg>
        <pc:spChg chg="add del mod">
          <ac:chgData name="Orlando Marley Filho" userId="db0f27c2ee340672" providerId="LiveId" clId="{1320679C-52D2-4BC1-9F34-7139B097422A}" dt="2024-06-08T09:49:32.536" v="5620" actId="12789"/>
          <ac:spMkLst>
            <pc:docMk/>
            <pc:sldMk cId="1593459723" sldId="384"/>
            <ac:spMk id="8" creationId="{010CC01E-2E04-7FF6-C107-FD05078C3185}"/>
          </ac:spMkLst>
        </pc:spChg>
        <pc:spChg chg="add del mod">
          <ac:chgData name="Orlando Marley Filho" userId="db0f27c2ee340672" providerId="LiveId" clId="{1320679C-52D2-4BC1-9F34-7139B097422A}" dt="2024-06-08T01:17:50.178" v="4963" actId="478"/>
          <ac:spMkLst>
            <pc:docMk/>
            <pc:sldMk cId="1593459723" sldId="384"/>
            <ac:spMk id="9" creationId="{14EF418C-4DB9-4FD5-5EC3-0E3FFDB23E00}"/>
          </ac:spMkLst>
        </pc:spChg>
        <pc:spChg chg="add del">
          <ac:chgData name="Orlando Marley Filho" userId="db0f27c2ee340672" providerId="LiveId" clId="{1320679C-52D2-4BC1-9F34-7139B097422A}" dt="2024-06-08T09:41:20.607" v="5498" actId="478"/>
          <ac:spMkLst>
            <pc:docMk/>
            <pc:sldMk cId="1593459723" sldId="384"/>
            <ac:spMk id="10" creationId="{E784EC37-9995-F2CD-C8A5-6D2740A6F499}"/>
          </ac:spMkLst>
        </pc:spChg>
        <pc:spChg chg="add del">
          <ac:chgData name="Orlando Marley Filho" userId="db0f27c2ee340672" providerId="LiveId" clId="{1320679C-52D2-4BC1-9F34-7139B097422A}" dt="2024-06-08T01:26:12.712" v="5005" actId="22"/>
          <ac:spMkLst>
            <pc:docMk/>
            <pc:sldMk cId="1593459723" sldId="384"/>
            <ac:spMk id="11" creationId="{6DE1CECF-0C8F-678A-9E1C-AF51A5DF8038}"/>
          </ac:spMkLst>
        </pc:spChg>
        <pc:spChg chg="add del mod ord">
          <ac:chgData name="Orlando Marley Filho" userId="db0f27c2ee340672" providerId="LiveId" clId="{1320679C-52D2-4BC1-9F34-7139B097422A}" dt="2024-06-08T09:53:52.798" v="5784" actId="478"/>
          <ac:spMkLst>
            <pc:docMk/>
            <pc:sldMk cId="1593459723" sldId="384"/>
            <ac:spMk id="11" creationId="{E5FEAAA3-449D-74CB-2115-0E8728B76C7F}"/>
          </ac:spMkLst>
        </pc:spChg>
        <pc:spChg chg="add del">
          <ac:chgData name="Orlando Marley Filho" userId="db0f27c2ee340672" providerId="LiveId" clId="{1320679C-52D2-4BC1-9F34-7139B097422A}" dt="2024-06-08T01:26:14.515" v="5007" actId="22"/>
          <ac:spMkLst>
            <pc:docMk/>
            <pc:sldMk cId="1593459723" sldId="384"/>
            <ac:spMk id="13" creationId="{09D2AA6F-A63C-9783-64E6-507B2464448F}"/>
          </ac:spMkLst>
        </pc:spChg>
        <pc:spChg chg="add mod ord">
          <ac:chgData name="Orlando Marley Filho" userId="db0f27c2ee340672" providerId="LiveId" clId="{1320679C-52D2-4BC1-9F34-7139B097422A}" dt="2024-06-08T09:49:32.536" v="5620" actId="12789"/>
          <ac:spMkLst>
            <pc:docMk/>
            <pc:sldMk cId="1593459723" sldId="384"/>
            <ac:spMk id="13" creationId="{361247D3-CBEA-FF47-C259-FB26AB1E17A4}"/>
          </ac:spMkLst>
        </pc:spChg>
        <pc:spChg chg="add mod">
          <ac:chgData name="Orlando Marley Filho" userId="db0f27c2ee340672" providerId="LiveId" clId="{1320679C-52D2-4BC1-9F34-7139B097422A}" dt="2024-06-08T10:25:56.052" v="6223" actId="113"/>
          <ac:spMkLst>
            <pc:docMk/>
            <pc:sldMk cId="1593459723" sldId="384"/>
            <ac:spMk id="14" creationId="{C60C2DF9-D768-CDA3-C094-1129A1271865}"/>
          </ac:spMkLst>
        </pc:spChg>
        <pc:spChg chg="add del mod">
          <ac:chgData name="Orlando Marley Filho" userId="db0f27c2ee340672" providerId="LiveId" clId="{1320679C-52D2-4BC1-9F34-7139B097422A}" dt="2024-06-08T09:29:54.583" v="5137" actId="478"/>
          <ac:spMkLst>
            <pc:docMk/>
            <pc:sldMk cId="1593459723" sldId="384"/>
            <ac:spMk id="15" creationId="{CF3E0685-4894-C2B6-9F49-4A79837520C9}"/>
          </ac:spMkLst>
        </pc:spChg>
        <pc:grpChg chg="add del mod">
          <ac:chgData name="Orlando Marley Filho" userId="db0f27c2ee340672" providerId="LiveId" clId="{1320679C-52D2-4BC1-9F34-7139B097422A}" dt="2024-06-08T01:15:25.572" v="4937" actId="165"/>
          <ac:grpSpMkLst>
            <pc:docMk/>
            <pc:sldMk cId="1593459723" sldId="384"/>
            <ac:grpSpMk id="2" creationId="{86F1BAE1-C21B-023B-155E-E04C448B2377}"/>
          </ac:grpSpMkLst>
        </pc:grpChg>
        <pc:graphicFrameChg chg="add del mod modGraphic">
          <ac:chgData name="Orlando Marley Filho" userId="db0f27c2ee340672" providerId="LiveId" clId="{1320679C-52D2-4BC1-9F34-7139B097422A}" dt="2024-06-08T09:42:49.376" v="5500" actId="21"/>
          <ac:graphicFrameMkLst>
            <pc:docMk/>
            <pc:sldMk cId="1593459723" sldId="384"/>
            <ac:graphicFrameMk id="7" creationId="{27A642DC-2D92-9D29-82B1-D5F10F59DAC5}"/>
          </ac:graphicFrameMkLst>
        </pc:graphicFrameChg>
        <pc:graphicFrameChg chg="add del mod ord modGraphic">
          <ac:chgData name="Orlando Marley Filho" userId="db0f27c2ee340672" providerId="LiveId" clId="{1320679C-52D2-4BC1-9F34-7139B097422A}" dt="2024-06-08T09:56:37.216" v="5793" actId="478"/>
          <ac:graphicFrameMkLst>
            <pc:docMk/>
            <pc:sldMk cId="1593459723" sldId="384"/>
            <ac:graphicFrameMk id="12" creationId="{BB7ACFAC-4AE7-1FFE-D1BE-D6372FC4535D}"/>
          </ac:graphicFrameMkLst>
        </pc:graphicFrameChg>
        <pc:picChg chg="add del mod">
          <ac:chgData name="Orlando Marley Filho" userId="db0f27c2ee340672" providerId="LiveId" clId="{1320679C-52D2-4BC1-9F34-7139B097422A}" dt="2024-06-08T10:34:08.140" v="6249" actId="478"/>
          <ac:picMkLst>
            <pc:docMk/>
            <pc:sldMk cId="1593459723" sldId="384"/>
            <ac:picMk id="17" creationId="{29B73026-B2F8-3A3E-D52D-4FE3839912AF}"/>
          </ac:picMkLst>
        </pc:picChg>
        <pc:picChg chg="add mod">
          <ac:chgData name="Orlando Marley Filho" userId="db0f27c2ee340672" providerId="LiveId" clId="{1320679C-52D2-4BC1-9F34-7139B097422A}" dt="2024-06-08T17:05:32.474" v="6982"/>
          <ac:picMkLst>
            <pc:docMk/>
            <pc:sldMk cId="1593459723" sldId="384"/>
            <ac:picMk id="1026" creationId="{65BD2536-08F3-D606-6427-7FC63B1D4A05}"/>
          </ac:picMkLst>
        </pc:picChg>
      </pc:sldChg>
      <pc:sldChg chg="addSp delSp modSp mod ord setBg modNotesTx">
        <pc:chgData name="Orlando Marley Filho" userId="db0f27c2ee340672" providerId="LiveId" clId="{1320679C-52D2-4BC1-9F34-7139B097422A}" dt="2024-06-30T19:39:24.378" v="25767" actId="20577"/>
        <pc:sldMkLst>
          <pc:docMk/>
          <pc:sldMk cId="250315592" sldId="385"/>
        </pc:sldMkLst>
        <pc:spChg chg="add mod">
          <ac:chgData name="Orlando Marley Filho" userId="db0f27c2ee340672" providerId="LiveId" clId="{1320679C-52D2-4BC1-9F34-7139B097422A}" dt="2024-06-08T01:20:41.965" v="4996" actId="12789"/>
          <ac:spMkLst>
            <pc:docMk/>
            <pc:sldMk cId="250315592" sldId="385"/>
            <ac:spMk id="2" creationId="{E189B805-8333-7444-502C-5217BEC53675}"/>
          </ac:spMkLst>
        </pc:spChg>
        <pc:spChg chg="add mod">
          <ac:chgData name="Orlando Marley Filho" userId="db0f27c2ee340672" providerId="LiveId" clId="{1320679C-52D2-4BC1-9F34-7139B097422A}" dt="2024-06-08T01:20:41.965" v="4996" actId="12789"/>
          <ac:spMkLst>
            <pc:docMk/>
            <pc:sldMk cId="250315592" sldId="385"/>
            <ac:spMk id="3" creationId="{74AB7E95-2805-C359-E24C-5730E3A7BCE0}"/>
          </ac:spMkLst>
        </pc:spChg>
        <pc:spChg chg="mod">
          <ac:chgData name="Orlando Marley Filho" userId="db0f27c2ee340672" providerId="LiveId" clId="{1320679C-52D2-4BC1-9F34-7139B097422A}" dt="2024-06-30T19:18:50.039" v="25660" actId="113"/>
          <ac:spMkLst>
            <pc:docMk/>
            <pc:sldMk cId="250315592" sldId="385"/>
            <ac:spMk id="4" creationId="{722A8741-D7E9-8CF6-8CBE-253CEFA52403}"/>
          </ac:spMkLst>
        </pc:spChg>
        <pc:spChg chg="del">
          <ac:chgData name="Orlando Marley Filho" userId="db0f27c2ee340672" providerId="LiveId" clId="{1320679C-52D2-4BC1-9F34-7139B097422A}" dt="2024-06-08T01:20:20.010" v="4987" actId="478"/>
          <ac:spMkLst>
            <pc:docMk/>
            <pc:sldMk cId="250315592" sldId="385"/>
            <ac:spMk id="5" creationId="{65B54E53-3793-7815-F156-760405C3351A}"/>
          </ac:spMkLst>
        </pc:spChg>
        <pc:spChg chg="add del">
          <ac:chgData name="Orlando Marley Filho" userId="db0f27c2ee340672" providerId="LiveId" clId="{1320679C-52D2-4BC1-9F34-7139B097422A}" dt="2024-06-29T21:28:50.234" v="22124" actId="22"/>
          <ac:spMkLst>
            <pc:docMk/>
            <pc:sldMk cId="250315592" sldId="385"/>
            <ac:spMk id="6" creationId="{24EE4F94-D071-9F3C-157C-023B53E22A1E}"/>
          </ac:spMkLst>
        </pc:spChg>
        <pc:spChg chg="add del">
          <ac:chgData name="Orlando Marley Filho" userId="db0f27c2ee340672" providerId="LiveId" clId="{1320679C-52D2-4BC1-9F34-7139B097422A}" dt="2024-06-29T21:28:52.416" v="22126" actId="22"/>
          <ac:spMkLst>
            <pc:docMk/>
            <pc:sldMk cId="250315592" sldId="385"/>
            <ac:spMk id="8" creationId="{8CA35C0E-262F-EA08-8221-2D8E873D6217}"/>
          </ac:spMkLst>
        </pc:spChg>
        <pc:spChg chg="add del mod">
          <ac:chgData name="Orlando Marley Filho" userId="db0f27c2ee340672" providerId="LiveId" clId="{1320679C-52D2-4BC1-9F34-7139B097422A}" dt="2024-06-30T18:47:26.404" v="25433" actId="1076"/>
          <ac:spMkLst>
            <pc:docMk/>
            <pc:sldMk cId="250315592" sldId="385"/>
            <ac:spMk id="10" creationId="{D73FE0E4-241D-0DF8-210A-D337A69BDFF1}"/>
          </ac:spMkLst>
        </pc:spChg>
        <pc:picChg chg="add mod">
          <ac:chgData name="Orlando Marley Filho" userId="db0f27c2ee340672" providerId="LiveId" clId="{1320679C-52D2-4BC1-9F34-7139B097422A}" dt="2024-06-29T21:29:41.242" v="22135" actId="14100"/>
          <ac:picMkLst>
            <pc:docMk/>
            <pc:sldMk cId="250315592" sldId="385"/>
            <ac:picMk id="3074" creationId="{AB5A9F14-95A9-7BE7-E954-5847AFFEE5D4}"/>
          </ac:picMkLst>
        </pc:picChg>
        <pc:picChg chg="add mod">
          <ac:chgData name="Orlando Marley Filho" userId="db0f27c2ee340672" providerId="LiveId" clId="{1320679C-52D2-4BC1-9F34-7139B097422A}" dt="2024-06-30T18:47:28.292" v="25434" actId="1076"/>
          <ac:picMkLst>
            <pc:docMk/>
            <pc:sldMk cId="250315592" sldId="385"/>
            <ac:picMk id="3076" creationId="{BA14F22F-ED29-F7D9-99B1-A39C051574E9}"/>
          </ac:picMkLst>
        </pc:picChg>
      </pc:sldChg>
      <pc:sldChg chg="addSp delSp modSp mod ord modNotesTx">
        <pc:chgData name="Orlando Marley Filho" userId="db0f27c2ee340672" providerId="LiveId" clId="{1320679C-52D2-4BC1-9F34-7139B097422A}" dt="2024-06-30T21:19:50.775" v="26014"/>
        <pc:sldMkLst>
          <pc:docMk/>
          <pc:sldMk cId="625250141" sldId="386"/>
        </pc:sldMkLst>
        <pc:spChg chg="add mod">
          <ac:chgData name="Orlando Marley Filho" userId="db0f27c2ee340672" providerId="LiveId" clId="{1320679C-52D2-4BC1-9F34-7139B097422A}" dt="2024-06-08T01:19:16.197" v="4975" actId="207"/>
          <ac:spMkLst>
            <pc:docMk/>
            <pc:sldMk cId="625250141" sldId="386"/>
            <ac:spMk id="2" creationId="{E7C770B9-EC4B-EBE9-7B5C-8EF05E7FD770}"/>
          </ac:spMkLst>
        </pc:spChg>
        <pc:spChg chg="add mod">
          <ac:chgData name="Orlando Marley Filho" userId="db0f27c2ee340672" providerId="LiveId" clId="{1320679C-52D2-4BC1-9F34-7139B097422A}" dt="2024-06-08T01:18:40.088" v="4967"/>
          <ac:spMkLst>
            <pc:docMk/>
            <pc:sldMk cId="625250141" sldId="386"/>
            <ac:spMk id="3" creationId="{A885433B-957A-E361-D461-A393928D4BA8}"/>
          </ac:spMkLst>
        </pc:spChg>
        <pc:spChg chg="mod">
          <ac:chgData name="Orlando Marley Filho" userId="db0f27c2ee340672" providerId="LiveId" clId="{1320679C-52D2-4BC1-9F34-7139B097422A}" dt="2024-06-30T21:09:45.459" v="25928" actId="113"/>
          <ac:spMkLst>
            <pc:docMk/>
            <pc:sldMk cId="625250141" sldId="386"/>
            <ac:spMk id="4" creationId="{32877694-3021-3B5C-AC9E-AF559B10D6C9}"/>
          </ac:spMkLst>
        </pc:spChg>
        <pc:spChg chg="add mod">
          <ac:chgData name="Orlando Marley Filho" userId="db0f27c2ee340672" providerId="LiveId" clId="{1320679C-52D2-4BC1-9F34-7139B097422A}" dt="2024-06-30T21:09:41.230" v="25927" actId="6549"/>
          <ac:spMkLst>
            <pc:docMk/>
            <pc:sldMk cId="625250141" sldId="386"/>
            <ac:spMk id="5" creationId="{B5D8C399-BFDC-364C-EAC7-DA029C00D307}"/>
          </ac:spMkLst>
        </pc:spChg>
        <pc:spChg chg="del">
          <ac:chgData name="Orlando Marley Filho" userId="db0f27c2ee340672" providerId="LiveId" clId="{1320679C-52D2-4BC1-9F34-7139B097422A}" dt="2024-06-08T01:18:32.843" v="4964" actId="478"/>
          <ac:spMkLst>
            <pc:docMk/>
            <pc:sldMk cId="625250141" sldId="386"/>
            <ac:spMk id="5" creationId="{F778406B-EA27-90E1-E418-45C56B261C9C}"/>
          </ac:spMkLst>
        </pc:spChg>
        <pc:spChg chg="add mod">
          <ac:chgData name="Orlando Marley Filho" userId="db0f27c2ee340672" providerId="LiveId" clId="{1320679C-52D2-4BC1-9F34-7139B097422A}" dt="2024-06-30T21:09:00.156" v="25924" actId="242"/>
          <ac:spMkLst>
            <pc:docMk/>
            <pc:sldMk cId="625250141" sldId="386"/>
            <ac:spMk id="6" creationId="{117B54A6-022B-4F9F-C968-C90306F64256}"/>
          </ac:spMkLst>
        </pc:spChg>
        <pc:spChg chg="add del mod">
          <ac:chgData name="Orlando Marley Filho" userId="db0f27c2ee340672" providerId="LiveId" clId="{1320679C-52D2-4BC1-9F34-7139B097422A}" dt="2024-06-08T01:18:49.625" v="4969" actId="478"/>
          <ac:spMkLst>
            <pc:docMk/>
            <pc:sldMk cId="625250141" sldId="386"/>
            <ac:spMk id="6" creationId="{959C4BDF-4ECD-F04E-6A88-F27C3E0C2898}"/>
          </ac:spMkLst>
        </pc:spChg>
        <pc:spChg chg="add mod">
          <ac:chgData name="Orlando Marley Filho" userId="db0f27c2ee340672" providerId="LiveId" clId="{1320679C-52D2-4BC1-9F34-7139B097422A}" dt="2024-06-08T01:19:04.548" v="4974" actId="12789"/>
          <ac:spMkLst>
            <pc:docMk/>
            <pc:sldMk cId="625250141" sldId="386"/>
            <ac:spMk id="7" creationId="{AFBCA855-815B-7A20-F5FF-A98B6FF75249}"/>
          </ac:spMkLst>
        </pc:spChg>
        <pc:spChg chg="add mod">
          <ac:chgData name="Orlando Marley Filho" userId="db0f27c2ee340672" providerId="LiveId" clId="{1320679C-52D2-4BC1-9F34-7139B097422A}" dt="2024-06-30T21:09:00.156" v="25924" actId="242"/>
          <ac:spMkLst>
            <pc:docMk/>
            <pc:sldMk cId="625250141" sldId="386"/>
            <ac:spMk id="8" creationId="{676292CD-33D4-E7EA-B60F-63DE6870CAFA}"/>
          </ac:spMkLst>
        </pc:spChg>
        <pc:spChg chg="add mod">
          <ac:chgData name="Orlando Marley Filho" userId="db0f27c2ee340672" providerId="LiveId" clId="{1320679C-52D2-4BC1-9F34-7139B097422A}" dt="2024-06-30T21:09:00.156" v="25924" actId="242"/>
          <ac:spMkLst>
            <pc:docMk/>
            <pc:sldMk cId="625250141" sldId="386"/>
            <ac:spMk id="9" creationId="{734EB273-901F-6439-8E14-5B9DCBF59ECF}"/>
          </ac:spMkLst>
        </pc:spChg>
        <pc:spChg chg="add mod">
          <ac:chgData name="Orlando Marley Filho" userId="db0f27c2ee340672" providerId="LiveId" clId="{1320679C-52D2-4BC1-9F34-7139B097422A}" dt="2024-06-30T21:09:00.156" v="25924" actId="242"/>
          <ac:spMkLst>
            <pc:docMk/>
            <pc:sldMk cId="625250141" sldId="386"/>
            <ac:spMk id="10" creationId="{E6690F55-6F99-DF81-3AA2-6E817A256140}"/>
          </ac:spMkLst>
        </pc:spChg>
        <pc:spChg chg="add mod">
          <ac:chgData name="Orlando Marley Filho" userId="db0f27c2ee340672" providerId="LiveId" clId="{1320679C-52D2-4BC1-9F34-7139B097422A}" dt="2024-06-30T21:19:50.775" v="26014"/>
          <ac:spMkLst>
            <pc:docMk/>
            <pc:sldMk cId="625250141" sldId="386"/>
            <ac:spMk id="11" creationId="{EA604664-4B27-7AFA-848C-7CAAFCD27478}"/>
          </ac:spMkLst>
        </pc:spChg>
        <pc:picChg chg="add del mod">
          <ac:chgData name="Orlando Marley Filho" userId="db0f27c2ee340672" providerId="LiveId" clId="{1320679C-52D2-4BC1-9F34-7139B097422A}" dt="2024-06-30T21:00:23.712" v="25792" actId="478"/>
          <ac:picMkLst>
            <pc:docMk/>
            <pc:sldMk cId="625250141" sldId="386"/>
            <ac:picMk id="4098" creationId="{14B50546-82CE-173F-D8C4-10314C706D2A}"/>
          </ac:picMkLst>
        </pc:picChg>
      </pc:sldChg>
      <pc:sldChg chg="addSp delSp modSp mod ord modShow modNotesTx">
        <pc:chgData name="Orlando Marley Filho" userId="db0f27c2ee340672" providerId="LiveId" clId="{1320679C-52D2-4BC1-9F34-7139B097422A}" dt="2024-07-28T21:47:31.286" v="41953" actId="20577"/>
        <pc:sldMkLst>
          <pc:docMk/>
          <pc:sldMk cId="2035211553" sldId="388"/>
        </pc:sldMkLst>
        <pc:spChg chg="mod">
          <ac:chgData name="Orlando Marley Filho" userId="db0f27c2ee340672" providerId="LiveId" clId="{1320679C-52D2-4BC1-9F34-7139B097422A}" dt="2024-06-08T20:13:38.022" v="7248" actId="20577"/>
          <ac:spMkLst>
            <pc:docMk/>
            <pc:sldMk cId="2035211553" sldId="388"/>
            <ac:spMk id="2" creationId="{518CBEBD-7F61-1C19-2D5B-79CCDBF0BEE5}"/>
          </ac:spMkLst>
        </pc:spChg>
        <pc:spChg chg="del">
          <ac:chgData name="Orlando Marley Filho" userId="db0f27c2ee340672" providerId="LiveId" clId="{1320679C-52D2-4BC1-9F34-7139B097422A}" dt="2024-06-08T17:06:45.511" v="6987" actId="478"/>
          <ac:spMkLst>
            <pc:docMk/>
            <pc:sldMk cId="2035211553" sldId="388"/>
            <ac:spMk id="3" creationId="{8DB76CA9-C563-1905-6F95-1887103C335B}"/>
          </ac:spMkLst>
        </pc:spChg>
        <pc:spChg chg="add del mod">
          <ac:chgData name="Orlando Marley Filho" userId="db0f27c2ee340672" providerId="LiveId" clId="{1320679C-52D2-4BC1-9F34-7139B097422A}" dt="2024-06-08T18:51:12.770" v="7016" actId="478"/>
          <ac:spMkLst>
            <pc:docMk/>
            <pc:sldMk cId="2035211553" sldId="388"/>
            <ac:spMk id="4" creationId="{DDC5C404-D261-1E2C-8563-AA23D5E0A682}"/>
          </ac:spMkLst>
        </pc:spChg>
        <pc:spChg chg="mod topLvl">
          <ac:chgData name="Orlando Marley Filho" userId="db0f27c2ee340672" providerId="LiveId" clId="{1320679C-52D2-4BC1-9F34-7139B097422A}" dt="2024-06-08T18:51:38.118" v="7024" actId="207"/>
          <ac:spMkLst>
            <pc:docMk/>
            <pc:sldMk cId="2035211553" sldId="388"/>
            <ac:spMk id="6" creationId="{25FBA82E-07FF-5385-C4A7-E8AA8D5E890A}"/>
          </ac:spMkLst>
        </pc:spChg>
        <pc:spChg chg="del mod topLvl">
          <ac:chgData name="Orlando Marley Filho" userId="db0f27c2ee340672" providerId="LiveId" clId="{1320679C-52D2-4BC1-9F34-7139B097422A}" dt="2024-06-08T18:51:17.481" v="7018" actId="478"/>
          <ac:spMkLst>
            <pc:docMk/>
            <pc:sldMk cId="2035211553" sldId="388"/>
            <ac:spMk id="7" creationId="{C09179EF-3277-92BA-98BA-BA74EAE1C2D9}"/>
          </ac:spMkLst>
        </pc:spChg>
        <pc:spChg chg="add del mod">
          <ac:chgData name="Orlando Marley Filho" userId="db0f27c2ee340672" providerId="LiveId" clId="{1320679C-52D2-4BC1-9F34-7139B097422A}" dt="2024-06-08T18:52:27.745" v="7029" actId="478"/>
          <ac:spMkLst>
            <pc:docMk/>
            <pc:sldMk cId="2035211553" sldId="388"/>
            <ac:spMk id="8" creationId="{249C8BF9-E1DA-741C-3F7C-7F0C04177BE8}"/>
          </ac:spMkLst>
        </pc:spChg>
        <pc:grpChg chg="add del mod">
          <ac:chgData name="Orlando Marley Filho" userId="db0f27c2ee340672" providerId="LiveId" clId="{1320679C-52D2-4BC1-9F34-7139B097422A}" dt="2024-06-08T18:51:17.481" v="7018" actId="478"/>
          <ac:grpSpMkLst>
            <pc:docMk/>
            <pc:sldMk cId="2035211553" sldId="388"/>
            <ac:grpSpMk id="5" creationId="{C0E573BC-4963-1C2D-65D9-C0488B1078CC}"/>
          </ac:grpSpMkLst>
        </pc:grpChg>
        <pc:picChg chg="add mod">
          <ac:chgData name="Orlando Marley Filho" userId="db0f27c2ee340672" providerId="LiveId" clId="{1320679C-52D2-4BC1-9F34-7139B097422A}" dt="2024-06-08T18:52:32.993" v="7032" actId="1076"/>
          <ac:picMkLst>
            <pc:docMk/>
            <pc:sldMk cId="2035211553" sldId="388"/>
            <ac:picMk id="9" creationId="{07C2C66C-3393-4C35-BDCA-1A652AE5DD98}"/>
          </ac:picMkLst>
        </pc:picChg>
        <pc:picChg chg="add mod">
          <ac:chgData name="Orlando Marley Filho" userId="db0f27c2ee340672" providerId="LiveId" clId="{1320679C-52D2-4BC1-9F34-7139B097422A}" dt="2024-07-28T19:40:05" v="40598" actId="208"/>
          <ac:picMkLst>
            <pc:docMk/>
            <pc:sldMk cId="2035211553" sldId="388"/>
            <ac:picMk id="9218" creationId="{EFD0B193-1664-0718-53F4-3DA9B17B8CBF}"/>
          </ac:picMkLst>
        </pc:picChg>
      </pc:sldChg>
      <pc:sldChg chg="addSp delSp modSp mod setBg modAnim modNotesTx">
        <pc:chgData name="Orlando Marley Filho" userId="db0f27c2ee340672" providerId="LiveId" clId="{1320679C-52D2-4BC1-9F34-7139B097422A}" dt="2024-07-28T14:30:24.902" v="40224"/>
        <pc:sldMkLst>
          <pc:docMk/>
          <pc:sldMk cId="2074054550" sldId="389"/>
        </pc:sldMkLst>
        <pc:spChg chg="mod">
          <ac:chgData name="Orlando Marley Filho" userId="db0f27c2ee340672" providerId="LiveId" clId="{1320679C-52D2-4BC1-9F34-7139B097422A}" dt="2024-06-09T11:03:25.450" v="8135" actId="26606"/>
          <ac:spMkLst>
            <pc:docMk/>
            <pc:sldMk cId="2074054550" sldId="389"/>
            <ac:spMk id="2" creationId="{3021F5A9-B043-D4EB-1A1D-FBFACB841B7C}"/>
          </ac:spMkLst>
        </pc:spChg>
        <pc:spChg chg="add del mod">
          <ac:chgData name="Orlando Marley Filho" userId="db0f27c2ee340672" providerId="LiveId" clId="{1320679C-52D2-4BC1-9F34-7139B097422A}" dt="2024-06-09T12:01:04.464" v="8277" actId="11529"/>
          <ac:spMkLst>
            <pc:docMk/>
            <pc:sldMk cId="2074054550" sldId="389"/>
            <ac:spMk id="3" creationId="{E8BC1BC7-D719-4146-810D-036BB11FA4F2}"/>
          </ac:spMkLst>
        </pc:spChg>
        <pc:spChg chg="add del mod">
          <ac:chgData name="Orlando Marley Filho" userId="db0f27c2ee340672" providerId="LiveId" clId="{1320679C-52D2-4BC1-9F34-7139B097422A}" dt="2024-06-09T12:48:40.929" v="8408" actId="12084"/>
          <ac:spMkLst>
            <pc:docMk/>
            <pc:sldMk cId="2074054550" sldId="389"/>
            <ac:spMk id="4" creationId="{6A7BBB91-CC0E-73BB-2DE9-29F66993B330}"/>
          </ac:spMkLst>
        </pc:spChg>
        <pc:spChg chg="add del mod">
          <ac:chgData name="Orlando Marley Filho" userId="db0f27c2ee340672" providerId="LiveId" clId="{1320679C-52D2-4BC1-9F34-7139B097422A}" dt="2024-06-09T12:26:32.555" v="8337" actId="478"/>
          <ac:spMkLst>
            <pc:docMk/>
            <pc:sldMk cId="2074054550" sldId="389"/>
            <ac:spMk id="6" creationId="{C6C88429-8D12-BCD6-C69F-4DB3489D527E}"/>
          </ac:spMkLst>
        </pc:spChg>
        <pc:spChg chg="add mod">
          <ac:chgData name="Orlando Marley Filho" userId="db0f27c2ee340672" providerId="LiveId" clId="{1320679C-52D2-4BC1-9F34-7139B097422A}" dt="2024-06-09T11:03:25.450" v="8135" actId="26606"/>
          <ac:spMkLst>
            <pc:docMk/>
            <pc:sldMk cId="2074054550" sldId="389"/>
            <ac:spMk id="9" creationId="{557D4AA8-8123-BAFC-17A6-B98D59099DB1}"/>
          </ac:spMkLst>
        </pc:spChg>
        <pc:spChg chg="add del">
          <ac:chgData name="Orlando Marley Filho" userId="db0f27c2ee340672" providerId="LiveId" clId="{1320679C-52D2-4BC1-9F34-7139B097422A}" dt="2024-06-09T12:03:47.006" v="8299" actId="478"/>
          <ac:spMkLst>
            <pc:docMk/>
            <pc:sldMk cId="2074054550" sldId="389"/>
            <ac:spMk id="10" creationId="{67F1FD94-2FC6-9EA7-FD65-D3B9625213EE}"/>
          </ac:spMkLst>
        </pc:spChg>
        <pc:spChg chg="add del mod">
          <ac:chgData name="Orlando Marley Filho" userId="db0f27c2ee340672" providerId="LiveId" clId="{1320679C-52D2-4BC1-9F34-7139B097422A}" dt="2024-06-09T12:26:32.555" v="8337" actId="478"/>
          <ac:spMkLst>
            <pc:docMk/>
            <pc:sldMk cId="2074054550" sldId="389"/>
            <ac:spMk id="11" creationId="{76CAF769-25E1-8904-F609-7C9007FB167A}"/>
          </ac:spMkLst>
        </pc:spChg>
        <pc:spChg chg="add del mod">
          <ac:chgData name="Orlando Marley Filho" userId="db0f27c2ee340672" providerId="LiveId" clId="{1320679C-52D2-4BC1-9F34-7139B097422A}" dt="2024-06-09T12:26:32.555" v="8337" actId="478"/>
          <ac:spMkLst>
            <pc:docMk/>
            <pc:sldMk cId="2074054550" sldId="389"/>
            <ac:spMk id="12" creationId="{5A8AF742-981B-5452-6901-E66DDD3B9C64}"/>
          </ac:spMkLst>
        </pc:spChg>
        <pc:spChg chg="add del mod">
          <ac:chgData name="Orlando Marley Filho" userId="db0f27c2ee340672" providerId="LiveId" clId="{1320679C-52D2-4BC1-9F34-7139B097422A}" dt="2024-06-09T12:26:32.555" v="8337" actId="478"/>
          <ac:spMkLst>
            <pc:docMk/>
            <pc:sldMk cId="2074054550" sldId="389"/>
            <ac:spMk id="13" creationId="{89F98F94-6070-9E10-2404-27B9E25A7035}"/>
          </ac:spMkLst>
        </pc:spChg>
        <pc:spChg chg="add del">
          <ac:chgData name="Orlando Marley Filho" userId="db0f27c2ee340672" providerId="LiveId" clId="{1320679C-52D2-4BC1-9F34-7139B097422A}" dt="2024-06-09T11:03:25.450" v="8135" actId="26606"/>
          <ac:spMkLst>
            <pc:docMk/>
            <pc:sldMk cId="2074054550" sldId="389"/>
            <ac:spMk id="14" creationId="{C3420C89-0B09-4632-A4AF-3971D08BF7A8}"/>
          </ac:spMkLst>
        </pc:spChg>
        <pc:spChg chg="add del">
          <ac:chgData name="Orlando Marley Filho" userId="db0f27c2ee340672" providerId="LiveId" clId="{1320679C-52D2-4BC1-9F34-7139B097422A}" dt="2024-06-09T11:03:25.450" v="8135" actId="26606"/>
          <ac:spMkLst>
            <pc:docMk/>
            <pc:sldMk cId="2074054550" sldId="389"/>
            <ac:spMk id="16" creationId="{4E5CBA61-BF74-40B4-A3A8-366BBA626CCF}"/>
          </ac:spMkLst>
        </pc:spChg>
        <pc:spChg chg="add del mod">
          <ac:chgData name="Orlando Marley Filho" userId="db0f27c2ee340672" providerId="LiveId" clId="{1320679C-52D2-4BC1-9F34-7139B097422A}" dt="2024-06-09T12:48:19.028" v="8407" actId="478"/>
          <ac:spMkLst>
            <pc:docMk/>
            <pc:sldMk cId="2074054550" sldId="389"/>
            <ac:spMk id="38" creationId="{2B1425CE-F81D-97EA-8900-734C03FCAB8D}"/>
          </ac:spMkLst>
        </pc:spChg>
        <pc:spChg chg="mod topLvl">
          <ac:chgData name="Orlando Marley Filho" userId="db0f27c2ee340672" providerId="LiveId" clId="{1320679C-52D2-4BC1-9F34-7139B097422A}" dt="2024-07-28T14:30:08.436" v="40221" actId="165"/>
          <ac:spMkLst>
            <pc:docMk/>
            <pc:sldMk cId="2074054550" sldId="389"/>
            <ac:spMk id="41" creationId="{2D93B2D5-B1A3-653A-8039-E512505A01C8}"/>
          </ac:spMkLst>
        </pc:spChg>
        <pc:spChg chg="mod topLvl">
          <ac:chgData name="Orlando Marley Filho" userId="db0f27c2ee340672" providerId="LiveId" clId="{1320679C-52D2-4BC1-9F34-7139B097422A}" dt="2024-07-28T14:30:08.436" v="40221" actId="165"/>
          <ac:spMkLst>
            <pc:docMk/>
            <pc:sldMk cId="2074054550" sldId="389"/>
            <ac:spMk id="42" creationId="{B62E1688-E95B-20E1-0633-88F81C8D2E73}"/>
          </ac:spMkLst>
        </pc:spChg>
        <pc:spChg chg="mod topLvl">
          <ac:chgData name="Orlando Marley Filho" userId="db0f27c2ee340672" providerId="LiveId" clId="{1320679C-52D2-4BC1-9F34-7139B097422A}" dt="2024-07-28T14:30:08.436" v="40221" actId="165"/>
          <ac:spMkLst>
            <pc:docMk/>
            <pc:sldMk cId="2074054550" sldId="389"/>
            <ac:spMk id="43" creationId="{208CBC3D-AE03-4F26-910A-B048E4BE5BAA}"/>
          </ac:spMkLst>
        </pc:spChg>
        <pc:spChg chg="mod topLvl">
          <ac:chgData name="Orlando Marley Filho" userId="db0f27c2ee340672" providerId="LiveId" clId="{1320679C-52D2-4BC1-9F34-7139B097422A}" dt="2024-07-28T14:30:08.436" v="40221" actId="165"/>
          <ac:spMkLst>
            <pc:docMk/>
            <pc:sldMk cId="2074054550" sldId="389"/>
            <ac:spMk id="44" creationId="{99642D9C-F447-CD2E-ED83-351B0EF43738}"/>
          </ac:spMkLst>
        </pc:spChg>
        <pc:spChg chg="mod topLvl">
          <ac:chgData name="Orlando Marley Filho" userId="db0f27c2ee340672" providerId="LiveId" clId="{1320679C-52D2-4BC1-9F34-7139B097422A}" dt="2024-07-28T14:30:08.436" v="40221" actId="165"/>
          <ac:spMkLst>
            <pc:docMk/>
            <pc:sldMk cId="2074054550" sldId="389"/>
            <ac:spMk id="45" creationId="{18740770-656A-4E69-8FC8-86D80D1077F4}"/>
          </ac:spMkLst>
        </pc:spChg>
        <pc:spChg chg="mod topLvl">
          <ac:chgData name="Orlando Marley Filho" userId="db0f27c2ee340672" providerId="LiveId" clId="{1320679C-52D2-4BC1-9F34-7139B097422A}" dt="2024-07-28T14:30:08.436" v="40221" actId="165"/>
          <ac:spMkLst>
            <pc:docMk/>
            <pc:sldMk cId="2074054550" sldId="389"/>
            <ac:spMk id="46" creationId="{7DAD7033-6E28-D146-48AA-1C64BBE3CD65}"/>
          </ac:spMkLst>
        </pc:spChg>
        <pc:spChg chg="mod topLvl">
          <ac:chgData name="Orlando Marley Filho" userId="db0f27c2ee340672" providerId="LiveId" clId="{1320679C-52D2-4BC1-9F34-7139B097422A}" dt="2024-07-28T14:30:08.436" v="40221" actId="165"/>
          <ac:spMkLst>
            <pc:docMk/>
            <pc:sldMk cId="2074054550" sldId="389"/>
            <ac:spMk id="47" creationId="{01D132E3-E39F-AECE-1EA5-627D0AFF47FF}"/>
          </ac:spMkLst>
        </pc:spChg>
        <pc:spChg chg="mod topLvl">
          <ac:chgData name="Orlando Marley Filho" userId="db0f27c2ee340672" providerId="LiveId" clId="{1320679C-52D2-4BC1-9F34-7139B097422A}" dt="2024-07-28T14:30:08.436" v="40221" actId="165"/>
          <ac:spMkLst>
            <pc:docMk/>
            <pc:sldMk cId="2074054550" sldId="389"/>
            <ac:spMk id="48" creationId="{A0D21DF7-2BCD-33E8-E30E-698E48BC37D8}"/>
          </ac:spMkLst>
        </pc:spChg>
        <pc:grpChg chg="add del mod ord">
          <ac:chgData name="Orlando Marley Filho" userId="db0f27c2ee340672" providerId="LiveId" clId="{1320679C-52D2-4BC1-9F34-7139B097422A}" dt="2024-06-09T11:03:25.450" v="8135" actId="26606"/>
          <ac:grpSpMkLst>
            <pc:docMk/>
            <pc:sldMk cId="2074054550" sldId="389"/>
            <ac:grpSpMk id="8" creationId="{877F0D83-5886-B18C-B5A6-770640FF57D0}"/>
          </ac:grpSpMkLst>
        </pc:grpChg>
        <pc:grpChg chg="add del">
          <ac:chgData name="Orlando Marley Filho" userId="db0f27c2ee340672" providerId="LiveId" clId="{1320679C-52D2-4BC1-9F34-7139B097422A}" dt="2024-06-09T11:03:25.450" v="8135" actId="26606"/>
          <ac:grpSpMkLst>
            <pc:docMk/>
            <pc:sldMk cId="2074054550" sldId="389"/>
            <ac:grpSpMk id="18" creationId="{AC27E70C-5470-4262-B9CE-AE52C51CF4C1}"/>
          </ac:grpSpMkLst>
        </pc:grpChg>
        <pc:grpChg chg="add del">
          <ac:chgData name="Orlando Marley Filho" userId="db0f27c2ee340672" providerId="LiveId" clId="{1320679C-52D2-4BC1-9F34-7139B097422A}" dt="2024-06-09T11:03:25.450" v="8135" actId="26606"/>
          <ac:grpSpMkLst>
            <pc:docMk/>
            <pc:sldMk cId="2074054550" sldId="389"/>
            <ac:grpSpMk id="22" creationId="{E27AF472-EAE3-4572-AB69-B92BD10DBC6D}"/>
          </ac:grpSpMkLst>
        </pc:grpChg>
        <pc:grpChg chg="add del mod">
          <ac:chgData name="Orlando Marley Filho" userId="db0f27c2ee340672" providerId="LiveId" clId="{1320679C-52D2-4BC1-9F34-7139B097422A}" dt="2024-06-09T12:29:04.840" v="8374" actId="164"/>
          <ac:grpSpMkLst>
            <pc:docMk/>
            <pc:sldMk cId="2074054550" sldId="389"/>
            <ac:grpSpMk id="35" creationId="{D671A542-F934-E2C2-1608-496F778F82FB}"/>
          </ac:grpSpMkLst>
        </pc:grpChg>
        <pc:grpChg chg="add del mod">
          <ac:chgData name="Orlando Marley Filho" userId="db0f27c2ee340672" providerId="LiveId" clId="{1320679C-52D2-4BC1-9F34-7139B097422A}" dt="2024-07-28T14:30:08.436" v="40221" actId="165"/>
          <ac:grpSpMkLst>
            <pc:docMk/>
            <pc:sldMk cId="2074054550" sldId="389"/>
            <ac:grpSpMk id="40" creationId="{5B287B91-0F36-435B-D954-1348CFD11002}"/>
          </ac:grpSpMkLst>
        </pc:grpChg>
        <pc:graphicFrameChg chg="add del mod modGraphic">
          <ac:chgData name="Orlando Marley Filho" userId="db0f27c2ee340672" providerId="LiveId" clId="{1320679C-52D2-4BC1-9F34-7139B097422A}" dt="2024-06-09T13:00:44.274" v="8446" actId="18245"/>
          <ac:graphicFrameMkLst>
            <pc:docMk/>
            <pc:sldMk cId="2074054550" sldId="389"/>
            <ac:graphicFrameMk id="39" creationId="{F36D5BBB-ED21-7B15-EAA6-605591A78742}"/>
          </ac:graphicFrameMkLst>
        </pc:graphicFrameChg>
        <pc:picChg chg="add del mod">
          <ac:chgData name="Orlando Marley Filho" userId="db0f27c2ee340672" providerId="LiveId" clId="{1320679C-52D2-4BC1-9F34-7139B097422A}" dt="2024-06-09T12:26:32.555" v="8337" actId="478"/>
          <ac:picMkLst>
            <pc:docMk/>
            <pc:sldMk cId="2074054550" sldId="389"/>
            <ac:picMk id="17" creationId="{93E1C2F9-DF35-359D-A57B-0045328852BC}"/>
          </ac:picMkLst>
        </pc:picChg>
        <pc:picChg chg="add del mod">
          <ac:chgData name="Orlando Marley Filho" userId="db0f27c2ee340672" providerId="LiveId" clId="{1320679C-52D2-4BC1-9F34-7139B097422A}" dt="2024-06-09T12:26:32.555" v="8337" actId="478"/>
          <ac:picMkLst>
            <pc:docMk/>
            <pc:sldMk cId="2074054550" sldId="389"/>
            <ac:picMk id="21" creationId="{DD4C9C2E-6061-1246-BBD0-4C164556F2DD}"/>
          </ac:picMkLst>
        </pc:picChg>
        <pc:picChg chg="add del mod">
          <ac:chgData name="Orlando Marley Filho" userId="db0f27c2ee340672" providerId="LiveId" clId="{1320679C-52D2-4BC1-9F34-7139B097422A}" dt="2024-06-09T12:26:32.555" v="8337" actId="478"/>
          <ac:picMkLst>
            <pc:docMk/>
            <pc:sldMk cId="2074054550" sldId="389"/>
            <ac:picMk id="30" creationId="{851798F5-9E67-87CF-3A66-6CB6D159F66A}"/>
          </ac:picMkLst>
        </pc:picChg>
        <pc:picChg chg="add del mod">
          <ac:chgData name="Orlando Marley Filho" userId="db0f27c2ee340672" providerId="LiveId" clId="{1320679C-52D2-4BC1-9F34-7139B097422A}" dt="2024-06-09T12:26:32.555" v="8337" actId="478"/>
          <ac:picMkLst>
            <pc:docMk/>
            <pc:sldMk cId="2074054550" sldId="389"/>
            <ac:picMk id="31" creationId="{4C180E29-5EE6-3E16-2C3D-2A5C5E9AE5A6}"/>
          </ac:picMkLst>
        </pc:picChg>
        <pc:picChg chg="add del mod">
          <ac:chgData name="Orlando Marley Filho" userId="db0f27c2ee340672" providerId="LiveId" clId="{1320679C-52D2-4BC1-9F34-7139B097422A}" dt="2024-06-09T12:26:32.555" v="8337" actId="478"/>
          <ac:picMkLst>
            <pc:docMk/>
            <pc:sldMk cId="2074054550" sldId="389"/>
            <ac:picMk id="32" creationId="{C96B9333-9782-6E64-86E2-5C804B95CC78}"/>
          </ac:picMkLst>
        </pc:picChg>
        <pc:picChg chg="add del mod">
          <ac:chgData name="Orlando Marley Filho" userId="db0f27c2ee340672" providerId="LiveId" clId="{1320679C-52D2-4BC1-9F34-7139B097422A}" dt="2024-06-09T12:26:32.555" v="8337" actId="478"/>
          <ac:picMkLst>
            <pc:docMk/>
            <pc:sldMk cId="2074054550" sldId="389"/>
            <ac:picMk id="33" creationId="{C7B7362B-A9EF-C62F-8386-A994A8DA5FCC}"/>
          </ac:picMkLst>
        </pc:picChg>
        <pc:picChg chg="add del mod">
          <ac:chgData name="Orlando Marley Filho" userId="db0f27c2ee340672" providerId="LiveId" clId="{1320679C-52D2-4BC1-9F34-7139B097422A}" dt="2024-06-09T12:29:07.337" v="8380" actId="1076"/>
          <ac:picMkLst>
            <pc:docMk/>
            <pc:sldMk cId="2074054550" sldId="389"/>
            <ac:picMk id="34" creationId="{8730AC35-9A42-55B5-AC70-193EE121AE03}"/>
          </ac:picMkLst>
        </pc:picChg>
        <pc:picChg chg="add mod">
          <ac:chgData name="Orlando Marley Filho" userId="db0f27c2ee340672" providerId="LiveId" clId="{1320679C-52D2-4BC1-9F34-7139B097422A}" dt="2024-06-09T12:45:29.858" v="8401" actId="1076"/>
          <ac:picMkLst>
            <pc:docMk/>
            <pc:sldMk cId="2074054550" sldId="389"/>
            <ac:picMk id="37" creationId="{89D5FACB-56DB-31DD-F5BC-4B7CF40E8B6E}"/>
          </ac:picMkLst>
        </pc:picChg>
        <pc:picChg chg="add del mod">
          <ac:chgData name="Orlando Marley Filho" userId="db0f27c2ee340672" providerId="LiveId" clId="{1320679C-52D2-4BC1-9F34-7139B097422A}" dt="2024-06-09T11:57:07.573" v="8270" actId="478"/>
          <ac:picMkLst>
            <pc:docMk/>
            <pc:sldMk cId="2074054550" sldId="389"/>
            <ac:picMk id="1026" creationId="{1C513A87-7680-F266-F813-5823DCFE730A}"/>
          </ac:picMkLst>
        </pc:picChg>
        <pc:picChg chg="add mod">
          <ac:chgData name="Orlando Marley Filho" userId="db0f27c2ee340672" providerId="LiveId" clId="{1320679C-52D2-4BC1-9F34-7139B097422A}" dt="2024-06-09T12:02:22.518" v="8280" actId="1076"/>
          <ac:picMkLst>
            <pc:docMk/>
            <pc:sldMk cId="2074054550" sldId="389"/>
            <ac:picMk id="1028" creationId="{39098BD6-FFB0-4CA3-C005-D2F6FABC91CE}"/>
          </ac:picMkLst>
        </pc:picChg>
        <pc:picChg chg="add del mod">
          <ac:chgData name="Orlando Marley Filho" userId="db0f27c2ee340672" providerId="LiveId" clId="{1320679C-52D2-4BC1-9F34-7139B097422A}" dt="2024-06-09T12:44:59.493" v="8394" actId="478"/>
          <ac:picMkLst>
            <pc:docMk/>
            <pc:sldMk cId="2074054550" sldId="389"/>
            <ac:picMk id="1030" creationId="{DC0639C9-8857-BC38-4E01-BD661A6BCB62}"/>
          </ac:picMkLst>
        </pc:picChg>
      </pc:sldChg>
      <pc:sldChg chg="addSp delSp modSp mod setBg modAnim delDesignElem chgLayout modNotesTx">
        <pc:chgData name="Orlando Marley Filho" userId="db0f27c2ee340672" providerId="LiveId" clId="{1320679C-52D2-4BC1-9F34-7139B097422A}" dt="2024-07-28T00:26:00.150" v="39927"/>
        <pc:sldMkLst>
          <pc:docMk/>
          <pc:sldMk cId="1087663850" sldId="395"/>
        </pc:sldMkLst>
        <pc:spChg chg="add del">
          <ac:chgData name="Orlando Marley Filho" userId="db0f27c2ee340672" providerId="LiveId" clId="{1320679C-52D2-4BC1-9F34-7139B097422A}" dt="2024-06-05T21:47:22.689" v="1665" actId="6264"/>
          <ac:spMkLst>
            <pc:docMk/>
            <pc:sldMk cId="1087663850" sldId="395"/>
            <ac:spMk id="149" creationId="{96CF2A2B-0745-440C-9224-C5C6A0A4286F}"/>
          </ac:spMkLst>
        </pc:spChg>
        <pc:spChg chg="add del">
          <ac:chgData name="Orlando Marley Filho" userId="db0f27c2ee340672" providerId="LiveId" clId="{1320679C-52D2-4BC1-9F34-7139B097422A}" dt="2024-06-05T21:47:22.689" v="1665" actId="6264"/>
          <ac:spMkLst>
            <pc:docMk/>
            <pc:sldMk cId="1087663850" sldId="395"/>
            <ac:spMk id="151" creationId="{75BE6D6B-84C9-4D2B-97EB-773B7369EF82}"/>
          </ac:spMkLst>
        </pc:spChg>
        <pc:graphicFrameChg chg="mod">
          <ac:chgData name="Orlando Marley Filho" userId="db0f27c2ee340672" providerId="LiveId" clId="{1320679C-52D2-4BC1-9F34-7139B097422A}" dt="2024-06-05T22:42:05.357" v="2283" actId="20577"/>
          <ac:graphicFrameMkLst>
            <pc:docMk/>
            <pc:sldMk cId="1087663850" sldId="395"/>
            <ac:graphicFrameMk id="130" creationId="{304D6D49-9EA4-5A03-5B41-6EB572A1E82F}"/>
          </ac:graphicFrameMkLst>
        </pc:graphicFrameChg>
        <pc:picChg chg="del mod">
          <ac:chgData name="Orlando Marley Filho" userId="db0f27c2ee340672" providerId="LiveId" clId="{1320679C-52D2-4BC1-9F34-7139B097422A}" dt="2024-06-05T21:45:55.744" v="1638" actId="478"/>
          <ac:picMkLst>
            <pc:docMk/>
            <pc:sldMk cId="1087663850" sldId="395"/>
            <ac:picMk id="131" creationId="{2B328895-9693-3A6D-FE42-55F7BC92F612}"/>
          </ac:picMkLst>
        </pc:picChg>
      </pc:sldChg>
      <pc:sldChg chg="del">
        <pc:chgData name="Orlando Marley Filho" userId="db0f27c2ee340672" providerId="LiveId" clId="{1320679C-52D2-4BC1-9F34-7139B097422A}" dt="2024-07-27T23:28:46.981" v="39895" actId="47"/>
        <pc:sldMkLst>
          <pc:docMk/>
          <pc:sldMk cId="2566636694" sldId="397"/>
        </pc:sldMkLst>
      </pc:sldChg>
      <pc:sldChg chg="addSp delSp modSp mod modClrScheme modAnim delDesignElem chgLayout modNotesTx">
        <pc:chgData name="Orlando Marley Filho" userId="db0f27c2ee340672" providerId="LiveId" clId="{1320679C-52D2-4BC1-9F34-7139B097422A}" dt="2024-07-28T15:23:08.739" v="40504" actId="20577"/>
        <pc:sldMkLst>
          <pc:docMk/>
          <pc:sldMk cId="94104631" sldId="398"/>
        </pc:sldMkLst>
        <pc:spChg chg="add del mod">
          <ac:chgData name="Orlando Marley Filho" userId="db0f27c2ee340672" providerId="LiveId" clId="{1320679C-52D2-4BC1-9F34-7139B097422A}" dt="2024-06-05T22:39:51.270" v="2243" actId="700"/>
          <ac:spMkLst>
            <pc:docMk/>
            <pc:sldMk cId="94104631" sldId="398"/>
            <ac:spMk id="3" creationId="{554535F4-4E72-FAA9-6E14-7D185E9264C6}"/>
          </ac:spMkLst>
        </pc:spChg>
        <pc:spChg chg="del">
          <ac:chgData name="Orlando Marley Filho" userId="db0f27c2ee340672" providerId="LiveId" clId="{1320679C-52D2-4BC1-9F34-7139B097422A}" dt="2024-06-05T22:39:48.029" v="2242" actId="21"/>
          <ac:spMkLst>
            <pc:docMk/>
            <pc:sldMk cId="94104631" sldId="398"/>
            <ac:spMk id="4" creationId="{8218512A-E433-0E73-C1B4-BEC7F6406E15}"/>
          </ac:spMkLst>
        </pc:spChg>
        <pc:spChg chg="add mod">
          <ac:chgData name="Orlando Marley Filho" userId="db0f27c2ee340672" providerId="LiveId" clId="{1320679C-52D2-4BC1-9F34-7139B097422A}" dt="2024-06-05T22:39:51.944" v="2244"/>
          <ac:spMkLst>
            <pc:docMk/>
            <pc:sldMk cId="94104631" sldId="398"/>
            <ac:spMk id="5" creationId="{8218512A-E433-0E73-C1B4-BEC7F6406E15}"/>
          </ac:spMkLst>
        </pc:spChg>
        <pc:spChg chg="del">
          <ac:chgData name="Orlando Marley Filho" userId="db0f27c2ee340672" providerId="LiveId" clId="{1320679C-52D2-4BC1-9F34-7139B097422A}" dt="2024-06-05T22:39:51.270" v="2243" actId="700"/>
          <ac:spMkLst>
            <pc:docMk/>
            <pc:sldMk cId="94104631" sldId="398"/>
            <ac:spMk id="2087" creationId="{F0DCC097-1DB8-4B6D-85D0-6FBA0E1CA4BA}"/>
          </ac:spMkLst>
        </pc:spChg>
        <pc:spChg chg="del">
          <ac:chgData name="Orlando Marley Filho" userId="db0f27c2ee340672" providerId="LiveId" clId="{1320679C-52D2-4BC1-9F34-7139B097422A}" dt="2024-06-05T22:39:51.270" v="2243" actId="700"/>
          <ac:spMkLst>
            <pc:docMk/>
            <pc:sldMk cId="94104631" sldId="398"/>
            <ac:spMk id="2088" creationId="{E0B58608-23C8-4441-994D-C6823EEE1DB7}"/>
          </ac:spMkLst>
        </pc:spChg>
        <pc:picChg chg="add mod">
          <ac:chgData name="Orlando Marley Filho" userId="db0f27c2ee340672" providerId="LiveId" clId="{1320679C-52D2-4BC1-9F34-7139B097422A}" dt="2024-07-28T13:32:02.537" v="40095" actId="732"/>
          <ac:picMkLst>
            <pc:docMk/>
            <pc:sldMk cId="94104631" sldId="398"/>
            <ac:picMk id="2" creationId="{8BEDD937-90C4-1945-56F9-120F99E5F155}"/>
          </ac:picMkLst>
        </pc:picChg>
        <pc:picChg chg="add mod">
          <ac:chgData name="Orlando Marley Filho" userId="db0f27c2ee340672" providerId="LiveId" clId="{1320679C-52D2-4BC1-9F34-7139B097422A}" dt="2024-07-28T13:31:46.398" v="40091" actId="732"/>
          <ac:picMkLst>
            <pc:docMk/>
            <pc:sldMk cId="94104631" sldId="398"/>
            <ac:picMk id="3" creationId="{A26BFFA9-C088-96A3-AB2E-5BA96BAB85E8}"/>
          </ac:picMkLst>
        </pc:picChg>
        <pc:picChg chg="add mod">
          <ac:chgData name="Orlando Marley Filho" userId="db0f27c2ee340672" providerId="LiveId" clId="{1320679C-52D2-4BC1-9F34-7139B097422A}" dt="2024-07-28T13:33:58.219" v="40121" actId="732"/>
          <ac:picMkLst>
            <pc:docMk/>
            <pc:sldMk cId="94104631" sldId="398"/>
            <ac:picMk id="4" creationId="{FC850443-6E14-1B6E-CB1D-BC59B56D1C7F}"/>
          </ac:picMkLst>
        </pc:picChg>
        <pc:picChg chg="add mod">
          <ac:chgData name="Orlando Marley Filho" userId="db0f27c2ee340672" providerId="LiveId" clId="{1320679C-52D2-4BC1-9F34-7139B097422A}" dt="2024-07-28T13:31:15.892" v="40082" actId="732"/>
          <ac:picMkLst>
            <pc:docMk/>
            <pc:sldMk cId="94104631" sldId="398"/>
            <ac:picMk id="6" creationId="{85CF7513-272D-A785-BF0F-280DEB835BB2}"/>
          </ac:picMkLst>
        </pc:picChg>
        <pc:picChg chg="add mod">
          <ac:chgData name="Orlando Marley Filho" userId="db0f27c2ee340672" providerId="LiveId" clId="{1320679C-52D2-4BC1-9F34-7139B097422A}" dt="2024-07-28T13:33:54.395" v="40120" actId="732"/>
          <ac:picMkLst>
            <pc:docMk/>
            <pc:sldMk cId="94104631" sldId="398"/>
            <ac:picMk id="7" creationId="{36BDCC40-0B6B-04A1-28F9-728F78286565}"/>
          </ac:picMkLst>
        </pc:picChg>
        <pc:picChg chg="add mod">
          <ac:chgData name="Orlando Marley Filho" userId="db0f27c2ee340672" providerId="LiveId" clId="{1320679C-52D2-4BC1-9F34-7139B097422A}" dt="2024-07-28T13:30:50.227" v="40074" actId="732"/>
          <ac:picMkLst>
            <pc:docMk/>
            <pc:sldMk cId="94104631" sldId="398"/>
            <ac:picMk id="8" creationId="{D99A7D91-B816-DC5A-5FCA-0D07B9E66932}"/>
          </ac:picMkLst>
        </pc:picChg>
        <pc:picChg chg="add mod">
          <ac:chgData name="Orlando Marley Filho" userId="db0f27c2ee340672" providerId="LiveId" clId="{1320679C-52D2-4BC1-9F34-7139B097422A}" dt="2024-07-28T13:33:47.614" v="40119" actId="732"/>
          <ac:picMkLst>
            <pc:docMk/>
            <pc:sldMk cId="94104631" sldId="398"/>
            <ac:picMk id="9" creationId="{2991E18A-3819-1258-3843-E99461A12ABB}"/>
          </ac:picMkLst>
        </pc:picChg>
        <pc:picChg chg="add mod">
          <ac:chgData name="Orlando Marley Filho" userId="db0f27c2ee340672" providerId="LiveId" clId="{1320679C-52D2-4BC1-9F34-7139B097422A}" dt="2024-07-28T13:30:23.349" v="40066" actId="732"/>
          <ac:picMkLst>
            <pc:docMk/>
            <pc:sldMk cId="94104631" sldId="398"/>
            <ac:picMk id="10" creationId="{FBA1C3D2-75BA-5874-F1FC-A0DCDB10A0B3}"/>
          </ac:picMkLst>
        </pc:picChg>
        <pc:picChg chg="add mod">
          <ac:chgData name="Orlando Marley Filho" userId="db0f27c2ee340672" providerId="LiveId" clId="{1320679C-52D2-4BC1-9F34-7139B097422A}" dt="2024-07-28T13:30:04.874" v="40062" actId="732"/>
          <ac:picMkLst>
            <pc:docMk/>
            <pc:sldMk cId="94104631" sldId="398"/>
            <ac:picMk id="11" creationId="{E06231CF-337C-75E5-0A28-C9A1769FF8AB}"/>
          </ac:picMkLst>
        </pc:picChg>
        <pc:picChg chg="add mod">
          <ac:chgData name="Orlando Marley Filho" userId="db0f27c2ee340672" providerId="LiveId" clId="{1320679C-52D2-4BC1-9F34-7139B097422A}" dt="2024-07-28T13:29:49.355" v="40058" actId="732"/>
          <ac:picMkLst>
            <pc:docMk/>
            <pc:sldMk cId="94104631" sldId="398"/>
            <ac:picMk id="12" creationId="{746A08F9-C285-1D50-EE25-A952C61ECBCC}"/>
          </ac:picMkLst>
        </pc:picChg>
        <pc:picChg chg="add mod">
          <ac:chgData name="Orlando Marley Filho" userId="db0f27c2ee340672" providerId="LiveId" clId="{1320679C-52D2-4BC1-9F34-7139B097422A}" dt="2024-07-28T13:29:17.494" v="40051" actId="732"/>
          <ac:picMkLst>
            <pc:docMk/>
            <pc:sldMk cId="94104631" sldId="398"/>
            <ac:picMk id="13" creationId="{C22080CE-F4E2-E145-4C67-9B34C33A3703}"/>
          </ac:picMkLst>
        </pc:picChg>
        <pc:picChg chg="add mod">
          <ac:chgData name="Orlando Marley Filho" userId="db0f27c2ee340672" providerId="LiveId" clId="{1320679C-52D2-4BC1-9F34-7139B097422A}" dt="2024-07-28T13:28:46.451" v="40047" actId="732"/>
          <ac:picMkLst>
            <pc:docMk/>
            <pc:sldMk cId="94104631" sldId="398"/>
            <ac:picMk id="14" creationId="{9892394B-13E9-11D9-BAEE-9CA9207309B7}"/>
          </ac:picMkLst>
        </pc:picChg>
        <pc:picChg chg="add mod">
          <ac:chgData name="Orlando Marley Filho" userId="db0f27c2ee340672" providerId="LiveId" clId="{1320679C-52D2-4BC1-9F34-7139B097422A}" dt="2024-07-28T13:29:27.943" v="40053" actId="732"/>
          <ac:picMkLst>
            <pc:docMk/>
            <pc:sldMk cId="94104631" sldId="398"/>
            <ac:picMk id="15" creationId="{26318DFC-0F83-7195-0A00-1FC005B66521}"/>
          </ac:picMkLst>
        </pc:picChg>
        <pc:picChg chg="add mod">
          <ac:chgData name="Orlando Marley Filho" userId="db0f27c2ee340672" providerId="LiveId" clId="{1320679C-52D2-4BC1-9F34-7139B097422A}" dt="2024-07-28T13:29:34.340" v="40054" actId="732"/>
          <ac:picMkLst>
            <pc:docMk/>
            <pc:sldMk cId="94104631" sldId="398"/>
            <ac:picMk id="16" creationId="{D523ECCC-BAEF-CC88-6C07-58D7AB03BA33}"/>
          </ac:picMkLst>
        </pc:picChg>
        <pc:picChg chg="add mod">
          <ac:chgData name="Orlando Marley Filho" userId="db0f27c2ee340672" providerId="LiveId" clId="{1320679C-52D2-4BC1-9F34-7139B097422A}" dt="2024-07-28T13:28:03.228" v="40037" actId="732"/>
          <ac:picMkLst>
            <pc:docMk/>
            <pc:sldMk cId="94104631" sldId="398"/>
            <ac:picMk id="17" creationId="{8D61011E-E71B-291C-C657-FA2EF669CEE3}"/>
          </ac:picMkLst>
        </pc:picChg>
        <pc:picChg chg="add mod">
          <ac:chgData name="Orlando Marley Filho" userId="db0f27c2ee340672" providerId="LiveId" clId="{1320679C-52D2-4BC1-9F34-7139B097422A}" dt="2024-07-28T13:27:04.539" v="40016" actId="732"/>
          <ac:picMkLst>
            <pc:docMk/>
            <pc:sldMk cId="94104631" sldId="398"/>
            <ac:picMk id="18" creationId="{25DD0D4F-19D8-2DFD-93AC-61914B44901D}"/>
          </ac:picMkLst>
        </pc:picChg>
        <pc:picChg chg="mod">
          <ac:chgData name="Orlando Marley Filho" userId="db0f27c2ee340672" providerId="LiveId" clId="{1320679C-52D2-4BC1-9F34-7139B097422A}" dt="2024-07-28T13:32:16.142" v="40099" actId="732"/>
          <ac:picMkLst>
            <pc:docMk/>
            <pc:sldMk cId="94104631" sldId="398"/>
            <ac:picMk id="2052" creationId="{0F954827-662A-8EA6-55FC-A1057DBFC85D}"/>
          </ac:picMkLst>
        </pc:picChg>
      </pc:sldChg>
      <pc:sldChg chg="addSp delSp modSp mod modClrScheme delDesignElem chgLayout">
        <pc:chgData name="Orlando Marley Filho" userId="db0f27c2ee340672" providerId="LiveId" clId="{1320679C-52D2-4BC1-9F34-7139B097422A}" dt="2024-06-05T22:40:32.961" v="2261"/>
        <pc:sldMkLst>
          <pc:docMk/>
          <pc:sldMk cId="3250771441" sldId="399"/>
        </pc:sldMkLst>
        <pc:spChg chg="del mod ord">
          <ac:chgData name="Orlando Marley Filho" userId="db0f27c2ee340672" providerId="LiveId" clId="{1320679C-52D2-4BC1-9F34-7139B097422A}" dt="2024-06-05T22:40:32.823" v="2260" actId="478"/>
          <ac:spMkLst>
            <pc:docMk/>
            <pc:sldMk cId="3250771441" sldId="399"/>
            <ac:spMk id="2" creationId="{1EFDA29E-FBD5-C1D6-F117-B64340501DA4}"/>
          </ac:spMkLst>
        </pc:spChg>
        <pc:spChg chg="add mod">
          <ac:chgData name="Orlando Marley Filho" userId="db0f27c2ee340672" providerId="LiveId" clId="{1320679C-52D2-4BC1-9F34-7139B097422A}" dt="2024-06-05T22:40:31.524" v="2259"/>
          <ac:spMkLst>
            <pc:docMk/>
            <pc:sldMk cId="3250771441" sldId="399"/>
            <ac:spMk id="3" creationId="{5A132AED-D4AD-145B-D73B-039AB92030D6}"/>
          </ac:spMkLst>
        </pc:spChg>
        <pc:spChg chg="add mod">
          <ac:chgData name="Orlando Marley Filho" userId="db0f27c2ee340672" providerId="LiveId" clId="{1320679C-52D2-4BC1-9F34-7139B097422A}" dt="2024-06-05T22:40:32.961" v="2261"/>
          <ac:spMkLst>
            <pc:docMk/>
            <pc:sldMk cId="3250771441" sldId="399"/>
            <ac:spMk id="4" creationId="{D33DAFFF-5580-7F3F-F87D-1CBD69E27382}"/>
          </ac:spMkLst>
        </pc:spChg>
        <pc:spChg chg="del">
          <ac:chgData name="Orlando Marley Filho" userId="db0f27c2ee340672" providerId="LiveId" clId="{1320679C-52D2-4BC1-9F34-7139B097422A}" dt="2024-06-05T22:40:28.443" v="2257" actId="700"/>
          <ac:spMkLst>
            <pc:docMk/>
            <pc:sldMk cId="3250771441" sldId="399"/>
            <ac:spMk id="10" creationId="{F0DCC097-1DB8-4B6D-85D0-6FBA0E1CA4BA}"/>
          </ac:spMkLst>
        </pc:spChg>
        <pc:spChg chg="del">
          <ac:chgData name="Orlando Marley Filho" userId="db0f27c2ee340672" providerId="LiveId" clId="{1320679C-52D2-4BC1-9F34-7139B097422A}" dt="2024-06-05T22:40:28.443" v="2257" actId="700"/>
          <ac:spMkLst>
            <pc:docMk/>
            <pc:sldMk cId="3250771441" sldId="399"/>
            <ac:spMk id="12" creationId="{E0B58608-23C8-4441-994D-C6823EEE1DB7}"/>
          </ac:spMkLst>
        </pc:spChg>
      </pc:sldChg>
      <pc:sldChg chg="addSp delSp modSp mod modClrScheme delDesignElem chgLayout">
        <pc:chgData name="Orlando Marley Filho" userId="db0f27c2ee340672" providerId="LiveId" clId="{1320679C-52D2-4BC1-9F34-7139B097422A}" dt="2024-06-05T22:40:22.028" v="2256"/>
        <pc:sldMkLst>
          <pc:docMk/>
          <pc:sldMk cId="4240840519" sldId="400"/>
        </pc:sldMkLst>
        <pc:spChg chg="del">
          <ac:chgData name="Orlando Marley Filho" userId="db0f27c2ee340672" providerId="LiveId" clId="{1320679C-52D2-4BC1-9F34-7139B097422A}" dt="2024-06-05T22:40:18.995" v="2254" actId="21"/>
          <ac:spMkLst>
            <pc:docMk/>
            <pc:sldMk cId="4240840519" sldId="400"/>
            <ac:spMk id="2" creationId="{956410DF-B04E-C278-21CF-EF45AFE5136D}"/>
          </ac:spMkLst>
        </pc:spChg>
        <pc:spChg chg="add del mod">
          <ac:chgData name="Orlando Marley Filho" userId="db0f27c2ee340672" providerId="LiveId" clId="{1320679C-52D2-4BC1-9F34-7139B097422A}" dt="2024-06-05T22:40:21.509" v="2255" actId="700"/>
          <ac:spMkLst>
            <pc:docMk/>
            <pc:sldMk cId="4240840519" sldId="400"/>
            <ac:spMk id="4" creationId="{B4C2AC8C-446F-EC4B-DABF-5A1C5065B03A}"/>
          </ac:spMkLst>
        </pc:spChg>
        <pc:spChg chg="add mod">
          <ac:chgData name="Orlando Marley Filho" userId="db0f27c2ee340672" providerId="LiveId" clId="{1320679C-52D2-4BC1-9F34-7139B097422A}" dt="2024-06-05T22:40:22.028" v="2256"/>
          <ac:spMkLst>
            <pc:docMk/>
            <pc:sldMk cId="4240840519" sldId="400"/>
            <ac:spMk id="6" creationId="{956410DF-B04E-C278-21CF-EF45AFE5136D}"/>
          </ac:spMkLst>
        </pc:spChg>
        <pc:spChg chg="del">
          <ac:chgData name="Orlando Marley Filho" userId="db0f27c2ee340672" providerId="LiveId" clId="{1320679C-52D2-4BC1-9F34-7139B097422A}" dt="2024-06-05T22:40:21.509" v="2255" actId="700"/>
          <ac:spMkLst>
            <pc:docMk/>
            <pc:sldMk cId="4240840519" sldId="400"/>
            <ac:spMk id="10" creationId="{F0DCC097-1DB8-4B6D-85D0-6FBA0E1CA4BA}"/>
          </ac:spMkLst>
        </pc:spChg>
        <pc:spChg chg="del">
          <ac:chgData name="Orlando Marley Filho" userId="db0f27c2ee340672" providerId="LiveId" clId="{1320679C-52D2-4BC1-9F34-7139B097422A}" dt="2024-06-05T22:40:21.509" v="2255" actId="700"/>
          <ac:spMkLst>
            <pc:docMk/>
            <pc:sldMk cId="4240840519" sldId="400"/>
            <ac:spMk id="12" creationId="{E0B58608-23C8-4441-994D-C6823EEE1DB7}"/>
          </ac:spMkLst>
        </pc:spChg>
      </pc:sldChg>
      <pc:sldChg chg="addSp delSp modSp mod modClrScheme delDesignElem chgLayout">
        <pc:chgData name="Orlando Marley Filho" userId="db0f27c2ee340672" providerId="LiveId" clId="{1320679C-52D2-4BC1-9F34-7139B097422A}" dt="2024-06-05T22:40:42.142" v="2264"/>
        <pc:sldMkLst>
          <pc:docMk/>
          <pc:sldMk cId="577813694" sldId="401"/>
        </pc:sldMkLst>
        <pc:spChg chg="del mod ord">
          <ac:chgData name="Orlando Marley Filho" userId="db0f27c2ee340672" providerId="LiveId" clId="{1320679C-52D2-4BC1-9F34-7139B097422A}" dt="2024-06-05T22:40:41.914" v="2263" actId="478"/>
          <ac:spMkLst>
            <pc:docMk/>
            <pc:sldMk cId="577813694" sldId="401"/>
            <ac:spMk id="2" creationId="{6BF80B15-E3A8-EFDA-90B2-41ACCDEEB5C6}"/>
          </ac:spMkLst>
        </pc:spChg>
        <pc:spChg chg="add mod">
          <ac:chgData name="Orlando Marley Filho" userId="db0f27c2ee340672" providerId="LiveId" clId="{1320679C-52D2-4BC1-9F34-7139B097422A}" dt="2024-06-05T22:40:42.142" v="2264"/>
          <ac:spMkLst>
            <pc:docMk/>
            <pc:sldMk cId="577813694" sldId="401"/>
            <ac:spMk id="3" creationId="{8431C9A4-7C43-6DA2-02EA-B44B7922CD3E}"/>
          </ac:spMkLst>
        </pc:spChg>
        <pc:spChg chg="del">
          <ac:chgData name="Orlando Marley Filho" userId="db0f27c2ee340672" providerId="LiveId" clId="{1320679C-52D2-4BC1-9F34-7139B097422A}" dt="2024-06-05T22:40:37.767" v="2262" actId="700"/>
          <ac:spMkLst>
            <pc:docMk/>
            <pc:sldMk cId="577813694" sldId="401"/>
            <ac:spMk id="10" creationId="{F0DCC097-1DB8-4B6D-85D0-6FBA0E1CA4BA}"/>
          </ac:spMkLst>
        </pc:spChg>
        <pc:spChg chg="del">
          <ac:chgData name="Orlando Marley Filho" userId="db0f27c2ee340672" providerId="LiveId" clId="{1320679C-52D2-4BC1-9F34-7139B097422A}" dt="2024-06-05T22:40:37.767" v="2262" actId="700"/>
          <ac:spMkLst>
            <pc:docMk/>
            <pc:sldMk cId="577813694" sldId="401"/>
            <ac:spMk id="12" creationId="{E0B58608-23C8-4441-994D-C6823EEE1DB7}"/>
          </ac:spMkLst>
        </pc:spChg>
      </pc:sldChg>
      <pc:sldChg chg="addSp delSp modSp mod modClrScheme delDesignElem chgLayout">
        <pc:chgData name="Orlando Marley Filho" userId="db0f27c2ee340672" providerId="LiveId" clId="{1320679C-52D2-4BC1-9F34-7139B097422A}" dt="2024-06-08T09:25:52.345" v="5085" actId="165"/>
        <pc:sldMkLst>
          <pc:docMk/>
          <pc:sldMk cId="3861370021" sldId="402"/>
        </pc:sldMkLst>
        <pc:spChg chg="del mod ord">
          <ac:chgData name="Orlando Marley Filho" userId="db0f27c2ee340672" providerId="LiveId" clId="{1320679C-52D2-4BC1-9F34-7139B097422A}" dt="2024-06-05T22:40:51.123" v="2267" actId="21"/>
          <ac:spMkLst>
            <pc:docMk/>
            <pc:sldMk cId="3861370021" sldId="402"/>
            <ac:spMk id="2" creationId="{6BF80B15-E3A8-EFDA-90B2-41ACCDEEB5C6}"/>
          </ac:spMkLst>
        </pc:spChg>
        <pc:spChg chg="add del mod">
          <ac:chgData name="Orlando Marley Filho" userId="db0f27c2ee340672" providerId="LiveId" clId="{1320679C-52D2-4BC1-9F34-7139B097422A}" dt="2024-06-05T22:40:53.318" v="2268" actId="700"/>
          <ac:spMkLst>
            <pc:docMk/>
            <pc:sldMk cId="3861370021" sldId="402"/>
            <ac:spMk id="9" creationId="{296276CA-4481-5131-E3E1-6783153F5A8A}"/>
          </ac:spMkLst>
        </pc:spChg>
        <pc:spChg chg="add del">
          <ac:chgData name="Orlando Marley Filho" userId="db0f27c2ee340672" providerId="LiveId" clId="{1320679C-52D2-4BC1-9F34-7139B097422A}" dt="2024-06-05T22:40:53.318" v="2268" actId="700"/>
          <ac:spMkLst>
            <pc:docMk/>
            <pc:sldMk cId="3861370021" sldId="402"/>
            <ac:spMk id="10" creationId="{F0DCC097-1DB8-4B6D-85D0-6FBA0E1CA4BA}"/>
          </ac:spMkLst>
        </pc:spChg>
        <pc:spChg chg="add del">
          <ac:chgData name="Orlando Marley Filho" userId="db0f27c2ee340672" providerId="LiveId" clId="{1320679C-52D2-4BC1-9F34-7139B097422A}" dt="2024-06-05T22:40:53.318" v="2268" actId="700"/>
          <ac:spMkLst>
            <pc:docMk/>
            <pc:sldMk cId="3861370021" sldId="402"/>
            <ac:spMk id="12" creationId="{E0B58608-23C8-4441-994D-C6823EEE1DB7}"/>
          </ac:spMkLst>
        </pc:spChg>
        <pc:spChg chg="add mod">
          <ac:chgData name="Orlando Marley Filho" userId="db0f27c2ee340672" providerId="LiveId" clId="{1320679C-52D2-4BC1-9F34-7139B097422A}" dt="2024-06-05T22:40:53.865" v="2269"/>
          <ac:spMkLst>
            <pc:docMk/>
            <pc:sldMk cId="3861370021" sldId="402"/>
            <ac:spMk id="13" creationId="{6BF80B15-E3A8-EFDA-90B2-41ACCDEEB5C6}"/>
          </ac:spMkLst>
        </pc:spChg>
        <pc:grpChg chg="add del mod">
          <ac:chgData name="Orlando Marley Filho" userId="db0f27c2ee340672" providerId="LiveId" clId="{1320679C-52D2-4BC1-9F34-7139B097422A}" dt="2024-06-08T09:25:52.345" v="5085" actId="165"/>
          <ac:grpSpMkLst>
            <pc:docMk/>
            <pc:sldMk cId="3861370021" sldId="402"/>
            <ac:grpSpMk id="4" creationId="{2C605311-12EC-B8C0-25E0-FB119F92E8D5}"/>
          </ac:grpSpMkLst>
        </pc:grpChg>
        <pc:picChg chg="mod ord topLvl">
          <ac:chgData name="Orlando Marley Filho" userId="db0f27c2ee340672" providerId="LiveId" clId="{1320679C-52D2-4BC1-9F34-7139B097422A}" dt="2024-06-08T09:25:52.345" v="5085" actId="165"/>
          <ac:picMkLst>
            <pc:docMk/>
            <pc:sldMk cId="3861370021" sldId="402"/>
            <ac:picMk id="3" creationId="{396947BE-6DF9-2E60-CF1C-004D44702CC4}"/>
          </ac:picMkLst>
        </pc:picChg>
        <pc:picChg chg="add mod">
          <ac:chgData name="Orlando Marley Filho" userId="db0f27c2ee340672" providerId="LiveId" clId="{1320679C-52D2-4BC1-9F34-7139B097422A}" dt="2024-06-02T22:45:53.541" v="560" actId="1076"/>
          <ac:picMkLst>
            <pc:docMk/>
            <pc:sldMk cId="3861370021" sldId="402"/>
            <ac:picMk id="5" creationId="{76FD037F-B7B7-4F71-944C-9F4FA49BCBDF}"/>
          </ac:picMkLst>
        </pc:picChg>
        <pc:picChg chg="add del mod">
          <ac:chgData name="Orlando Marley Filho" userId="db0f27c2ee340672" providerId="LiveId" clId="{1320679C-52D2-4BC1-9F34-7139B097422A}" dt="2024-06-02T22:45:55.039" v="561" actId="478"/>
          <ac:picMkLst>
            <pc:docMk/>
            <pc:sldMk cId="3861370021" sldId="402"/>
            <ac:picMk id="6" creationId="{4DFFCD25-8307-BFE4-BB8E-C5661B022939}"/>
          </ac:picMkLst>
        </pc:picChg>
        <pc:picChg chg="mod ord topLvl">
          <ac:chgData name="Orlando Marley Filho" userId="db0f27c2ee340672" providerId="LiveId" clId="{1320679C-52D2-4BC1-9F34-7139B097422A}" dt="2024-06-08T09:25:52.345" v="5085" actId="165"/>
          <ac:picMkLst>
            <pc:docMk/>
            <pc:sldMk cId="3861370021" sldId="402"/>
            <ac:picMk id="7" creationId="{E6072AB1-FF26-93B7-89C3-532067399300}"/>
          </ac:picMkLst>
        </pc:picChg>
      </pc:sldChg>
      <pc:sldChg chg="modNotesTx">
        <pc:chgData name="Orlando Marley Filho" userId="db0f27c2ee340672" providerId="LiveId" clId="{1320679C-52D2-4BC1-9F34-7139B097422A}" dt="2024-07-25T22:39:11.447" v="38254"/>
        <pc:sldMkLst>
          <pc:docMk/>
          <pc:sldMk cId="1373562693" sldId="403"/>
        </pc:sldMkLst>
      </pc:sldChg>
      <pc:sldChg chg="addSp delSp modSp mod ord setBg modClrScheme delAnim modAnim delDesignElem modShow chgLayout modNotesTx">
        <pc:chgData name="Orlando Marley Filho" userId="db0f27c2ee340672" providerId="LiveId" clId="{1320679C-52D2-4BC1-9F34-7139B097422A}" dt="2024-06-26T23:14:35.133" v="18015"/>
        <pc:sldMkLst>
          <pc:docMk/>
          <pc:sldMk cId="949955737" sldId="405"/>
        </pc:sldMkLst>
        <pc:spChg chg="del mod ord">
          <ac:chgData name="Orlando Marley Filho" userId="db0f27c2ee340672" providerId="LiveId" clId="{1320679C-52D2-4BC1-9F34-7139B097422A}" dt="2024-06-05T22:39:16.907" v="2234" actId="478"/>
          <ac:spMkLst>
            <pc:docMk/>
            <pc:sldMk cId="949955737" sldId="405"/>
            <ac:spMk id="2" creationId="{4F0D4A32-93C8-F9DB-5275-DA5BC3A622C4}"/>
          </ac:spMkLst>
        </pc:spChg>
        <pc:spChg chg="mod">
          <ac:chgData name="Orlando Marley Filho" userId="db0f27c2ee340672" providerId="LiveId" clId="{1320679C-52D2-4BC1-9F34-7139B097422A}" dt="2024-06-02T22:14:05.482" v="289" actId="1038"/>
          <ac:spMkLst>
            <pc:docMk/>
            <pc:sldMk cId="949955737" sldId="405"/>
            <ac:spMk id="4" creationId="{03BDFE94-8CD7-4905-A7A8-A1ADD3FD6F55}"/>
          </ac:spMkLst>
        </pc:spChg>
        <pc:spChg chg="add del mod">
          <ac:chgData name="Orlando Marley Filho" userId="db0f27c2ee340672" providerId="LiveId" clId="{1320679C-52D2-4BC1-9F34-7139B097422A}" dt="2024-06-11T20:25:44.126" v="14544" actId="478"/>
          <ac:spMkLst>
            <pc:docMk/>
            <pc:sldMk cId="949955737" sldId="405"/>
            <ac:spMk id="5" creationId="{A0250509-FA4B-2D96-4302-AF6F69B14F36}"/>
          </ac:spMkLst>
        </pc:spChg>
        <pc:spChg chg="mod">
          <ac:chgData name="Orlando Marley Filho" userId="db0f27c2ee340672" providerId="LiveId" clId="{1320679C-52D2-4BC1-9F34-7139B097422A}" dt="2024-06-11T20:25:59.474" v="14546" actId="1076"/>
          <ac:spMkLst>
            <pc:docMk/>
            <pc:sldMk cId="949955737" sldId="405"/>
            <ac:spMk id="8" creationId="{EFE26EA4-6F06-4D41-92FE-281F2C788166}"/>
          </ac:spMkLst>
        </pc:spChg>
        <pc:spChg chg="add mod">
          <ac:chgData name="Orlando Marley Filho" userId="db0f27c2ee340672" providerId="LiveId" clId="{1320679C-52D2-4BC1-9F34-7139B097422A}" dt="2024-06-05T22:39:17.096" v="2235"/>
          <ac:spMkLst>
            <pc:docMk/>
            <pc:sldMk cId="949955737" sldId="405"/>
            <ac:spMk id="11" creationId="{8958197A-765E-EC12-8E63-F1A786949866}"/>
          </ac:spMkLst>
        </pc:spChg>
        <pc:spChg chg="mod">
          <ac:chgData name="Orlando Marley Filho" userId="db0f27c2ee340672" providerId="LiveId" clId="{1320679C-52D2-4BC1-9F34-7139B097422A}" dt="2024-06-11T20:26:12.479" v="14549" actId="1076"/>
          <ac:spMkLst>
            <pc:docMk/>
            <pc:sldMk cId="949955737" sldId="405"/>
            <ac:spMk id="14" creationId="{9844288E-CC0F-DC36-9C0A-A75570497BCD}"/>
          </ac:spMkLst>
        </pc:spChg>
        <pc:spChg chg="mod">
          <ac:chgData name="Orlando Marley Filho" userId="db0f27c2ee340672" providerId="LiveId" clId="{1320679C-52D2-4BC1-9F34-7139B097422A}" dt="2024-06-02T22:14:05.482" v="289" actId="1038"/>
          <ac:spMkLst>
            <pc:docMk/>
            <pc:sldMk cId="949955737" sldId="405"/>
            <ac:spMk id="45" creationId="{0E1E7DAF-00C8-A13E-EA7E-705516DE2AF3}"/>
          </ac:spMkLst>
        </pc:spChg>
        <pc:spChg chg="del mod">
          <ac:chgData name="Orlando Marley Filho" userId="db0f27c2ee340672" providerId="LiveId" clId="{1320679C-52D2-4BC1-9F34-7139B097422A}" dt="2024-06-11T21:23:21.703" v="14884" actId="478"/>
          <ac:spMkLst>
            <pc:docMk/>
            <pc:sldMk cId="949955737" sldId="405"/>
            <ac:spMk id="47" creationId="{0335DB95-FA9E-2BC4-FDA3-4040F1985FD6}"/>
          </ac:spMkLst>
        </pc:spChg>
        <pc:spChg chg="del mod">
          <ac:chgData name="Orlando Marley Filho" userId="db0f27c2ee340672" providerId="LiveId" clId="{1320679C-52D2-4BC1-9F34-7139B097422A}" dt="2024-06-11T21:23:21.703" v="14884" actId="478"/>
          <ac:spMkLst>
            <pc:docMk/>
            <pc:sldMk cId="949955737" sldId="405"/>
            <ac:spMk id="55" creationId="{013031D6-8D4F-8E75-49D2-C9675DD425DE}"/>
          </ac:spMkLst>
        </pc:spChg>
        <pc:spChg chg="del">
          <ac:chgData name="Orlando Marley Filho" userId="db0f27c2ee340672" providerId="LiveId" clId="{1320679C-52D2-4BC1-9F34-7139B097422A}" dt="2024-06-05T22:39:15.204" v="2233" actId="700"/>
          <ac:spMkLst>
            <pc:docMk/>
            <pc:sldMk cId="949955737" sldId="405"/>
            <ac:spMk id="10247" creationId="{F0DCC097-1DB8-4B6D-85D0-6FBA0E1CA4BA}"/>
          </ac:spMkLst>
        </pc:spChg>
        <pc:spChg chg="del">
          <ac:chgData name="Orlando Marley Filho" userId="db0f27c2ee340672" providerId="LiveId" clId="{1320679C-52D2-4BC1-9F34-7139B097422A}" dt="2024-06-05T22:39:15.204" v="2233" actId="700"/>
          <ac:spMkLst>
            <pc:docMk/>
            <pc:sldMk cId="949955737" sldId="405"/>
            <ac:spMk id="10249" creationId="{E0B58608-23C8-4441-994D-C6823EEE1DB7}"/>
          </ac:spMkLst>
        </pc:spChg>
        <pc:spChg chg="mod">
          <ac:chgData name="Orlando Marley Filho" userId="db0f27c2ee340672" providerId="LiveId" clId="{1320679C-52D2-4BC1-9F34-7139B097422A}" dt="2024-06-02T22:14:05.482" v="289" actId="1038"/>
          <ac:spMkLst>
            <pc:docMk/>
            <pc:sldMk cId="949955737" sldId="405"/>
            <ac:spMk id="11294" creationId="{FDE6AA1A-4E1A-D6CA-6F8D-2562CD5CEC7B}"/>
          </ac:spMkLst>
        </pc:spChg>
        <pc:spChg chg="mod">
          <ac:chgData name="Orlando Marley Filho" userId="db0f27c2ee340672" providerId="LiveId" clId="{1320679C-52D2-4BC1-9F34-7139B097422A}" dt="2024-06-11T21:23:52.977" v="14889" actId="1038"/>
          <ac:spMkLst>
            <pc:docMk/>
            <pc:sldMk cId="949955737" sldId="405"/>
            <ac:spMk id="11316" creationId="{5BFCE39F-2179-680F-63FA-935D73314C0B}"/>
          </ac:spMkLst>
        </pc:spChg>
        <pc:spChg chg="mod">
          <ac:chgData name="Orlando Marley Filho" userId="db0f27c2ee340672" providerId="LiveId" clId="{1320679C-52D2-4BC1-9F34-7139B097422A}" dt="2024-06-11T21:23:52.977" v="14889" actId="1038"/>
          <ac:spMkLst>
            <pc:docMk/>
            <pc:sldMk cId="949955737" sldId="405"/>
            <ac:spMk id="11317" creationId="{F6996094-EB68-600B-D4EB-F8476FFFAA17}"/>
          </ac:spMkLst>
        </pc:spChg>
        <pc:spChg chg="mod">
          <ac:chgData name="Orlando Marley Filho" userId="db0f27c2ee340672" providerId="LiveId" clId="{1320679C-52D2-4BC1-9F34-7139B097422A}" dt="2024-06-11T21:27:11.727" v="14912" actId="255"/>
          <ac:spMkLst>
            <pc:docMk/>
            <pc:sldMk cId="949955737" sldId="405"/>
            <ac:spMk id="11327" creationId="{9C582B5C-D2E4-A232-5BD9-877568174550}"/>
          </ac:spMkLst>
        </pc:spChg>
        <pc:grpChg chg="mod">
          <ac:chgData name="Orlando Marley Filho" userId="db0f27c2ee340672" providerId="LiveId" clId="{1320679C-52D2-4BC1-9F34-7139B097422A}" dt="2024-06-02T22:14:05.482" v="289" actId="1038"/>
          <ac:grpSpMkLst>
            <pc:docMk/>
            <pc:sldMk cId="949955737" sldId="405"/>
            <ac:grpSpMk id="5" creationId="{0082459A-D32C-9459-F6D1-5CC74318F328}"/>
          </ac:grpSpMkLst>
        </pc:grpChg>
        <pc:grpChg chg="add del mod">
          <ac:chgData name="Orlando Marley Filho" userId="db0f27c2ee340672" providerId="LiveId" clId="{1320679C-52D2-4BC1-9F34-7139B097422A}" dt="2024-06-11T20:26:20.729" v="14550" actId="478"/>
          <ac:grpSpMkLst>
            <pc:docMk/>
            <pc:sldMk cId="949955737" sldId="405"/>
            <ac:grpSpMk id="12" creationId="{E3B34FF4-480F-8BA6-F0FC-E6A54EEEB2AE}"/>
          </ac:grpSpMkLst>
        </pc:grpChg>
        <pc:grpChg chg="del mod">
          <ac:chgData name="Orlando Marley Filho" userId="db0f27c2ee340672" providerId="LiveId" clId="{1320679C-52D2-4BC1-9F34-7139B097422A}" dt="2024-06-11T21:23:21.703" v="14884" actId="478"/>
          <ac:grpSpMkLst>
            <pc:docMk/>
            <pc:sldMk cId="949955737" sldId="405"/>
            <ac:grpSpMk id="20" creationId="{630F7AE8-02D2-9BB8-1E35-C4ACAA99FD2A}"/>
          </ac:grpSpMkLst>
        </pc:grpChg>
        <pc:grpChg chg="mod">
          <ac:chgData name="Orlando Marley Filho" userId="db0f27c2ee340672" providerId="LiveId" clId="{1320679C-52D2-4BC1-9F34-7139B097422A}" dt="2024-06-02T22:14:05.482" v="289" actId="1038"/>
          <ac:grpSpMkLst>
            <pc:docMk/>
            <pc:sldMk cId="949955737" sldId="405"/>
            <ac:grpSpMk id="10250" creationId="{65C78AED-70BF-7064-AA80-945099E8E942}"/>
          </ac:grpSpMkLst>
        </pc:grpChg>
        <pc:grpChg chg="mod">
          <ac:chgData name="Orlando Marley Filho" userId="db0f27c2ee340672" providerId="LiveId" clId="{1320679C-52D2-4BC1-9F34-7139B097422A}" dt="2024-06-02T22:14:05.482" v="289" actId="1038"/>
          <ac:grpSpMkLst>
            <pc:docMk/>
            <pc:sldMk cId="949955737" sldId="405"/>
            <ac:grpSpMk id="10251" creationId="{E80A8CCB-13C6-2577-DAB8-576D1933B2A1}"/>
          </ac:grpSpMkLst>
        </pc:grpChg>
        <pc:picChg chg="mod">
          <ac:chgData name="Orlando Marley Filho" userId="db0f27c2ee340672" providerId="LiveId" clId="{1320679C-52D2-4BC1-9F34-7139B097422A}" dt="2024-06-02T22:14:05.482" v="289" actId="1038"/>
          <ac:picMkLst>
            <pc:docMk/>
            <pc:sldMk cId="949955737" sldId="405"/>
            <ac:picMk id="3" creationId="{51FCFF8C-5133-406E-94B3-36975C105540}"/>
          </ac:picMkLst>
        </pc:picChg>
        <pc:picChg chg="mod">
          <ac:chgData name="Orlando Marley Filho" userId="db0f27c2ee340672" providerId="LiveId" clId="{1320679C-52D2-4BC1-9F34-7139B097422A}" dt="2024-06-11T20:25:59.474" v="14546" actId="1076"/>
          <ac:picMkLst>
            <pc:docMk/>
            <pc:sldMk cId="949955737" sldId="405"/>
            <ac:picMk id="6" creationId="{C50E3454-25C4-4265-AECB-E43FBA129B08}"/>
          </ac:picMkLst>
        </pc:picChg>
        <pc:picChg chg="mod">
          <ac:chgData name="Orlando Marley Filho" userId="db0f27c2ee340672" providerId="LiveId" clId="{1320679C-52D2-4BC1-9F34-7139B097422A}" dt="2024-06-11T20:26:12.479" v="14549" actId="1076"/>
          <ac:picMkLst>
            <pc:docMk/>
            <pc:sldMk cId="949955737" sldId="405"/>
            <ac:picMk id="13" creationId="{B388D0FE-7634-9580-56EB-1FBC97114938}"/>
          </ac:picMkLst>
        </pc:picChg>
        <pc:picChg chg="add del mod">
          <ac:chgData name="Orlando Marley Filho" userId="db0f27c2ee340672" providerId="LiveId" clId="{1320679C-52D2-4BC1-9F34-7139B097422A}" dt="2024-06-11T21:27:39.041" v="14921" actId="478"/>
          <ac:picMkLst>
            <pc:docMk/>
            <pc:sldMk cId="949955737" sldId="405"/>
            <ac:picMk id="15" creationId="{6327BBF2-6973-1788-018E-6315D8979644}"/>
          </ac:picMkLst>
        </pc:picChg>
        <pc:picChg chg="add mod">
          <ac:chgData name="Orlando Marley Filho" userId="db0f27c2ee340672" providerId="LiveId" clId="{1320679C-52D2-4BC1-9F34-7139B097422A}" dt="2024-06-11T21:29:48.019" v="14937" actId="14861"/>
          <ac:picMkLst>
            <pc:docMk/>
            <pc:sldMk cId="949955737" sldId="405"/>
            <ac:picMk id="3074" creationId="{9A289237-C056-4CE4-C85E-58DE49CE7DAD}"/>
          </ac:picMkLst>
        </pc:picChg>
        <pc:picChg chg="mod">
          <ac:chgData name="Orlando Marley Filho" userId="db0f27c2ee340672" providerId="LiveId" clId="{1320679C-52D2-4BC1-9F34-7139B097422A}" dt="2024-06-11T21:23:52.977" v="14889" actId="1038"/>
          <ac:picMkLst>
            <pc:docMk/>
            <pc:sldMk cId="949955737" sldId="405"/>
            <ac:picMk id="11315" creationId="{31E2FC47-5097-B409-104A-2F75670D3324}"/>
          </ac:picMkLst>
        </pc:picChg>
        <pc:cxnChg chg="del">
          <ac:chgData name="Orlando Marley Filho" userId="db0f27c2ee340672" providerId="LiveId" clId="{1320679C-52D2-4BC1-9F34-7139B097422A}" dt="2024-06-11T20:23:24.419" v="14519" actId="478"/>
          <ac:cxnSpMkLst>
            <pc:docMk/>
            <pc:sldMk cId="949955737" sldId="405"/>
            <ac:cxnSpMk id="2" creationId="{3E50CA54-8C57-9854-3675-0AFB6CAD3B6D}"/>
          </ac:cxnSpMkLst>
        </pc:cxnChg>
        <pc:cxnChg chg="add del mod">
          <ac:chgData name="Orlando Marley Filho" userId="db0f27c2ee340672" providerId="LiveId" clId="{1320679C-52D2-4BC1-9F34-7139B097422A}" dt="2024-06-11T21:23:21.703" v="14884" actId="478"/>
          <ac:cxnSpMkLst>
            <pc:docMk/>
            <pc:sldMk cId="949955737" sldId="405"/>
            <ac:cxnSpMk id="3" creationId="{F21269F9-FF86-3DEA-0C94-468DA1B0C71C}"/>
          </ac:cxnSpMkLst>
        </pc:cxnChg>
        <pc:cxnChg chg="add mod">
          <ac:chgData name="Orlando Marley Filho" userId="db0f27c2ee340672" providerId="LiveId" clId="{1320679C-52D2-4BC1-9F34-7139B097422A}" dt="2024-06-11T21:23:52.977" v="14889" actId="1038"/>
          <ac:cxnSpMkLst>
            <pc:docMk/>
            <pc:sldMk cId="949955737" sldId="405"/>
            <ac:cxnSpMk id="4" creationId="{9C858CC2-F4EF-648E-97EC-BE93B2097502}"/>
          </ac:cxnSpMkLst>
        </pc:cxnChg>
        <pc:cxnChg chg="mod">
          <ac:chgData name="Orlando Marley Filho" userId="db0f27c2ee340672" providerId="LiveId" clId="{1320679C-52D2-4BC1-9F34-7139B097422A}" dt="2024-06-02T22:14:05.482" v="289" actId="1038"/>
          <ac:cxnSpMkLst>
            <pc:docMk/>
            <pc:sldMk cId="949955737" sldId="405"/>
            <ac:cxnSpMk id="11311" creationId="{779D367E-0DF6-3EC7-5281-32752220B3F8}"/>
          </ac:cxnSpMkLst>
        </pc:cxnChg>
        <pc:cxnChg chg="del mod">
          <ac:chgData name="Orlando Marley Filho" userId="db0f27c2ee340672" providerId="LiveId" clId="{1320679C-52D2-4BC1-9F34-7139B097422A}" dt="2024-06-11T20:23:19.516" v="14516" actId="478"/>
          <ac:cxnSpMkLst>
            <pc:docMk/>
            <pc:sldMk cId="949955737" sldId="405"/>
            <ac:cxnSpMk id="11312" creationId="{B2B2F9FC-D701-0EDC-DB32-452D0017E2A1}"/>
          </ac:cxnSpMkLst>
        </pc:cxnChg>
      </pc:sldChg>
      <pc:sldChg chg="addSp delSp modSp mod ord setBg modClrScheme modAnim delDesignElem modShow chgLayout modNotesTx">
        <pc:chgData name="Orlando Marley Filho" userId="db0f27c2ee340672" providerId="LiveId" clId="{1320679C-52D2-4BC1-9F34-7139B097422A}" dt="2024-06-26T23:12:46.451" v="18003"/>
        <pc:sldMkLst>
          <pc:docMk/>
          <pc:sldMk cId="2179631702" sldId="406"/>
        </pc:sldMkLst>
        <pc:spChg chg="del mod ord">
          <ac:chgData name="Orlando Marley Filho" userId="db0f27c2ee340672" providerId="LiveId" clId="{1320679C-52D2-4BC1-9F34-7139B097422A}" dt="2024-06-05T22:38:56.459" v="2226" actId="21"/>
          <ac:spMkLst>
            <pc:docMk/>
            <pc:sldMk cId="2179631702" sldId="406"/>
            <ac:spMk id="2" creationId="{4F0D4A32-93C8-F9DB-5275-DA5BC3A622C4}"/>
          </ac:spMkLst>
        </pc:spChg>
        <pc:spChg chg="add del mod">
          <ac:chgData name="Orlando Marley Filho" userId="db0f27c2ee340672" providerId="LiveId" clId="{1320679C-52D2-4BC1-9F34-7139B097422A}" dt="2024-06-05T22:38:18.798" v="2214" actId="6264"/>
          <ac:spMkLst>
            <pc:docMk/>
            <pc:sldMk cId="2179631702" sldId="406"/>
            <ac:spMk id="6" creationId="{DFD895FD-8A62-B15F-43AA-840791314965}"/>
          </ac:spMkLst>
        </pc:spChg>
        <pc:spChg chg="add del mod ord">
          <ac:chgData name="Orlando Marley Filho" userId="db0f27c2ee340672" providerId="LiveId" clId="{1320679C-52D2-4BC1-9F34-7139B097422A}" dt="2024-06-05T22:38:18.798" v="2214" actId="6264"/>
          <ac:spMkLst>
            <pc:docMk/>
            <pc:sldMk cId="2179631702" sldId="406"/>
            <ac:spMk id="7" creationId="{A2199E8F-E18A-B669-D845-2EDFD6437548}"/>
          </ac:spMkLst>
        </pc:spChg>
        <pc:spChg chg="add del mod">
          <ac:chgData name="Orlando Marley Filho" userId="db0f27c2ee340672" providerId="LiveId" clId="{1320679C-52D2-4BC1-9F34-7139B097422A}" dt="2024-06-05T22:38:58.751" v="2227" actId="478"/>
          <ac:spMkLst>
            <pc:docMk/>
            <pc:sldMk cId="2179631702" sldId="406"/>
            <ac:spMk id="9" creationId="{1ADF8C25-EC5C-9615-DFE4-64E89234291D}"/>
          </ac:spMkLst>
        </pc:spChg>
        <pc:spChg chg="add mod">
          <ac:chgData name="Orlando Marley Filho" userId="db0f27c2ee340672" providerId="LiveId" clId="{1320679C-52D2-4BC1-9F34-7139B097422A}" dt="2024-06-05T22:39:01.948" v="2229"/>
          <ac:spMkLst>
            <pc:docMk/>
            <pc:sldMk cId="2179631702" sldId="406"/>
            <ac:spMk id="10" creationId="{4F0D4A32-93C8-F9DB-5275-DA5BC3A622C4}"/>
          </ac:spMkLst>
        </pc:spChg>
        <pc:spChg chg="mod">
          <ac:chgData name="Orlando Marley Filho" userId="db0f27c2ee340672" providerId="LiveId" clId="{1320679C-52D2-4BC1-9F34-7139B097422A}" dt="2024-06-26T23:12:35.911" v="18002" actId="1076"/>
          <ac:spMkLst>
            <pc:docMk/>
            <pc:sldMk cId="2179631702" sldId="406"/>
            <ac:spMk id="14" creationId="{0BE1F961-5A62-4AE2-AFA9-2C903743CA3C}"/>
          </ac:spMkLst>
        </pc:spChg>
        <pc:spChg chg="mod">
          <ac:chgData name="Orlando Marley Filho" userId="db0f27c2ee340672" providerId="LiveId" clId="{1320679C-52D2-4BC1-9F34-7139B097422A}" dt="2024-06-26T23:12:35.911" v="18002" actId="1076"/>
          <ac:spMkLst>
            <pc:docMk/>
            <pc:sldMk cId="2179631702" sldId="406"/>
            <ac:spMk id="16" creationId="{6FF4A02E-43F5-49EB-B14E-94681104B8D3}"/>
          </ac:spMkLst>
        </pc:spChg>
        <pc:spChg chg="mod">
          <ac:chgData name="Orlando Marley Filho" userId="db0f27c2ee340672" providerId="LiveId" clId="{1320679C-52D2-4BC1-9F34-7139B097422A}" dt="2024-06-26T23:12:35.911" v="18002" actId="1076"/>
          <ac:spMkLst>
            <pc:docMk/>
            <pc:sldMk cId="2179631702" sldId="406"/>
            <ac:spMk id="18" creationId="{B34A4F74-DF56-4414-8EB0-E351DD29A3BA}"/>
          </ac:spMkLst>
        </pc:spChg>
        <pc:spChg chg="mod">
          <ac:chgData name="Orlando Marley Filho" userId="db0f27c2ee340672" providerId="LiveId" clId="{1320679C-52D2-4BC1-9F34-7139B097422A}" dt="2024-06-26T23:12:35.911" v="18002" actId="1076"/>
          <ac:spMkLst>
            <pc:docMk/>
            <pc:sldMk cId="2179631702" sldId="406"/>
            <ac:spMk id="19" creationId="{19135ACF-A0A8-E253-4662-0E52725A9BA2}"/>
          </ac:spMkLst>
        </pc:spChg>
        <pc:spChg chg="mod">
          <ac:chgData name="Orlando Marley Filho" userId="db0f27c2ee340672" providerId="LiveId" clId="{1320679C-52D2-4BC1-9F34-7139B097422A}" dt="2024-06-26T23:12:35.911" v="18002" actId="1076"/>
          <ac:spMkLst>
            <pc:docMk/>
            <pc:sldMk cId="2179631702" sldId="406"/>
            <ac:spMk id="30" creationId="{41A0A865-54F0-D576-EE12-7E6102780F27}"/>
          </ac:spMkLst>
        </pc:spChg>
        <pc:spChg chg="mod">
          <ac:chgData name="Orlando Marley Filho" userId="db0f27c2ee340672" providerId="LiveId" clId="{1320679C-52D2-4BC1-9F34-7139B097422A}" dt="2024-06-26T23:12:35.911" v="18002" actId="1076"/>
          <ac:spMkLst>
            <pc:docMk/>
            <pc:sldMk cId="2179631702" sldId="406"/>
            <ac:spMk id="32" creationId="{80C9E281-C264-54D6-F34F-9F05D923CBEE}"/>
          </ac:spMkLst>
        </pc:spChg>
        <pc:spChg chg="mod">
          <ac:chgData name="Orlando Marley Filho" userId="db0f27c2ee340672" providerId="LiveId" clId="{1320679C-52D2-4BC1-9F34-7139B097422A}" dt="2024-06-26T23:11:49.897" v="17989" actId="1076"/>
          <ac:spMkLst>
            <pc:docMk/>
            <pc:sldMk cId="2179631702" sldId="406"/>
            <ac:spMk id="34" creationId="{BFAB8FB8-DEAC-7E0C-818C-9FD8E9CDD250}"/>
          </ac:spMkLst>
        </pc:spChg>
        <pc:spChg chg="mod">
          <ac:chgData name="Orlando Marley Filho" userId="db0f27c2ee340672" providerId="LiveId" clId="{1320679C-52D2-4BC1-9F34-7139B097422A}" dt="2024-06-02T22:08:41.101" v="72" actId="1076"/>
          <ac:spMkLst>
            <pc:docMk/>
            <pc:sldMk cId="2179631702" sldId="406"/>
            <ac:spMk id="39" creationId="{81316DFB-2780-4377-A0F0-C5140E9C2223}"/>
          </ac:spMkLst>
        </pc:spChg>
        <pc:spChg chg="mod">
          <ac:chgData name="Orlando Marley Filho" userId="db0f27c2ee340672" providerId="LiveId" clId="{1320679C-52D2-4BC1-9F34-7139B097422A}" dt="2024-06-02T22:08:41.101" v="72" actId="1076"/>
          <ac:spMkLst>
            <pc:docMk/>
            <pc:sldMk cId="2179631702" sldId="406"/>
            <ac:spMk id="41" creationId="{0BEFBE9B-01B5-F68E-71FB-24643C0570F3}"/>
          </ac:spMkLst>
        </pc:spChg>
        <pc:spChg chg="mod">
          <ac:chgData name="Orlando Marley Filho" userId="db0f27c2ee340672" providerId="LiveId" clId="{1320679C-52D2-4BC1-9F34-7139B097422A}" dt="2024-06-02T22:08:41.101" v="72" actId="1076"/>
          <ac:spMkLst>
            <pc:docMk/>
            <pc:sldMk cId="2179631702" sldId="406"/>
            <ac:spMk id="48" creationId="{E5460954-1BF6-4A12-591F-9FA6F98E2FBE}"/>
          </ac:spMkLst>
        </pc:spChg>
        <pc:spChg chg="add del">
          <ac:chgData name="Orlando Marley Filho" userId="db0f27c2ee340672" providerId="LiveId" clId="{1320679C-52D2-4BC1-9F34-7139B097422A}" dt="2024-06-05T22:39:01.270" v="2228" actId="700"/>
          <ac:spMkLst>
            <pc:docMk/>
            <pc:sldMk cId="2179631702" sldId="406"/>
            <ac:spMk id="10247" creationId="{F0DCC097-1DB8-4B6D-85D0-6FBA0E1CA4BA}"/>
          </ac:spMkLst>
        </pc:spChg>
        <pc:spChg chg="add del">
          <ac:chgData name="Orlando Marley Filho" userId="db0f27c2ee340672" providerId="LiveId" clId="{1320679C-52D2-4BC1-9F34-7139B097422A}" dt="2024-06-05T22:39:01.270" v="2228" actId="700"/>
          <ac:spMkLst>
            <pc:docMk/>
            <pc:sldMk cId="2179631702" sldId="406"/>
            <ac:spMk id="10249" creationId="{E0B58608-23C8-4441-994D-C6823EEE1DB7}"/>
          </ac:spMkLst>
        </pc:spChg>
        <pc:grpChg chg="mod">
          <ac:chgData name="Orlando Marley Filho" userId="db0f27c2ee340672" providerId="LiveId" clId="{1320679C-52D2-4BC1-9F34-7139B097422A}" dt="2024-06-26T23:12:35.911" v="18002" actId="1076"/>
          <ac:grpSpMkLst>
            <pc:docMk/>
            <pc:sldMk cId="2179631702" sldId="406"/>
            <ac:grpSpMk id="23" creationId="{9C5FCB9E-459C-5C6C-CFEC-3E2E0E23C02C}"/>
          </ac:grpSpMkLst>
        </pc:grpChg>
        <pc:grpChg chg="mod">
          <ac:chgData name="Orlando Marley Filho" userId="db0f27c2ee340672" providerId="LiveId" clId="{1320679C-52D2-4BC1-9F34-7139B097422A}" dt="2024-06-26T23:12:35.911" v="18002" actId="1076"/>
          <ac:grpSpMkLst>
            <pc:docMk/>
            <pc:sldMk cId="2179631702" sldId="406"/>
            <ac:grpSpMk id="24" creationId="{5E9BF899-91DE-827D-EF4D-D0B58ECB1BB2}"/>
          </ac:grpSpMkLst>
        </pc:grpChg>
        <pc:grpChg chg="mod">
          <ac:chgData name="Orlando Marley Filho" userId="db0f27c2ee340672" providerId="LiveId" clId="{1320679C-52D2-4BC1-9F34-7139B097422A}" dt="2024-06-26T23:12:35.911" v="18002" actId="1076"/>
          <ac:grpSpMkLst>
            <pc:docMk/>
            <pc:sldMk cId="2179631702" sldId="406"/>
            <ac:grpSpMk id="25" creationId="{0BC3C167-89E9-0C8A-F383-34564FFFD6C1}"/>
          </ac:grpSpMkLst>
        </pc:grpChg>
        <pc:grpChg chg="mod">
          <ac:chgData name="Orlando Marley Filho" userId="db0f27c2ee340672" providerId="LiveId" clId="{1320679C-52D2-4BC1-9F34-7139B097422A}" dt="2024-06-02T22:08:41.101" v="72" actId="1076"/>
          <ac:grpSpMkLst>
            <pc:docMk/>
            <pc:sldMk cId="2179631702" sldId="406"/>
            <ac:grpSpMk id="37" creationId="{CF6CBCB0-8765-2BA2-1ECA-809CAA72A25C}"/>
          </ac:grpSpMkLst>
        </pc:grpChg>
        <pc:picChg chg="mod">
          <ac:chgData name="Orlando Marley Filho" userId="db0f27c2ee340672" providerId="LiveId" clId="{1320679C-52D2-4BC1-9F34-7139B097422A}" dt="2024-06-26T23:12:35.911" v="18002" actId="1076"/>
          <ac:picMkLst>
            <pc:docMk/>
            <pc:sldMk cId="2179631702" sldId="406"/>
            <ac:picMk id="13" creationId="{B66FD2DC-4A03-4F2F-B529-81BA58329E6D}"/>
          </ac:picMkLst>
        </pc:picChg>
        <pc:picChg chg="mod">
          <ac:chgData name="Orlando Marley Filho" userId="db0f27c2ee340672" providerId="LiveId" clId="{1320679C-52D2-4BC1-9F34-7139B097422A}" dt="2024-06-26T23:12:35.911" v="18002" actId="1076"/>
          <ac:picMkLst>
            <pc:docMk/>
            <pc:sldMk cId="2179631702" sldId="406"/>
            <ac:picMk id="15" creationId="{196EC08C-78EB-4D02-BC31-33F5B185913D}"/>
          </ac:picMkLst>
        </pc:picChg>
        <pc:picChg chg="mod">
          <ac:chgData name="Orlando Marley Filho" userId="db0f27c2ee340672" providerId="LiveId" clId="{1320679C-52D2-4BC1-9F34-7139B097422A}" dt="2024-06-26T23:12:35.911" v="18002" actId="1076"/>
          <ac:picMkLst>
            <pc:docMk/>
            <pc:sldMk cId="2179631702" sldId="406"/>
            <ac:picMk id="17" creationId="{F530127A-5D93-437D-A30B-DDB94FFC8067}"/>
          </ac:picMkLst>
        </pc:picChg>
        <pc:picChg chg="mod">
          <ac:chgData name="Orlando Marley Filho" userId="db0f27c2ee340672" providerId="LiveId" clId="{1320679C-52D2-4BC1-9F34-7139B097422A}" dt="2024-06-02T22:08:41.101" v="72" actId="1076"/>
          <ac:picMkLst>
            <pc:docMk/>
            <pc:sldMk cId="2179631702" sldId="406"/>
            <ac:picMk id="38" creationId="{2D665405-3CA1-4B29-91E6-E04E8B37457C}"/>
          </ac:picMkLst>
        </pc:picChg>
        <pc:picChg chg="add mod">
          <ac:chgData name="Orlando Marley Filho" userId="db0f27c2ee340672" providerId="LiveId" clId="{1320679C-52D2-4BC1-9F34-7139B097422A}" dt="2024-06-26T23:12:35.428" v="18001" actId="1076"/>
          <ac:picMkLst>
            <pc:docMk/>
            <pc:sldMk cId="2179631702" sldId="406"/>
            <ac:picMk id="4098" creationId="{FCE35CFE-AA02-0FD9-AF58-6B6C3005F9AE}"/>
          </ac:picMkLst>
        </pc:picChg>
        <pc:cxnChg chg="mod">
          <ac:chgData name="Orlando Marley Filho" userId="db0f27c2ee340672" providerId="LiveId" clId="{1320679C-52D2-4BC1-9F34-7139B097422A}" dt="2024-06-26T23:11:55.431" v="17992" actId="1076"/>
          <ac:cxnSpMkLst>
            <pc:docMk/>
            <pc:sldMk cId="2179631702" sldId="406"/>
            <ac:cxnSpMk id="35" creationId="{8312B14C-CF45-2F24-AFFD-BCED0046EB0C}"/>
          </ac:cxnSpMkLst>
        </pc:cxnChg>
        <pc:cxnChg chg="mod">
          <ac:chgData name="Orlando Marley Filho" userId="db0f27c2ee340672" providerId="LiveId" clId="{1320679C-52D2-4BC1-9F34-7139B097422A}" dt="2024-06-02T22:08:41.101" v="72" actId="1076"/>
          <ac:cxnSpMkLst>
            <pc:docMk/>
            <pc:sldMk cId="2179631702" sldId="406"/>
            <ac:cxnSpMk id="42" creationId="{43421C83-696E-63AC-C399-D7F695A480E6}"/>
          </ac:cxnSpMkLst>
        </pc:cxnChg>
      </pc:sldChg>
      <pc:sldChg chg="addSp delSp modSp mod ord setBg modClrScheme modAnim delDesignElem modShow chgLayout modNotesTx">
        <pc:chgData name="Orlando Marley Filho" userId="db0f27c2ee340672" providerId="LiveId" clId="{1320679C-52D2-4BC1-9F34-7139B097422A}" dt="2024-06-09T22:20:40.204" v="11738" actId="729"/>
        <pc:sldMkLst>
          <pc:docMk/>
          <pc:sldMk cId="3120171325" sldId="410"/>
        </pc:sldMkLst>
        <pc:spChg chg="del mod ord">
          <ac:chgData name="Orlando Marley Filho" userId="db0f27c2ee340672" providerId="LiveId" clId="{1320679C-52D2-4BC1-9F34-7139B097422A}" dt="2024-06-05T22:39:10.340" v="2231" actId="478"/>
          <ac:spMkLst>
            <pc:docMk/>
            <pc:sldMk cId="3120171325" sldId="410"/>
            <ac:spMk id="2" creationId="{4F0D4A32-93C8-F9DB-5275-DA5BC3A622C4}"/>
          </ac:spMkLst>
        </pc:spChg>
        <pc:spChg chg="add mod">
          <ac:chgData name="Orlando Marley Filho" userId="db0f27c2ee340672" providerId="LiveId" clId="{1320679C-52D2-4BC1-9F34-7139B097422A}" dt="2024-06-05T22:39:10.613" v="2232"/>
          <ac:spMkLst>
            <pc:docMk/>
            <pc:sldMk cId="3120171325" sldId="410"/>
            <ac:spMk id="6" creationId="{C2CCB517-24EF-CA8C-4DEA-0BF34C18A55A}"/>
          </ac:spMkLst>
        </pc:spChg>
        <pc:spChg chg="mod">
          <ac:chgData name="Orlando Marley Filho" userId="db0f27c2ee340672" providerId="LiveId" clId="{1320679C-52D2-4BC1-9F34-7139B097422A}" dt="2024-06-04T00:02:09.607" v="1607" actId="1076"/>
          <ac:spMkLst>
            <pc:docMk/>
            <pc:sldMk cId="3120171325" sldId="410"/>
            <ac:spMk id="10" creationId="{E885F50A-1A40-4BA5-9BB9-41604E36EEE9}"/>
          </ac:spMkLst>
        </pc:spChg>
        <pc:spChg chg="mod">
          <ac:chgData name="Orlando Marley Filho" userId="db0f27c2ee340672" providerId="LiveId" clId="{1320679C-52D2-4BC1-9F34-7139B097422A}" dt="2024-06-02T22:12:58.137" v="279" actId="1038"/>
          <ac:spMkLst>
            <pc:docMk/>
            <pc:sldMk cId="3120171325" sldId="410"/>
            <ac:spMk id="12" creationId="{8CD0A961-F547-41CE-B6DB-499461B964BD}"/>
          </ac:spMkLst>
        </pc:spChg>
        <pc:spChg chg="mod">
          <ac:chgData name="Orlando Marley Filho" userId="db0f27c2ee340672" providerId="LiveId" clId="{1320679C-52D2-4BC1-9F34-7139B097422A}" dt="2024-06-04T00:02:09.607" v="1607" actId="1076"/>
          <ac:spMkLst>
            <pc:docMk/>
            <pc:sldMk cId="3120171325" sldId="410"/>
            <ac:spMk id="51" creationId="{81A1A6F5-3C81-7CC8-64A3-EFD273A7D5DC}"/>
          </ac:spMkLst>
        </pc:spChg>
        <pc:spChg chg="mod">
          <ac:chgData name="Orlando Marley Filho" userId="db0f27c2ee340672" providerId="LiveId" clId="{1320679C-52D2-4BC1-9F34-7139B097422A}" dt="2024-06-02T22:12:58.137" v="279" actId="1038"/>
          <ac:spMkLst>
            <pc:docMk/>
            <pc:sldMk cId="3120171325" sldId="410"/>
            <ac:spMk id="53" creationId="{26C540E5-EE0A-26A8-3F28-43FD566A7B03}"/>
          </ac:spMkLst>
        </pc:spChg>
        <pc:spChg chg="del">
          <ac:chgData name="Orlando Marley Filho" userId="db0f27c2ee340672" providerId="LiveId" clId="{1320679C-52D2-4BC1-9F34-7139B097422A}" dt="2024-06-05T22:39:08.547" v="2230" actId="700"/>
          <ac:spMkLst>
            <pc:docMk/>
            <pc:sldMk cId="3120171325" sldId="410"/>
            <ac:spMk id="10247" creationId="{F0DCC097-1DB8-4B6D-85D0-6FBA0E1CA4BA}"/>
          </ac:spMkLst>
        </pc:spChg>
        <pc:spChg chg="del">
          <ac:chgData name="Orlando Marley Filho" userId="db0f27c2ee340672" providerId="LiveId" clId="{1320679C-52D2-4BC1-9F34-7139B097422A}" dt="2024-06-05T22:39:08.547" v="2230" actId="700"/>
          <ac:spMkLst>
            <pc:docMk/>
            <pc:sldMk cId="3120171325" sldId="410"/>
            <ac:spMk id="10249" creationId="{E0B58608-23C8-4441-994D-C6823EEE1DB7}"/>
          </ac:spMkLst>
        </pc:spChg>
        <pc:spChg chg="mod">
          <ac:chgData name="Orlando Marley Filho" userId="db0f27c2ee340672" providerId="LiveId" clId="{1320679C-52D2-4BC1-9F34-7139B097422A}" dt="2024-06-02T22:12:58.137" v="279" actId="1038"/>
          <ac:spMkLst>
            <pc:docMk/>
            <pc:sldMk cId="3120171325" sldId="410"/>
            <ac:spMk id="11292" creationId="{E0D26EAC-0AFA-C59F-EA68-980FA601587A}"/>
          </ac:spMkLst>
        </pc:spChg>
        <pc:spChg chg="mod">
          <ac:chgData name="Orlando Marley Filho" userId="db0f27c2ee340672" providerId="LiveId" clId="{1320679C-52D2-4BC1-9F34-7139B097422A}" dt="2024-06-02T22:12:58.137" v="279" actId="1038"/>
          <ac:spMkLst>
            <pc:docMk/>
            <pc:sldMk cId="3120171325" sldId="410"/>
            <ac:spMk id="11316" creationId="{5BFCE39F-2179-680F-63FA-935D73314C0B}"/>
          </ac:spMkLst>
        </pc:spChg>
        <pc:spChg chg="mod">
          <ac:chgData name="Orlando Marley Filho" userId="db0f27c2ee340672" providerId="LiveId" clId="{1320679C-52D2-4BC1-9F34-7139B097422A}" dt="2024-06-02T22:12:58.137" v="279" actId="1038"/>
          <ac:spMkLst>
            <pc:docMk/>
            <pc:sldMk cId="3120171325" sldId="410"/>
            <ac:spMk id="11317" creationId="{F6996094-EB68-600B-D4EB-F8476FFFAA17}"/>
          </ac:spMkLst>
        </pc:spChg>
        <pc:spChg chg="mod">
          <ac:chgData name="Orlando Marley Filho" userId="db0f27c2ee340672" providerId="LiveId" clId="{1320679C-52D2-4BC1-9F34-7139B097422A}" dt="2024-06-02T22:12:58.137" v="279" actId="1038"/>
          <ac:spMkLst>
            <pc:docMk/>
            <pc:sldMk cId="3120171325" sldId="410"/>
            <ac:spMk id="11327" creationId="{9C582B5C-D2E4-A232-5BD9-877568174550}"/>
          </ac:spMkLst>
        </pc:spChg>
        <pc:grpChg chg="mod">
          <ac:chgData name="Orlando Marley Filho" userId="db0f27c2ee340672" providerId="LiveId" clId="{1320679C-52D2-4BC1-9F34-7139B097422A}" dt="2024-06-04T00:02:09.607" v="1607" actId="1076"/>
          <ac:grpSpMkLst>
            <pc:docMk/>
            <pc:sldMk cId="3120171325" sldId="410"/>
            <ac:grpSpMk id="21" creationId="{77A2E027-7B0A-9DE3-388E-E346E40CA8FE}"/>
          </ac:grpSpMkLst>
        </pc:grpChg>
        <pc:grpChg chg="mod">
          <ac:chgData name="Orlando Marley Filho" userId="db0f27c2ee340672" providerId="LiveId" clId="{1320679C-52D2-4BC1-9F34-7139B097422A}" dt="2024-06-02T22:12:58.137" v="279" actId="1038"/>
          <ac:grpSpMkLst>
            <pc:docMk/>
            <pc:sldMk cId="3120171325" sldId="410"/>
            <ac:grpSpMk id="22" creationId="{DA9684FB-01A9-D058-89D2-B43E51DA6BCA}"/>
          </ac:grpSpMkLst>
        </pc:grpChg>
        <pc:grpChg chg="mod">
          <ac:chgData name="Orlando Marley Filho" userId="db0f27c2ee340672" providerId="LiveId" clId="{1320679C-52D2-4BC1-9F34-7139B097422A}" dt="2024-06-04T00:02:09.607" v="1607" actId="1076"/>
          <ac:grpSpMkLst>
            <pc:docMk/>
            <pc:sldMk cId="3120171325" sldId="410"/>
            <ac:grpSpMk id="11308" creationId="{57BE3532-73E2-0E8D-E120-8AAD2F815BC6}"/>
          </ac:grpSpMkLst>
        </pc:grpChg>
        <pc:grpChg chg="mod">
          <ac:chgData name="Orlando Marley Filho" userId="db0f27c2ee340672" providerId="LiveId" clId="{1320679C-52D2-4BC1-9F34-7139B097422A}" dt="2024-06-02T22:12:58.137" v="279" actId="1038"/>
          <ac:grpSpMkLst>
            <pc:docMk/>
            <pc:sldMk cId="3120171325" sldId="410"/>
            <ac:grpSpMk id="11309" creationId="{D7683B7F-54C9-F672-BC58-E74A656C64CA}"/>
          </ac:grpSpMkLst>
        </pc:grpChg>
        <pc:picChg chg="mod">
          <ac:chgData name="Orlando Marley Filho" userId="db0f27c2ee340672" providerId="LiveId" clId="{1320679C-52D2-4BC1-9F34-7139B097422A}" dt="2024-06-04T00:02:09.607" v="1607" actId="1076"/>
          <ac:picMkLst>
            <pc:docMk/>
            <pc:sldMk cId="3120171325" sldId="410"/>
            <ac:picMk id="9" creationId="{C2F76607-B447-4CBE-9A21-DD9BB035D83E}"/>
          </ac:picMkLst>
        </pc:picChg>
        <pc:picChg chg="mod">
          <ac:chgData name="Orlando Marley Filho" userId="db0f27c2ee340672" providerId="LiveId" clId="{1320679C-52D2-4BC1-9F34-7139B097422A}" dt="2024-06-02T22:12:58.137" v="279" actId="1038"/>
          <ac:picMkLst>
            <pc:docMk/>
            <pc:sldMk cId="3120171325" sldId="410"/>
            <ac:picMk id="11" creationId="{C4391338-1D55-45F1-B16D-F794E18DE074}"/>
          </ac:picMkLst>
        </pc:picChg>
        <pc:picChg chg="mod">
          <ac:chgData name="Orlando Marley Filho" userId="db0f27c2ee340672" providerId="LiveId" clId="{1320679C-52D2-4BC1-9F34-7139B097422A}" dt="2024-06-02T22:12:58.137" v="279" actId="1038"/>
          <ac:picMkLst>
            <pc:docMk/>
            <pc:sldMk cId="3120171325" sldId="410"/>
            <ac:picMk id="11315" creationId="{31E2FC47-5097-B409-104A-2F75670D3324}"/>
          </ac:picMkLst>
        </pc:picChg>
        <pc:cxnChg chg="mod">
          <ac:chgData name="Orlando Marley Filho" userId="db0f27c2ee340672" providerId="LiveId" clId="{1320679C-52D2-4BC1-9F34-7139B097422A}" dt="2024-06-02T22:12:58.137" v="279" actId="1038"/>
          <ac:cxnSpMkLst>
            <pc:docMk/>
            <pc:sldMk cId="3120171325" sldId="410"/>
            <ac:cxnSpMk id="7" creationId="{3E50CA54-8C57-9854-3675-0AFB6CAD3B6D}"/>
          </ac:cxnSpMkLst>
        </pc:cxnChg>
        <pc:cxnChg chg="mod">
          <ac:chgData name="Orlando Marley Filho" userId="db0f27c2ee340672" providerId="LiveId" clId="{1320679C-52D2-4BC1-9F34-7139B097422A}" dt="2024-06-02T22:12:58.137" v="279" actId="1038"/>
          <ac:cxnSpMkLst>
            <pc:docMk/>
            <pc:sldMk cId="3120171325" sldId="410"/>
            <ac:cxnSpMk id="11313" creationId="{36CEA6E2-4FDD-5B29-605C-CBDC3E1171E1}"/>
          </ac:cxnSpMkLst>
        </pc:cxnChg>
      </pc:sldChg>
      <pc:sldChg chg="new del">
        <pc:chgData name="Orlando Marley Filho" userId="db0f27c2ee340672" providerId="LiveId" clId="{1320679C-52D2-4BC1-9F34-7139B097422A}" dt="2024-06-02T22:25:03.568" v="378" actId="47"/>
        <pc:sldMkLst>
          <pc:docMk/>
          <pc:sldMk cId="3143047363" sldId="411"/>
        </pc:sldMkLst>
      </pc:sldChg>
      <pc:sldChg chg="addSp delSp modSp add mod modClrScheme modAnim delDesignElem chgLayout modNotesTx">
        <pc:chgData name="Orlando Marley Filho" userId="db0f27c2ee340672" providerId="LiveId" clId="{1320679C-52D2-4BC1-9F34-7139B097422A}" dt="2024-07-28T15:46:13.966" v="40581" actId="6549"/>
        <pc:sldMkLst>
          <pc:docMk/>
          <pc:sldMk cId="1518685045" sldId="412"/>
        </pc:sldMkLst>
        <pc:spChg chg="del mod">
          <ac:chgData name="Orlando Marley Filho" userId="db0f27c2ee340672" providerId="LiveId" clId="{1320679C-52D2-4BC1-9F34-7139B097422A}" dt="2024-06-05T22:40:04.947" v="2248" actId="478"/>
          <ac:spMkLst>
            <pc:docMk/>
            <pc:sldMk cId="1518685045" sldId="412"/>
            <ac:spMk id="2" creationId="{B3E56FA5-667F-22CF-198D-433C4617A1EF}"/>
          </ac:spMkLst>
        </pc:spChg>
        <pc:spChg chg="mod">
          <ac:chgData name="Orlando Marley Filho" userId="db0f27c2ee340672" providerId="LiveId" clId="{1320679C-52D2-4BC1-9F34-7139B097422A}" dt="2024-06-02T22:25:53.217" v="403" actId="12788"/>
          <ac:spMkLst>
            <pc:docMk/>
            <pc:sldMk cId="1518685045" sldId="412"/>
            <ac:spMk id="3" creationId="{B19AEA23-E982-9008-6FE6-A17E65999A50}"/>
          </ac:spMkLst>
        </pc:spChg>
        <pc:spChg chg="mod">
          <ac:chgData name="Orlando Marley Filho" userId="db0f27c2ee340672" providerId="LiveId" clId="{1320679C-52D2-4BC1-9F34-7139B097422A}" dt="2024-06-02T22:25:53.217" v="403" actId="12788"/>
          <ac:spMkLst>
            <pc:docMk/>
            <pc:sldMk cId="1518685045" sldId="412"/>
            <ac:spMk id="4" creationId="{6BBE7B81-768D-503E-C207-760D64D8C5CA}"/>
          </ac:spMkLst>
        </pc:spChg>
        <pc:spChg chg="add mod">
          <ac:chgData name="Orlando Marley Filho" userId="db0f27c2ee340672" providerId="LiveId" clId="{1320679C-52D2-4BC1-9F34-7139B097422A}" dt="2024-06-02T22:38:11.459" v="518" actId="13926"/>
          <ac:spMkLst>
            <pc:docMk/>
            <pc:sldMk cId="1518685045" sldId="412"/>
            <ac:spMk id="5" creationId="{DFF39ACD-49C8-8A3A-2267-C1A7EE31B4FB}"/>
          </ac:spMkLst>
        </pc:spChg>
        <pc:spChg chg="add mod">
          <ac:chgData name="Orlando Marley Filho" userId="db0f27c2ee340672" providerId="LiveId" clId="{1320679C-52D2-4BC1-9F34-7139B097422A}" dt="2024-06-02T22:38:11.459" v="518" actId="13926"/>
          <ac:spMkLst>
            <pc:docMk/>
            <pc:sldMk cId="1518685045" sldId="412"/>
            <ac:spMk id="6" creationId="{04275810-CD67-3151-3D37-72764470000F}"/>
          </ac:spMkLst>
        </pc:spChg>
        <pc:spChg chg="mod">
          <ac:chgData name="Orlando Marley Filho" userId="db0f27c2ee340672" providerId="LiveId" clId="{1320679C-52D2-4BC1-9F34-7139B097422A}" dt="2024-06-02T22:25:59.068" v="405" actId="465"/>
          <ac:spMkLst>
            <pc:docMk/>
            <pc:sldMk cId="1518685045" sldId="412"/>
            <ac:spMk id="7" creationId="{91FB4C36-40DF-2608-58BC-29E751A9D6A8}"/>
          </ac:spMkLst>
        </pc:spChg>
        <pc:spChg chg="mod">
          <ac:chgData name="Orlando Marley Filho" userId="db0f27c2ee340672" providerId="LiveId" clId="{1320679C-52D2-4BC1-9F34-7139B097422A}" dt="2024-06-02T22:25:59.068" v="405" actId="465"/>
          <ac:spMkLst>
            <pc:docMk/>
            <pc:sldMk cId="1518685045" sldId="412"/>
            <ac:spMk id="9" creationId="{7E049C31-4425-9632-BC95-0B1C17B570BC}"/>
          </ac:spMkLst>
        </pc:spChg>
        <pc:spChg chg="add mod">
          <ac:chgData name="Orlando Marley Filho" userId="db0f27c2ee340672" providerId="LiveId" clId="{1320679C-52D2-4BC1-9F34-7139B097422A}" dt="2024-06-02T22:38:11.459" v="518" actId="13926"/>
          <ac:spMkLst>
            <pc:docMk/>
            <pc:sldMk cId="1518685045" sldId="412"/>
            <ac:spMk id="10" creationId="{6691F727-A722-40C7-8181-3CB614586813}"/>
          </ac:spMkLst>
        </pc:spChg>
        <pc:spChg chg="mod">
          <ac:chgData name="Orlando Marley Filho" userId="db0f27c2ee340672" providerId="LiveId" clId="{1320679C-52D2-4BC1-9F34-7139B097422A}" dt="2024-06-02T22:25:53.217" v="403" actId="12788"/>
          <ac:spMkLst>
            <pc:docMk/>
            <pc:sldMk cId="1518685045" sldId="412"/>
            <ac:spMk id="11" creationId="{AF17989A-2430-73D8-64AA-80BBE6A4A8F4}"/>
          </ac:spMkLst>
        </pc:spChg>
        <pc:spChg chg="add mod">
          <ac:chgData name="Orlando Marley Filho" userId="db0f27c2ee340672" providerId="LiveId" clId="{1320679C-52D2-4BC1-9F34-7139B097422A}" dt="2024-06-02T22:38:11.459" v="518" actId="13926"/>
          <ac:spMkLst>
            <pc:docMk/>
            <pc:sldMk cId="1518685045" sldId="412"/>
            <ac:spMk id="12" creationId="{629C9BB6-47CA-8E22-93E1-DCCB1306BC40}"/>
          </ac:spMkLst>
        </pc:spChg>
        <pc:spChg chg="mod">
          <ac:chgData name="Orlando Marley Filho" userId="db0f27c2ee340672" providerId="LiveId" clId="{1320679C-52D2-4BC1-9F34-7139B097422A}" dt="2024-06-02T22:25:53.217" v="403" actId="12788"/>
          <ac:spMkLst>
            <pc:docMk/>
            <pc:sldMk cId="1518685045" sldId="412"/>
            <ac:spMk id="13" creationId="{A79D3237-149A-FC3F-2BAF-385479089939}"/>
          </ac:spMkLst>
        </pc:spChg>
        <pc:spChg chg="add mod">
          <ac:chgData name="Orlando Marley Filho" userId="db0f27c2ee340672" providerId="LiveId" clId="{1320679C-52D2-4BC1-9F34-7139B097422A}" dt="2024-06-02T22:38:11.459" v="518" actId="13926"/>
          <ac:spMkLst>
            <pc:docMk/>
            <pc:sldMk cId="1518685045" sldId="412"/>
            <ac:spMk id="14" creationId="{51CBD0E2-6FF4-3C65-5E92-5E43768E729E}"/>
          </ac:spMkLst>
        </pc:spChg>
        <pc:spChg chg="mod">
          <ac:chgData name="Orlando Marley Filho" userId="db0f27c2ee340672" providerId="LiveId" clId="{1320679C-52D2-4BC1-9F34-7139B097422A}" dt="2024-06-02T22:26:08.665" v="406" actId="12788"/>
          <ac:spMkLst>
            <pc:docMk/>
            <pc:sldMk cId="1518685045" sldId="412"/>
            <ac:spMk id="15" creationId="{D703236F-09D6-66E3-3AF0-0618C5DE3D58}"/>
          </ac:spMkLst>
        </pc:spChg>
        <pc:spChg chg="add mod">
          <ac:chgData name="Orlando Marley Filho" userId="db0f27c2ee340672" providerId="LiveId" clId="{1320679C-52D2-4BC1-9F34-7139B097422A}" dt="2024-06-02T22:38:11.459" v="518" actId="13926"/>
          <ac:spMkLst>
            <pc:docMk/>
            <pc:sldMk cId="1518685045" sldId="412"/>
            <ac:spMk id="16" creationId="{2B2729C2-D4E1-73D9-3A0E-9B97B93A6CA9}"/>
          </ac:spMkLst>
        </pc:spChg>
        <pc:spChg chg="mod">
          <ac:chgData name="Orlando Marley Filho" userId="db0f27c2ee340672" providerId="LiveId" clId="{1320679C-52D2-4BC1-9F34-7139B097422A}" dt="2024-06-02T22:26:08.665" v="406" actId="12788"/>
          <ac:spMkLst>
            <pc:docMk/>
            <pc:sldMk cId="1518685045" sldId="412"/>
            <ac:spMk id="17" creationId="{597B7919-08EA-1E9F-EC91-110CC54C1F6B}"/>
          </ac:spMkLst>
        </pc:spChg>
        <pc:spChg chg="add del mod">
          <ac:chgData name="Orlando Marley Filho" userId="db0f27c2ee340672" providerId="LiveId" clId="{1320679C-52D2-4BC1-9F34-7139B097422A}" dt="2024-06-05T22:40:08.052" v="2249" actId="700"/>
          <ac:spMkLst>
            <pc:docMk/>
            <pc:sldMk cId="1518685045" sldId="412"/>
            <ac:spMk id="18" creationId="{320F8EC6-47BA-D00A-AFA8-6082173EC369}"/>
          </ac:spMkLst>
        </pc:spChg>
        <pc:spChg chg="mod">
          <ac:chgData name="Orlando Marley Filho" userId="db0f27c2ee340672" providerId="LiveId" clId="{1320679C-52D2-4BC1-9F34-7139B097422A}" dt="2024-06-02T22:26:09.926" v="407" actId="465"/>
          <ac:spMkLst>
            <pc:docMk/>
            <pc:sldMk cId="1518685045" sldId="412"/>
            <ac:spMk id="19" creationId="{61F40C4B-AE13-0263-CFC0-B137DEB430EB}"/>
          </ac:spMkLst>
        </pc:spChg>
        <pc:spChg chg="add mod">
          <ac:chgData name="Orlando Marley Filho" userId="db0f27c2ee340672" providerId="LiveId" clId="{1320679C-52D2-4BC1-9F34-7139B097422A}" dt="2024-06-05T22:40:08.777" v="2250"/>
          <ac:spMkLst>
            <pc:docMk/>
            <pc:sldMk cId="1518685045" sldId="412"/>
            <ac:spMk id="20" creationId="{6D93B6B2-678A-4E58-8296-4147A465D7F5}"/>
          </ac:spMkLst>
        </pc:spChg>
        <pc:spChg chg="mod">
          <ac:chgData name="Orlando Marley Filho" userId="db0f27c2ee340672" providerId="LiveId" clId="{1320679C-52D2-4BC1-9F34-7139B097422A}" dt="2024-06-02T22:26:09.926" v="407" actId="465"/>
          <ac:spMkLst>
            <pc:docMk/>
            <pc:sldMk cId="1518685045" sldId="412"/>
            <ac:spMk id="21" creationId="{31D5F016-6550-C287-14E1-D54EE6BD2693}"/>
          </ac:spMkLst>
        </pc:spChg>
        <pc:spChg chg="mod">
          <ac:chgData name="Orlando Marley Filho" userId="db0f27c2ee340672" providerId="LiveId" clId="{1320679C-52D2-4BC1-9F34-7139B097422A}" dt="2024-06-02T22:26:08.665" v="406" actId="12788"/>
          <ac:spMkLst>
            <pc:docMk/>
            <pc:sldMk cId="1518685045" sldId="412"/>
            <ac:spMk id="23" creationId="{AFF564B3-8CE9-54B2-99C3-0C7331077930}"/>
          </ac:spMkLst>
        </pc:spChg>
        <pc:spChg chg="mod">
          <ac:chgData name="Orlando Marley Filho" userId="db0f27c2ee340672" providerId="LiveId" clId="{1320679C-52D2-4BC1-9F34-7139B097422A}" dt="2024-06-02T22:26:08.665" v="406" actId="12788"/>
          <ac:spMkLst>
            <pc:docMk/>
            <pc:sldMk cId="1518685045" sldId="412"/>
            <ac:spMk id="25" creationId="{7A7B4DA2-E3AA-FAD2-DBAC-CEF8760840A7}"/>
          </ac:spMkLst>
        </pc:spChg>
        <pc:spChg chg="del">
          <ac:chgData name="Orlando Marley Filho" userId="db0f27c2ee340672" providerId="LiveId" clId="{1320679C-52D2-4BC1-9F34-7139B097422A}" dt="2024-06-05T22:40:08.052" v="2249" actId="700"/>
          <ac:spMkLst>
            <pc:docMk/>
            <pc:sldMk cId="1518685045" sldId="412"/>
            <ac:spMk id="3095" creationId="{F0DCC097-1DB8-4B6D-85D0-6FBA0E1CA4BA}"/>
          </ac:spMkLst>
        </pc:spChg>
        <pc:spChg chg="del">
          <ac:chgData name="Orlando Marley Filho" userId="db0f27c2ee340672" providerId="LiveId" clId="{1320679C-52D2-4BC1-9F34-7139B097422A}" dt="2024-06-05T22:40:08.052" v="2249" actId="700"/>
          <ac:spMkLst>
            <pc:docMk/>
            <pc:sldMk cId="1518685045" sldId="412"/>
            <ac:spMk id="3097" creationId="{E0B58608-23C8-4441-994D-C6823EEE1DB7}"/>
          </ac:spMkLst>
        </pc:spChg>
        <pc:grpChg chg="mod">
          <ac:chgData name="Orlando Marley Filho" userId="db0f27c2ee340672" providerId="LiveId" clId="{1320679C-52D2-4BC1-9F34-7139B097422A}" dt="2024-06-02T22:25:59.068" v="405" actId="465"/>
          <ac:grpSpMkLst>
            <pc:docMk/>
            <pc:sldMk cId="1518685045" sldId="412"/>
            <ac:grpSpMk id="31" creationId="{4E2C50F8-2EC6-46E5-6B4A-2488EB8378BC}"/>
          </ac:grpSpMkLst>
        </pc:grpChg>
        <pc:grpChg chg="mod">
          <ac:chgData name="Orlando Marley Filho" userId="db0f27c2ee340672" providerId="LiveId" clId="{1320679C-52D2-4BC1-9F34-7139B097422A}" dt="2024-06-02T22:25:59.068" v="405" actId="465"/>
          <ac:grpSpMkLst>
            <pc:docMk/>
            <pc:sldMk cId="1518685045" sldId="412"/>
            <ac:grpSpMk id="32" creationId="{D5AA7F74-65DB-998E-8D13-43AD7FFD76A1}"/>
          </ac:grpSpMkLst>
        </pc:grpChg>
        <pc:grpChg chg="mod">
          <ac:chgData name="Orlando Marley Filho" userId="db0f27c2ee340672" providerId="LiveId" clId="{1320679C-52D2-4BC1-9F34-7139B097422A}" dt="2024-06-02T22:25:59.068" v="405" actId="465"/>
          <ac:grpSpMkLst>
            <pc:docMk/>
            <pc:sldMk cId="1518685045" sldId="412"/>
            <ac:grpSpMk id="33" creationId="{C75FD54C-613A-CAC5-7E13-C0C853F43E5B}"/>
          </ac:grpSpMkLst>
        </pc:grpChg>
        <pc:grpChg chg="mod">
          <ac:chgData name="Orlando Marley Filho" userId="db0f27c2ee340672" providerId="LiveId" clId="{1320679C-52D2-4BC1-9F34-7139B097422A}" dt="2024-06-02T22:26:09.926" v="407" actId="465"/>
          <ac:grpSpMkLst>
            <pc:docMk/>
            <pc:sldMk cId="1518685045" sldId="412"/>
            <ac:grpSpMk id="34" creationId="{E26F2308-8541-8B70-C707-1ACA3978DE95}"/>
          </ac:grpSpMkLst>
        </pc:grpChg>
        <pc:grpChg chg="mod">
          <ac:chgData name="Orlando Marley Filho" userId="db0f27c2ee340672" providerId="LiveId" clId="{1320679C-52D2-4BC1-9F34-7139B097422A}" dt="2024-06-02T22:26:09.926" v="407" actId="465"/>
          <ac:grpSpMkLst>
            <pc:docMk/>
            <pc:sldMk cId="1518685045" sldId="412"/>
            <ac:grpSpMk id="35" creationId="{2A7B499C-D4D1-B108-CA23-497D3803D6CA}"/>
          </ac:grpSpMkLst>
        </pc:grpChg>
        <pc:grpChg chg="mod">
          <ac:chgData name="Orlando Marley Filho" userId="db0f27c2ee340672" providerId="LiveId" clId="{1320679C-52D2-4BC1-9F34-7139B097422A}" dt="2024-06-02T22:26:09.926" v="407" actId="465"/>
          <ac:grpSpMkLst>
            <pc:docMk/>
            <pc:sldMk cId="1518685045" sldId="412"/>
            <ac:grpSpMk id="36" creationId="{72F5640F-D035-C055-27FA-CD5010456F60}"/>
          </ac:grpSpMkLst>
        </pc:grpChg>
        <pc:picChg chg="add">
          <ac:chgData name="Orlando Marley Filho" userId="db0f27c2ee340672" providerId="LiveId" clId="{1320679C-52D2-4BC1-9F34-7139B097422A}" dt="2024-06-02T22:29:45.033" v="451"/>
          <ac:picMkLst>
            <pc:docMk/>
            <pc:sldMk cId="1518685045" sldId="412"/>
            <ac:picMk id="8" creationId="{F7416EE4-5545-A81C-3D0C-1474868289B6}"/>
          </ac:picMkLst>
        </pc:picChg>
        <pc:picChg chg="mod">
          <ac:chgData name="Orlando Marley Filho" userId="db0f27c2ee340672" providerId="LiveId" clId="{1320679C-52D2-4BC1-9F34-7139B097422A}" dt="2024-06-02T22:25:59.068" v="405" actId="465"/>
          <ac:picMkLst>
            <pc:docMk/>
            <pc:sldMk cId="1518685045" sldId="412"/>
            <ac:picMk id="26" creationId="{C3D4F24A-E8F5-5338-FEDF-B4BB914ABF80}"/>
          </ac:picMkLst>
        </pc:picChg>
        <pc:picChg chg="mod">
          <ac:chgData name="Orlando Marley Filho" userId="db0f27c2ee340672" providerId="LiveId" clId="{1320679C-52D2-4BC1-9F34-7139B097422A}" dt="2024-06-02T22:25:53.217" v="403" actId="12788"/>
          <ac:picMkLst>
            <pc:docMk/>
            <pc:sldMk cId="1518685045" sldId="412"/>
            <ac:picMk id="27" creationId="{F1A76B81-A848-6C40-FC85-DD4D8347FFF8}"/>
          </ac:picMkLst>
        </pc:picChg>
        <pc:picChg chg="mod">
          <ac:chgData name="Orlando Marley Filho" userId="db0f27c2ee340672" providerId="LiveId" clId="{1320679C-52D2-4BC1-9F34-7139B097422A}" dt="2024-06-02T22:26:08.665" v="406" actId="12788"/>
          <ac:picMkLst>
            <pc:docMk/>
            <pc:sldMk cId="1518685045" sldId="412"/>
            <ac:picMk id="28" creationId="{83898194-9A10-4BB2-EDF4-571BB92F1E77}"/>
          </ac:picMkLst>
        </pc:picChg>
        <pc:picChg chg="mod">
          <ac:chgData name="Orlando Marley Filho" userId="db0f27c2ee340672" providerId="LiveId" clId="{1320679C-52D2-4BC1-9F34-7139B097422A}" dt="2024-06-02T22:26:09.926" v="407" actId="465"/>
          <ac:picMkLst>
            <pc:docMk/>
            <pc:sldMk cId="1518685045" sldId="412"/>
            <ac:picMk id="29" creationId="{1C12CF4C-53C2-F6D0-93B4-7ACF4A0F313C}"/>
          </ac:picMkLst>
        </pc:picChg>
        <pc:picChg chg="mod">
          <ac:chgData name="Orlando Marley Filho" userId="db0f27c2ee340672" providerId="LiveId" clId="{1320679C-52D2-4BC1-9F34-7139B097422A}" dt="2024-06-02T22:26:08.665" v="406" actId="12788"/>
          <ac:picMkLst>
            <pc:docMk/>
            <pc:sldMk cId="1518685045" sldId="412"/>
            <ac:picMk id="30" creationId="{AE465A93-F931-4DC0-D774-579A7258F8A6}"/>
          </ac:picMkLst>
        </pc:picChg>
        <pc:picChg chg="mod">
          <ac:chgData name="Orlando Marley Filho" userId="db0f27c2ee340672" providerId="LiveId" clId="{1320679C-52D2-4BC1-9F34-7139B097422A}" dt="2024-06-02T22:25:53.217" v="403" actId="12788"/>
          <ac:picMkLst>
            <pc:docMk/>
            <pc:sldMk cId="1518685045" sldId="412"/>
            <ac:picMk id="3078" creationId="{991DD4A8-1949-6C8F-ED79-8C3351AA7F92}"/>
          </ac:picMkLst>
        </pc:picChg>
        <pc:picChg chg="add del">
          <ac:chgData name="Orlando Marley Filho" userId="db0f27c2ee340672" providerId="LiveId" clId="{1320679C-52D2-4BC1-9F34-7139B097422A}" dt="2024-06-02T22:25:25.967" v="388" actId="21"/>
          <ac:picMkLst>
            <pc:docMk/>
            <pc:sldMk cId="1518685045" sldId="412"/>
            <ac:picMk id="3080" creationId="{6296EE78-E85F-E94A-8914-F3EE3581D053}"/>
          </ac:picMkLst>
        </pc:picChg>
      </pc:sldChg>
      <pc:sldChg chg="addSp delSp modSp mod modClrScheme modAnim delDesignElem chgLayout modNotesTx">
        <pc:chgData name="Orlando Marley Filho" userId="db0f27c2ee340672" providerId="LiveId" clId="{1320679C-52D2-4BC1-9F34-7139B097422A}" dt="2024-07-25T22:39:25.061" v="38256"/>
        <pc:sldMkLst>
          <pc:docMk/>
          <pc:sldMk cId="2108332422" sldId="414"/>
        </pc:sldMkLst>
        <pc:spChg chg="del">
          <ac:chgData name="Orlando Marley Filho" userId="db0f27c2ee340672" providerId="LiveId" clId="{1320679C-52D2-4BC1-9F34-7139B097422A}" dt="2024-06-05T22:41:17.764" v="2279" actId="478"/>
          <ac:spMkLst>
            <pc:docMk/>
            <pc:sldMk cId="2108332422" sldId="414"/>
            <ac:spMk id="2" creationId="{F2B8FAD8-015B-0A2B-AF89-698E5902A50F}"/>
          </ac:spMkLst>
        </pc:spChg>
        <pc:spChg chg="add del mod">
          <ac:chgData name="Orlando Marley Filho" userId="db0f27c2ee340672" providerId="LiveId" clId="{1320679C-52D2-4BC1-9F34-7139B097422A}" dt="2024-06-05T22:41:20.016" v="2280" actId="700"/>
          <ac:spMkLst>
            <pc:docMk/>
            <pc:sldMk cId="2108332422" sldId="414"/>
            <ac:spMk id="7" creationId="{E9ADA509-4C99-586F-6605-35376C97135C}"/>
          </ac:spMkLst>
        </pc:spChg>
        <pc:spChg chg="add mod">
          <ac:chgData name="Orlando Marley Filho" userId="db0f27c2ee340672" providerId="LiveId" clId="{1320679C-52D2-4BC1-9F34-7139B097422A}" dt="2024-06-05T22:41:20.390" v="2281"/>
          <ac:spMkLst>
            <pc:docMk/>
            <pc:sldMk cId="2108332422" sldId="414"/>
            <ac:spMk id="8" creationId="{90E0D3C4-830E-48D3-9CCB-D88BE0CE6D64}"/>
          </ac:spMkLst>
        </pc:spChg>
        <pc:spChg chg="del">
          <ac:chgData name="Orlando Marley Filho" userId="db0f27c2ee340672" providerId="LiveId" clId="{1320679C-52D2-4BC1-9F34-7139B097422A}" dt="2024-06-05T22:41:20.016" v="2280" actId="700"/>
          <ac:spMkLst>
            <pc:docMk/>
            <pc:sldMk cId="2108332422" sldId="414"/>
            <ac:spMk id="9223" creationId="{F0DCC097-1DB8-4B6D-85D0-6FBA0E1CA4BA}"/>
          </ac:spMkLst>
        </pc:spChg>
        <pc:spChg chg="del">
          <ac:chgData name="Orlando Marley Filho" userId="db0f27c2ee340672" providerId="LiveId" clId="{1320679C-52D2-4BC1-9F34-7139B097422A}" dt="2024-06-05T22:41:20.016" v="2280" actId="700"/>
          <ac:spMkLst>
            <pc:docMk/>
            <pc:sldMk cId="2108332422" sldId="414"/>
            <ac:spMk id="9225" creationId="{E0B58608-23C8-4441-994D-C6823EEE1DB7}"/>
          </ac:spMkLst>
        </pc:spChg>
        <pc:picChg chg="add mod modCrop">
          <ac:chgData name="Orlando Marley Filho" userId="db0f27c2ee340672" providerId="LiveId" clId="{1320679C-52D2-4BC1-9F34-7139B097422A}" dt="2024-06-05T22:49:54.863" v="2336" actId="732"/>
          <ac:picMkLst>
            <pc:docMk/>
            <pc:sldMk cId="2108332422" sldId="414"/>
            <ac:picMk id="9" creationId="{4C68EB1C-F5D6-7125-5AC6-979F5EA01601}"/>
          </ac:picMkLst>
        </pc:picChg>
        <pc:picChg chg="add mod modCrop">
          <ac:chgData name="Orlando Marley Filho" userId="db0f27c2ee340672" providerId="LiveId" clId="{1320679C-52D2-4BC1-9F34-7139B097422A}" dt="2024-06-05T22:49:49.319" v="2335" actId="732"/>
          <ac:picMkLst>
            <pc:docMk/>
            <pc:sldMk cId="2108332422" sldId="414"/>
            <ac:picMk id="10" creationId="{80F745C7-78D5-EA1B-6853-06C5DCCF0605}"/>
          </ac:picMkLst>
        </pc:picChg>
        <pc:picChg chg="add mod modCrop">
          <ac:chgData name="Orlando Marley Filho" userId="db0f27c2ee340672" providerId="LiveId" clId="{1320679C-52D2-4BC1-9F34-7139B097422A}" dt="2024-06-05T22:50:17.730" v="2345" actId="732"/>
          <ac:picMkLst>
            <pc:docMk/>
            <pc:sldMk cId="2108332422" sldId="414"/>
            <ac:picMk id="11" creationId="{86BA2EAC-5EC1-31BA-3A6F-FEE5752AA3DF}"/>
          </ac:picMkLst>
        </pc:picChg>
        <pc:picChg chg="add mod modCrop">
          <ac:chgData name="Orlando Marley Filho" userId="db0f27c2ee340672" providerId="LiveId" clId="{1320679C-52D2-4BC1-9F34-7139B097422A}" dt="2024-06-05T22:49:39.623" v="2333" actId="732"/>
          <ac:picMkLst>
            <pc:docMk/>
            <pc:sldMk cId="2108332422" sldId="414"/>
            <ac:picMk id="12" creationId="{90A648E3-81BE-DD96-9713-CC4FE8590A57}"/>
          </ac:picMkLst>
        </pc:picChg>
        <pc:picChg chg="mod modCrop">
          <ac:chgData name="Orlando Marley Filho" userId="db0f27c2ee340672" providerId="LiveId" clId="{1320679C-52D2-4BC1-9F34-7139B097422A}" dt="2024-06-05T22:50:36.571" v="2348" actId="732"/>
          <ac:picMkLst>
            <pc:docMk/>
            <pc:sldMk cId="2108332422" sldId="414"/>
            <ac:picMk id="14" creationId="{5D554979-6CD3-63A0-C551-FB0FEE88DB0A}"/>
          </ac:picMkLst>
        </pc:picChg>
        <pc:picChg chg="mod modCrop">
          <ac:chgData name="Orlando Marley Filho" userId="db0f27c2ee340672" providerId="LiveId" clId="{1320679C-52D2-4BC1-9F34-7139B097422A}" dt="2024-06-05T22:50:30.430" v="2347" actId="732"/>
          <ac:picMkLst>
            <pc:docMk/>
            <pc:sldMk cId="2108332422" sldId="414"/>
            <ac:picMk id="15" creationId="{85C3B112-C574-86B4-A721-4377C32B32F3}"/>
          </ac:picMkLst>
        </pc:picChg>
        <pc:picChg chg="mod modCrop">
          <ac:chgData name="Orlando Marley Filho" userId="db0f27c2ee340672" providerId="LiveId" clId="{1320679C-52D2-4BC1-9F34-7139B097422A}" dt="2024-06-05T22:50:22.605" v="2346" actId="732"/>
          <ac:picMkLst>
            <pc:docMk/>
            <pc:sldMk cId="2108332422" sldId="414"/>
            <ac:picMk id="16" creationId="{68766BA5-F149-B32F-7675-784BB01BB6C5}"/>
          </ac:picMkLst>
        </pc:picChg>
        <pc:picChg chg="mod modCrop">
          <ac:chgData name="Orlando Marley Filho" userId="db0f27c2ee340672" providerId="LiveId" clId="{1320679C-52D2-4BC1-9F34-7139B097422A}" dt="2024-06-05T22:50:00.353" v="2337" actId="732"/>
          <ac:picMkLst>
            <pc:docMk/>
            <pc:sldMk cId="2108332422" sldId="414"/>
            <ac:picMk id="17" creationId="{157AB0A2-DD13-68FD-9B1A-5A7318691232}"/>
          </ac:picMkLst>
        </pc:picChg>
      </pc:sldChg>
      <pc:sldChg chg="delSp new del mod ord">
        <pc:chgData name="Orlando Marley Filho" userId="db0f27c2ee340672" providerId="LiveId" clId="{1320679C-52D2-4BC1-9F34-7139B097422A}" dt="2024-06-03T23:13:08.901" v="922" actId="47"/>
        <pc:sldMkLst>
          <pc:docMk/>
          <pc:sldMk cId="1308884058" sldId="415"/>
        </pc:sldMkLst>
        <pc:spChg chg="del">
          <ac:chgData name="Orlando Marley Filho" userId="db0f27c2ee340672" providerId="LiveId" clId="{1320679C-52D2-4BC1-9F34-7139B097422A}" dt="2024-06-03T23:13:04.213" v="919" actId="478"/>
          <ac:spMkLst>
            <pc:docMk/>
            <pc:sldMk cId="1308884058" sldId="415"/>
            <ac:spMk id="2" creationId="{B515EC55-8065-B96A-534F-0F33646CC1E9}"/>
          </ac:spMkLst>
        </pc:spChg>
        <pc:spChg chg="del">
          <ac:chgData name="Orlando Marley Filho" userId="db0f27c2ee340672" providerId="LiveId" clId="{1320679C-52D2-4BC1-9F34-7139B097422A}" dt="2024-06-03T23:13:05.294" v="920" actId="478"/>
          <ac:spMkLst>
            <pc:docMk/>
            <pc:sldMk cId="1308884058" sldId="415"/>
            <ac:spMk id="3" creationId="{0640DF25-09E9-9DE5-E271-AAB86A06A65E}"/>
          </ac:spMkLst>
        </pc:spChg>
      </pc:sldChg>
      <pc:sldChg chg="modSp new add del mod modShow">
        <pc:chgData name="Orlando Marley Filho" userId="db0f27c2ee340672" providerId="LiveId" clId="{1320679C-52D2-4BC1-9F34-7139B097422A}" dt="2024-06-04T00:01:32.961" v="1601" actId="729"/>
        <pc:sldMkLst>
          <pc:docMk/>
          <pc:sldMk cId="3732393043" sldId="415"/>
        </pc:sldMkLst>
        <pc:spChg chg="mod">
          <ac:chgData name="Orlando Marley Filho" userId="db0f27c2ee340672" providerId="LiveId" clId="{1320679C-52D2-4BC1-9F34-7139B097422A}" dt="2024-06-03T23:41:07.907" v="1028" actId="20577"/>
          <ac:spMkLst>
            <pc:docMk/>
            <pc:sldMk cId="3732393043" sldId="415"/>
            <ac:spMk id="2" creationId="{F1E8995F-D377-C77C-2A56-6BF78BA9F7E7}"/>
          </ac:spMkLst>
        </pc:spChg>
        <pc:spChg chg="mod">
          <ac:chgData name="Orlando Marley Filho" userId="db0f27c2ee340672" providerId="LiveId" clId="{1320679C-52D2-4BC1-9F34-7139B097422A}" dt="2024-06-03T23:58:28.878" v="1598" actId="20577"/>
          <ac:spMkLst>
            <pc:docMk/>
            <pc:sldMk cId="3732393043" sldId="415"/>
            <ac:spMk id="3" creationId="{AC6E5CFE-1430-EE9A-A6C0-CD82D9057933}"/>
          </ac:spMkLst>
        </pc:spChg>
      </pc:sldChg>
      <pc:sldChg chg="new del">
        <pc:chgData name="Orlando Marley Filho" userId="db0f27c2ee340672" providerId="LiveId" clId="{1320679C-52D2-4BC1-9F34-7139B097422A}" dt="2024-06-03T23:12:09.297" v="915" actId="47"/>
        <pc:sldMkLst>
          <pc:docMk/>
          <pc:sldMk cId="4183871526" sldId="415"/>
        </pc:sldMkLst>
      </pc:sldChg>
      <pc:sldChg chg="modSp new mod modShow">
        <pc:chgData name="Orlando Marley Filho" userId="db0f27c2ee340672" providerId="LiveId" clId="{1320679C-52D2-4BC1-9F34-7139B097422A}" dt="2024-06-04T00:01:32.961" v="1601" actId="729"/>
        <pc:sldMkLst>
          <pc:docMk/>
          <pc:sldMk cId="1294933357" sldId="416"/>
        </pc:sldMkLst>
        <pc:spChg chg="mod">
          <ac:chgData name="Orlando Marley Filho" userId="db0f27c2ee340672" providerId="LiveId" clId="{1320679C-52D2-4BC1-9F34-7139B097422A}" dt="2024-06-03T23:41:18.666" v="1030"/>
          <ac:spMkLst>
            <pc:docMk/>
            <pc:sldMk cId="1294933357" sldId="416"/>
            <ac:spMk id="2" creationId="{2351CB00-D4A1-CE3C-CE8D-5F9D753D7F9B}"/>
          </ac:spMkLst>
        </pc:spChg>
        <pc:spChg chg="mod">
          <ac:chgData name="Orlando Marley Filho" userId="db0f27c2ee340672" providerId="LiveId" clId="{1320679C-52D2-4BC1-9F34-7139B097422A}" dt="2024-06-03T23:58:38.843" v="1600" actId="20577"/>
          <ac:spMkLst>
            <pc:docMk/>
            <pc:sldMk cId="1294933357" sldId="416"/>
            <ac:spMk id="3" creationId="{EEC98D0F-EDC1-BE55-927E-2DB762D641AA}"/>
          </ac:spMkLst>
        </pc:spChg>
      </pc:sldChg>
      <pc:sldChg chg="addSp delSp modSp add del mod modAnim">
        <pc:chgData name="Orlando Marley Filho" userId="db0f27c2ee340672" providerId="LiveId" clId="{1320679C-52D2-4BC1-9F34-7139B097422A}" dt="2024-06-03T23:18:38.466" v="991" actId="47"/>
        <pc:sldMkLst>
          <pc:docMk/>
          <pc:sldMk cId="2005839778" sldId="416"/>
        </pc:sldMkLst>
        <pc:spChg chg="mod">
          <ac:chgData name="Orlando Marley Filho" userId="db0f27c2ee340672" providerId="LiveId" clId="{1320679C-52D2-4BC1-9F34-7139B097422A}" dt="2024-06-03T23:13:23.022" v="960" actId="20577"/>
          <ac:spMkLst>
            <pc:docMk/>
            <pc:sldMk cId="2005839778" sldId="416"/>
            <ac:spMk id="2" creationId="{35AD8921-DB51-CA99-FF24-541ED5E37AAD}"/>
          </ac:spMkLst>
        </pc:spChg>
        <pc:spChg chg="add mod">
          <ac:chgData name="Orlando Marley Filho" userId="db0f27c2ee340672" providerId="LiveId" clId="{1320679C-52D2-4BC1-9F34-7139B097422A}" dt="2024-06-03T23:13:35.227" v="963"/>
          <ac:spMkLst>
            <pc:docMk/>
            <pc:sldMk cId="2005839778" sldId="416"/>
            <ac:spMk id="6" creationId="{45F89623-D613-DF85-AA73-C7EC8E7AE756}"/>
          </ac:spMkLst>
        </pc:spChg>
        <pc:spChg chg="add mod">
          <ac:chgData name="Orlando Marley Filho" userId="db0f27c2ee340672" providerId="LiveId" clId="{1320679C-52D2-4BC1-9F34-7139B097422A}" dt="2024-06-03T23:13:56.326" v="975"/>
          <ac:spMkLst>
            <pc:docMk/>
            <pc:sldMk cId="2005839778" sldId="416"/>
            <ac:spMk id="7" creationId="{1B238CB4-1E99-A9C2-A72C-D2FF3F39CCBB}"/>
          </ac:spMkLst>
        </pc:spChg>
        <pc:spChg chg="add mod">
          <ac:chgData name="Orlando Marley Filho" userId="db0f27c2ee340672" providerId="LiveId" clId="{1320679C-52D2-4BC1-9F34-7139B097422A}" dt="2024-06-03T23:14:02.470" v="976"/>
          <ac:spMkLst>
            <pc:docMk/>
            <pc:sldMk cId="2005839778" sldId="416"/>
            <ac:spMk id="8" creationId="{42A117EF-1AC7-26BD-382F-9A5476295B82}"/>
          </ac:spMkLst>
        </pc:spChg>
        <pc:spChg chg="add mod">
          <ac:chgData name="Orlando Marley Filho" userId="db0f27c2ee340672" providerId="LiveId" clId="{1320679C-52D2-4BC1-9F34-7139B097422A}" dt="2024-06-03T23:14:14.396" v="979"/>
          <ac:spMkLst>
            <pc:docMk/>
            <pc:sldMk cId="2005839778" sldId="416"/>
            <ac:spMk id="9" creationId="{DD13480B-98B8-B8C6-E75A-DC9802144276}"/>
          </ac:spMkLst>
        </pc:spChg>
        <pc:spChg chg="add mod">
          <ac:chgData name="Orlando Marley Filho" userId="db0f27c2ee340672" providerId="LiveId" clId="{1320679C-52D2-4BC1-9F34-7139B097422A}" dt="2024-06-03T23:14:10.818" v="978"/>
          <ac:spMkLst>
            <pc:docMk/>
            <pc:sldMk cId="2005839778" sldId="416"/>
            <ac:spMk id="10" creationId="{798E6018-8110-4816-1CA2-9F2C4DD5F723}"/>
          </ac:spMkLst>
        </pc:spChg>
        <pc:spChg chg="add mod">
          <ac:chgData name="Orlando Marley Filho" userId="db0f27c2ee340672" providerId="LiveId" clId="{1320679C-52D2-4BC1-9F34-7139B097422A}" dt="2024-06-03T23:14:07.465" v="977"/>
          <ac:spMkLst>
            <pc:docMk/>
            <pc:sldMk cId="2005839778" sldId="416"/>
            <ac:spMk id="11" creationId="{E1497E7A-F932-7C68-73DA-4A211214414D}"/>
          </ac:spMkLst>
        </pc:spChg>
        <pc:spChg chg="add del">
          <ac:chgData name="Orlando Marley Filho" userId="db0f27c2ee340672" providerId="LiveId" clId="{1320679C-52D2-4BC1-9F34-7139B097422A}" dt="2024-06-03T23:16:54.235" v="985" actId="478"/>
          <ac:spMkLst>
            <pc:docMk/>
            <pc:sldMk cId="2005839778" sldId="416"/>
            <ac:spMk id="15" creationId="{147D4FC4-A468-12FE-69F9-8819149C9EF4}"/>
          </ac:spMkLst>
        </pc:spChg>
        <pc:picChg chg="del">
          <ac:chgData name="Orlando Marley Filho" userId="db0f27c2ee340672" providerId="LiveId" clId="{1320679C-52D2-4BC1-9F34-7139B097422A}" dt="2024-06-03T23:13:25.542" v="961" actId="478"/>
          <ac:picMkLst>
            <pc:docMk/>
            <pc:sldMk cId="2005839778" sldId="416"/>
            <ac:picMk id="3" creationId="{AF41B3BD-CE97-D6BA-2D2E-1F6D164CEB3A}"/>
          </ac:picMkLst>
        </pc:picChg>
        <pc:picChg chg="del">
          <ac:chgData name="Orlando Marley Filho" userId="db0f27c2ee340672" providerId="LiveId" clId="{1320679C-52D2-4BC1-9F34-7139B097422A}" dt="2024-06-03T23:13:25.542" v="961" actId="478"/>
          <ac:picMkLst>
            <pc:docMk/>
            <pc:sldMk cId="2005839778" sldId="416"/>
            <ac:picMk id="4" creationId="{2F58B467-6437-CED9-B101-1BED0C554295}"/>
          </ac:picMkLst>
        </pc:picChg>
        <pc:picChg chg="del">
          <ac:chgData name="Orlando Marley Filho" userId="db0f27c2ee340672" providerId="LiveId" clId="{1320679C-52D2-4BC1-9F34-7139B097422A}" dt="2024-06-03T23:13:25.542" v="961" actId="478"/>
          <ac:picMkLst>
            <pc:docMk/>
            <pc:sldMk cId="2005839778" sldId="416"/>
            <ac:picMk id="5" creationId="{5F235675-2A1F-7717-DE1B-A00137298AB6}"/>
          </ac:picMkLst>
        </pc:picChg>
        <pc:picChg chg="add del">
          <ac:chgData name="Orlando Marley Filho" userId="db0f27c2ee340672" providerId="LiveId" clId="{1320679C-52D2-4BC1-9F34-7139B097422A}" dt="2024-06-03T23:14:40.808" v="981" actId="22"/>
          <ac:picMkLst>
            <pc:docMk/>
            <pc:sldMk cId="2005839778" sldId="416"/>
            <ac:picMk id="13" creationId="{D305ECDB-EFAE-EB31-C399-DD37D314D78A}"/>
          </ac:picMkLst>
        </pc:picChg>
        <pc:picChg chg="add del mod">
          <ac:chgData name="Orlando Marley Filho" userId="db0f27c2ee340672" providerId="LiveId" clId="{1320679C-52D2-4BC1-9F34-7139B097422A}" dt="2024-06-03T23:17:14.442" v="990" actId="478"/>
          <ac:picMkLst>
            <pc:docMk/>
            <pc:sldMk cId="2005839778" sldId="416"/>
            <ac:picMk id="16" creationId="{4FAE5C5F-7D17-CADA-764F-AE08B429B6D9}"/>
          </ac:picMkLst>
        </pc:picChg>
        <pc:picChg chg="del">
          <ac:chgData name="Orlando Marley Filho" userId="db0f27c2ee340672" providerId="LiveId" clId="{1320679C-52D2-4BC1-9F34-7139B097422A}" dt="2024-06-03T23:13:25.542" v="961" actId="478"/>
          <ac:picMkLst>
            <pc:docMk/>
            <pc:sldMk cId="2005839778" sldId="416"/>
            <ac:picMk id="1026" creationId="{B29572C8-1E23-C7C7-601E-6FCDD531EBEB}"/>
          </ac:picMkLst>
        </pc:picChg>
      </pc:sldChg>
      <pc:sldChg chg="modSp new del mod modShow">
        <pc:chgData name="Orlando Marley Filho" userId="db0f27c2ee340672" providerId="LiveId" clId="{1320679C-52D2-4BC1-9F34-7139B097422A}" dt="2024-06-06T23:47:28.227" v="4304" actId="47"/>
        <pc:sldMkLst>
          <pc:docMk/>
          <pc:sldMk cId="1034482074" sldId="417"/>
        </pc:sldMkLst>
        <pc:spChg chg="mod">
          <ac:chgData name="Orlando Marley Filho" userId="db0f27c2ee340672" providerId="LiveId" clId="{1320679C-52D2-4BC1-9F34-7139B097422A}" dt="2024-06-03T23:42:35.505" v="1090"/>
          <ac:spMkLst>
            <pc:docMk/>
            <pc:sldMk cId="1034482074" sldId="417"/>
            <ac:spMk id="2" creationId="{0AA250D7-5495-CDB5-F588-9D9EE80C077E}"/>
          </ac:spMkLst>
        </pc:spChg>
        <pc:spChg chg="mod">
          <ac:chgData name="Orlando Marley Filho" userId="db0f27c2ee340672" providerId="LiveId" clId="{1320679C-52D2-4BC1-9F34-7139B097422A}" dt="2024-06-03T23:43:53.429" v="1152" actId="27636"/>
          <ac:spMkLst>
            <pc:docMk/>
            <pc:sldMk cId="1034482074" sldId="417"/>
            <ac:spMk id="3" creationId="{5B5EFFBF-4B57-D0AC-28D3-FA4350A36F5B}"/>
          </ac:spMkLst>
        </pc:spChg>
      </pc:sldChg>
      <pc:sldChg chg="modSp new del mod modShow">
        <pc:chgData name="Orlando Marley Filho" userId="db0f27c2ee340672" providerId="LiveId" clId="{1320679C-52D2-4BC1-9F34-7139B097422A}" dt="2024-06-06T23:47:28.227" v="4304" actId="47"/>
        <pc:sldMkLst>
          <pc:docMk/>
          <pc:sldMk cId="877302657" sldId="418"/>
        </pc:sldMkLst>
        <pc:spChg chg="mod">
          <ac:chgData name="Orlando Marley Filho" userId="db0f27c2ee340672" providerId="LiveId" clId="{1320679C-52D2-4BC1-9F34-7139B097422A}" dt="2024-06-03T23:44:05.127" v="1154"/>
          <ac:spMkLst>
            <pc:docMk/>
            <pc:sldMk cId="877302657" sldId="418"/>
            <ac:spMk id="2" creationId="{C498ADFC-6277-27CF-E5AC-027D30A41C72}"/>
          </ac:spMkLst>
        </pc:spChg>
        <pc:spChg chg="mod">
          <ac:chgData name="Orlando Marley Filho" userId="db0f27c2ee340672" providerId="LiveId" clId="{1320679C-52D2-4BC1-9F34-7139B097422A}" dt="2024-06-03T23:45:17.821" v="1209" actId="20577"/>
          <ac:spMkLst>
            <pc:docMk/>
            <pc:sldMk cId="877302657" sldId="418"/>
            <ac:spMk id="3" creationId="{CDA12A71-1130-D93E-D3CD-A55851C81673}"/>
          </ac:spMkLst>
        </pc:spChg>
      </pc:sldChg>
      <pc:sldChg chg="modSp new del mod modShow">
        <pc:chgData name="Orlando Marley Filho" userId="db0f27c2ee340672" providerId="LiveId" clId="{1320679C-52D2-4BC1-9F34-7139B097422A}" dt="2024-06-06T23:47:28.227" v="4304" actId="47"/>
        <pc:sldMkLst>
          <pc:docMk/>
          <pc:sldMk cId="1684528177" sldId="419"/>
        </pc:sldMkLst>
        <pc:spChg chg="mod">
          <ac:chgData name="Orlando Marley Filho" userId="db0f27c2ee340672" providerId="LiveId" clId="{1320679C-52D2-4BC1-9F34-7139B097422A}" dt="2024-06-03T23:48:21.271" v="1213"/>
          <ac:spMkLst>
            <pc:docMk/>
            <pc:sldMk cId="1684528177" sldId="419"/>
            <ac:spMk id="2" creationId="{2736AFD1-1BF3-7973-A92F-56CE1AADF52F}"/>
          </ac:spMkLst>
        </pc:spChg>
        <pc:spChg chg="mod">
          <ac:chgData name="Orlando Marley Filho" userId="db0f27c2ee340672" providerId="LiveId" clId="{1320679C-52D2-4BC1-9F34-7139B097422A}" dt="2024-06-03T23:50:13.500" v="1263" actId="20577"/>
          <ac:spMkLst>
            <pc:docMk/>
            <pc:sldMk cId="1684528177" sldId="419"/>
            <ac:spMk id="3" creationId="{C0F4D9DE-A339-7423-9BEF-5A69CE1CF073}"/>
          </ac:spMkLst>
        </pc:spChg>
      </pc:sldChg>
      <pc:sldChg chg="modSp new del mod ord modShow">
        <pc:chgData name="Orlando Marley Filho" userId="db0f27c2ee340672" providerId="LiveId" clId="{1320679C-52D2-4BC1-9F34-7139B097422A}" dt="2024-06-09T22:19:52.660" v="11735" actId="2696"/>
        <pc:sldMkLst>
          <pc:docMk/>
          <pc:sldMk cId="360399999" sldId="420"/>
        </pc:sldMkLst>
        <pc:spChg chg="mod">
          <ac:chgData name="Orlando Marley Filho" userId="db0f27c2ee340672" providerId="LiveId" clId="{1320679C-52D2-4BC1-9F34-7139B097422A}" dt="2024-06-03T23:50:34.069" v="1265"/>
          <ac:spMkLst>
            <pc:docMk/>
            <pc:sldMk cId="360399999" sldId="420"/>
            <ac:spMk id="2" creationId="{C5C5D42E-C82B-EC93-5108-B693AAD1A7F8}"/>
          </ac:spMkLst>
        </pc:spChg>
        <pc:spChg chg="mod">
          <ac:chgData name="Orlando Marley Filho" userId="db0f27c2ee340672" providerId="LiveId" clId="{1320679C-52D2-4BC1-9F34-7139B097422A}" dt="2024-06-09T22:19:45.998" v="11733" actId="1076"/>
          <ac:spMkLst>
            <pc:docMk/>
            <pc:sldMk cId="360399999" sldId="420"/>
            <ac:spMk id="3" creationId="{494001C8-CCFF-5182-0B7E-23B6912DB50B}"/>
          </ac:spMkLst>
        </pc:spChg>
      </pc:sldChg>
      <pc:sldChg chg="addSp modSp new del mod ord modShow">
        <pc:chgData name="Orlando Marley Filho" userId="db0f27c2ee340672" providerId="LiveId" clId="{1320679C-52D2-4BC1-9F34-7139B097422A}" dt="2024-06-09T22:21:09.804" v="11746" actId="47"/>
        <pc:sldMkLst>
          <pc:docMk/>
          <pc:sldMk cId="281255389" sldId="421"/>
        </pc:sldMkLst>
        <pc:spChg chg="mod">
          <ac:chgData name="Orlando Marley Filho" userId="db0f27c2ee340672" providerId="LiveId" clId="{1320679C-52D2-4BC1-9F34-7139B097422A}" dt="2024-06-03T23:55:24.756" v="1486"/>
          <ac:spMkLst>
            <pc:docMk/>
            <pc:sldMk cId="281255389" sldId="421"/>
            <ac:spMk id="2" creationId="{F5BA9B0B-7059-136D-D502-9D54C4443B31}"/>
          </ac:spMkLst>
        </pc:spChg>
        <pc:spChg chg="mod">
          <ac:chgData name="Orlando Marley Filho" userId="db0f27c2ee340672" providerId="LiveId" clId="{1320679C-52D2-4BC1-9F34-7139B097422A}" dt="2024-06-03T23:56:26.447" v="1549" actId="14100"/>
          <ac:spMkLst>
            <pc:docMk/>
            <pc:sldMk cId="281255389" sldId="421"/>
            <ac:spMk id="3" creationId="{19F1198A-EA2B-35CA-7033-CCD2AB3D0C82}"/>
          </ac:spMkLst>
        </pc:spChg>
        <pc:picChg chg="add mod">
          <ac:chgData name="Orlando Marley Filho" userId="db0f27c2ee340672" providerId="LiveId" clId="{1320679C-52D2-4BC1-9F34-7139B097422A}" dt="2024-06-03T23:57:15.624" v="1551" actId="1076"/>
          <ac:picMkLst>
            <pc:docMk/>
            <pc:sldMk cId="281255389" sldId="421"/>
            <ac:picMk id="5" creationId="{A71228E7-715C-7E74-F540-DD0B140D7165}"/>
          </ac:picMkLst>
        </pc:picChg>
      </pc:sldChg>
      <pc:sldChg chg="addSp delSp modSp mod modAnim modNotesTx">
        <pc:chgData name="Orlando Marley Filho" userId="db0f27c2ee340672" providerId="LiveId" clId="{1320679C-52D2-4BC1-9F34-7139B097422A}" dt="2024-07-29T20:33:28.830" v="45720" actId="6549"/>
        <pc:sldMkLst>
          <pc:docMk/>
          <pc:sldMk cId="444039775" sldId="422"/>
        </pc:sldMkLst>
        <pc:spChg chg="add del mod ord">
          <ac:chgData name="Orlando Marley Filho" userId="db0f27c2ee340672" providerId="LiveId" clId="{1320679C-52D2-4BC1-9F34-7139B097422A}" dt="2024-06-05T21:45:20.914" v="1628" actId="478"/>
          <ac:spMkLst>
            <pc:docMk/>
            <pc:sldMk cId="444039775" sldId="422"/>
            <ac:spMk id="2" creationId="{FC65EAA3-5F1F-B6DD-CB7D-FF486DF77161}"/>
          </ac:spMkLst>
        </pc:spChg>
      </pc:sldChg>
      <pc:sldChg chg="addSp delSp modSp mod setBg modAnim delDesignElem chgLayout modNotesTx">
        <pc:chgData name="Orlando Marley Filho" userId="db0f27c2ee340672" providerId="LiveId" clId="{1320679C-52D2-4BC1-9F34-7139B097422A}" dt="2024-07-25T22:39:49.823" v="38273" actId="6549"/>
        <pc:sldMkLst>
          <pc:docMk/>
          <pc:sldMk cId="3624497960" sldId="423"/>
        </pc:sldMkLst>
        <pc:spChg chg="mod">
          <ac:chgData name="Orlando Marley Filho" userId="db0f27c2ee340672" providerId="LiveId" clId="{1320679C-52D2-4BC1-9F34-7139B097422A}" dt="2024-06-05T22:00:59.788" v="1783" actId="122"/>
          <ac:spMkLst>
            <pc:docMk/>
            <pc:sldMk cId="3624497960" sldId="423"/>
            <ac:spMk id="3" creationId="{C0CE5EBF-BD8E-689D-AEBA-B1675499050A}"/>
          </ac:spMkLst>
        </pc:spChg>
        <pc:spChg chg="mod">
          <ac:chgData name="Orlando Marley Filho" userId="db0f27c2ee340672" providerId="LiveId" clId="{1320679C-52D2-4BC1-9F34-7139B097422A}" dt="2024-06-05T22:03:05.718" v="1800" actId="18245"/>
          <ac:spMkLst>
            <pc:docMk/>
            <pc:sldMk cId="3624497960" sldId="423"/>
            <ac:spMk id="4" creationId="{5925127E-2AAE-00B6-96C2-0F0180BE57DE}"/>
          </ac:spMkLst>
        </pc:spChg>
        <pc:spChg chg="mod">
          <ac:chgData name="Orlando Marley Filho" userId="db0f27c2ee340672" providerId="LiveId" clId="{1320679C-52D2-4BC1-9F34-7139B097422A}" dt="2024-06-05T22:03:05.718" v="1800" actId="18245"/>
          <ac:spMkLst>
            <pc:docMk/>
            <pc:sldMk cId="3624497960" sldId="423"/>
            <ac:spMk id="5" creationId="{69CCA979-7CD5-00C8-5F0C-BE99DBAB68D8}"/>
          </ac:spMkLst>
        </pc:spChg>
        <pc:spChg chg="mod">
          <ac:chgData name="Orlando Marley Filho" userId="db0f27c2ee340672" providerId="LiveId" clId="{1320679C-52D2-4BC1-9F34-7139B097422A}" dt="2024-06-05T22:03:05.718" v="1800" actId="18245"/>
          <ac:spMkLst>
            <pc:docMk/>
            <pc:sldMk cId="3624497960" sldId="423"/>
            <ac:spMk id="6" creationId="{084C0D16-B2DA-F247-ED94-573B7CC2A661}"/>
          </ac:spMkLst>
        </pc:spChg>
        <pc:spChg chg="mod">
          <ac:chgData name="Orlando Marley Filho" userId="db0f27c2ee340672" providerId="LiveId" clId="{1320679C-52D2-4BC1-9F34-7139B097422A}" dt="2024-06-05T22:03:05.718" v="1800" actId="18245"/>
          <ac:spMkLst>
            <pc:docMk/>
            <pc:sldMk cId="3624497960" sldId="423"/>
            <ac:spMk id="7" creationId="{3777D869-5528-7421-AAE1-83E2E64076E2}"/>
          </ac:spMkLst>
        </pc:spChg>
        <pc:spChg chg="mod">
          <ac:chgData name="Orlando Marley Filho" userId="db0f27c2ee340672" providerId="LiveId" clId="{1320679C-52D2-4BC1-9F34-7139B097422A}" dt="2024-06-05T22:03:05.718" v="1800" actId="18245"/>
          <ac:spMkLst>
            <pc:docMk/>
            <pc:sldMk cId="3624497960" sldId="423"/>
            <ac:spMk id="8" creationId="{3AD43171-43AC-43F9-8978-311989B91A3B}"/>
          </ac:spMkLst>
        </pc:spChg>
        <pc:spChg chg="mod">
          <ac:chgData name="Orlando Marley Filho" userId="db0f27c2ee340672" providerId="LiveId" clId="{1320679C-52D2-4BC1-9F34-7139B097422A}" dt="2024-06-05T22:03:05.718" v="1800" actId="18245"/>
          <ac:spMkLst>
            <pc:docMk/>
            <pc:sldMk cId="3624497960" sldId="423"/>
            <ac:spMk id="9" creationId="{BA10B4FB-2AB2-E804-56C4-EBC778DE3C3C}"/>
          </ac:spMkLst>
        </pc:spChg>
        <pc:spChg chg="mod">
          <ac:chgData name="Orlando Marley Filho" userId="db0f27c2ee340672" providerId="LiveId" clId="{1320679C-52D2-4BC1-9F34-7139B097422A}" dt="2024-06-05T22:03:05.718" v="1800" actId="18245"/>
          <ac:spMkLst>
            <pc:docMk/>
            <pc:sldMk cId="3624497960" sldId="423"/>
            <ac:spMk id="10" creationId="{4297DE93-4C2E-2038-13C9-81C385DE5AC7}"/>
          </ac:spMkLst>
        </pc:spChg>
        <pc:spChg chg="mod">
          <ac:chgData name="Orlando Marley Filho" userId="db0f27c2ee340672" providerId="LiveId" clId="{1320679C-52D2-4BC1-9F34-7139B097422A}" dt="2024-06-05T22:03:05.718" v="1800" actId="18245"/>
          <ac:spMkLst>
            <pc:docMk/>
            <pc:sldMk cId="3624497960" sldId="423"/>
            <ac:spMk id="11" creationId="{AD0233A0-CB03-3861-C982-2BFE16F793E3}"/>
          </ac:spMkLst>
        </pc:spChg>
        <pc:spChg chg="mod">
          <ac:chgData name="Orlando Marley Filho" userId="db0f27c2ee340672" providerId="LiveId" clId="{1320679C-52D2-4BC1-9F34-7139B097422A}" dt="2024-06-05T22:02:58.267" v="1799" actId="18245"/>
          <ac:spMkLst>
            <pc:docMk/>
            <pc:sldMk cId="3624497960" sldId="423"/>
            <ac:spMk id="12" creationId="{E3AC5CF3-1BD1-0922-7115-B2177559D289}"/>
          </ac:spMkLst>
        </pc:spChg>
        <pc:spChg chg="del">
          <ac:chgData name="Orlando Marley Filho" userId="db0f27c2ee340672" providerId="LiveId" clId="{1320679C-52D2-4BC1-9F34-7139B097422A}" dt="2024-06-05T21:47:35.284" v="1667" actId="6264"/>
          <ac:spMkLst>
            <pc:docMk/>
            <pc:sldMk cId="3624497960" sldId="423"/>
            <ac:spMk id="149" creationId="{96CF2A2B-0745-440C-9224-C5C6A0A4286F}"/>
          </ac:spMkLst>
        </pc:spChg>
        <pc:spChg chg="del">
          <ac:chgData name="Orlando Marley Filho" userId="db0f27c2ee340672" providerId="LiveId" clId="{1320679C-52D2-4BC1-9F34-7139B097422A}" dt="2024-06-05T21:47:35.284" v="1667" actId="6264"/>
          <ac:spMkLst>
            <pc:docMk/>
            <pc:sldMk cId="3624497960" sldId="423"/>
            <ac:spMk id="151" creationId="{75BE6D6B-84C9-4D2B-97EB-773B7369EF82}"/>
          </ac:spMkLst>
        </pc:spChg>
        <pc:grpChg chg="mod">
          <ac:chgData name="Orlando Marley Filho" userId="db0f27c2ee340672" providerId="LiveId" clId="{1320679C-52D2-4BC1-9F34-7139B097422A}" dt="2024-06-05T22:03:05.718" v="1800" actId="18245"/>
          <ac:grpSpMkLst>
            <pc:docMk/>
            <pc:sldMk cId="3624497960" sldId="423"/>
            <ac:grpSpMk id="2" creationId="{1CDF9AC5-EAE3-9A2B-8051-84EB46D11092}"/>
          </ac:grpSpMkLst>
        </pc:grpChg>
        <pc:graphicFrameChg chg="add del">
          <ac:chgData name="Orlando Marley Filho" userId="db0f27c2ee340672" providerId="LiveId" clId="{1320679C-52D2-4BC1-9F34-7139B097422A}" dt="2024-06-05T22:03:05.718" v="1800" actId="18245"/>
          <ac:graphicFrameMkLst>
            <pc:docMk/>
            <pc:sldMk cId="3624497960" sldId="423"/>
            <ac:graphicFrameMk id="130" creationId="{304D6D49-9EA4-5A03-5B41-6EB572A1E82F}"/>
          </ac:graphicFrameMkLst>
        </pc:graphicFrameChg>
        <pc:picChg chg="del">
          <ac:chgData name="Orlando Marley Filho" userId="db0f27c2ee340672" providerId="LiveId" clId="{1320679C-52D2-4BC1-9F34-7139B097422A}" dt="2024-06-05T21:47:33.419" v="1666" actId="478"/>
          <ac:picMkLst>
            <pc:docMk/>
            <pc:sldMk cId="3624497960" sldId="423"/>
            <ac:picMk id="131" creationId="{2B328895-9693-3A6D-FE42-55F7BC92F612}"/>
          </ac:picMkLst>
        </pc:picChg>
      </pc:sldChg>
      <pc:sldChg chg="modNotesTx">
        <pc:chgData name="Orlando Marley Filho" userId="db0f27c2ee340672" providerId="LiveId" clId="{1320679C-52D2-4BC1-9F34-7139B097422A}" dt="2024-07-28T21:46:50.120" v="41928" actId="20577"/>
        <pc:sldMkLst>
          <pc:docMk/>
          <pc:sldMk cId="540143251" sldId="424"/>
        </pc:sldMkLst>
      </pc:sldChg>
      <pc:sldChg chg="modNotesTx">
        <pc:chgData name="Orlando Marley Filho" userId="db0f27c2ee340672" providerId="LiveId" clId="{1320679C-52D2-4BC1-9F34-7139B097422A}" dt="2024-07-23T01:26:48.701" v="37615"/>
        <pc:sldMkLst>
          <pc:docMk/>
          <pc:sldMk cId="1733437021" sldId="427"/>
        </pc:sldMkLst>
      </pc:sldChg>
      <pc:sldChg chg="modAnim modNotesTx">
        <pc:chgData name="Orlando Marley Filho" userId="db0f27c2ee340672" providerId="LiveId" clId="{1320679C-52D2-4BC1-9F34-7139B097422A}" dt="2024-07-28T00:41:55.999" v="39991"/>
        <pc:sldMkLst>
          <pc:docMk/>
          <pc:sldMk cId="1549976048" sldId="428"/>
        </pc:sldMkLst>
      </pc:sldChg>
      <pc:sldChg chg="addSp delSp modSp mod modAnim modNotesTx">
        <pc:chgData name="Orlando Marley Filho" userId="db0f27c2ee340672" providerId="LiveId" clId="{1320679C-52D2-4BC1-9F34-7139B097422A}" dt="2024-06-26T19:00:10.339" v="15504" actId="478"/>
        <pc:sldMkLst>
          <pc:docMk/>
          <pc:sldMk cId="4078380939" sldId="431"/>
        </pc:sldMkLst>
        <pc:spChg chg="mod">
          <ac:chgData name="Orlando Marley Filho" userId="db0f27c2ee340672" providerId="LiveId" clId="{1320679C-52D2-4BC1-9F34-7139B097422A}" dt="2024-06-05T23:46:32.292" v="2757" actId="404"/>
          <ac:spMkLst>
            <pc:docMk/>
            <pc:sldMk cId="4078380939" sldId="431"/>
            <ac:spMk id="2" creationId="{0AC2542F-0A57-970F-3272-4258EA9DC083}"/>
          </ac:spMkLst>
        </pc:spChg>
        <pc:spChg chg="add mod">
          <ac:chgData name="Orlando Marley Filho" userId="db0f27c2ee340672" providerId="LiveId" clId="{1320679C-52D2-4BC1-9F34-7139B097422A}" dt="2024-06-05T22:14:12.568" v="1928" actId="552"/>
          <ac:spMkLst>
            <pc:docMk/>
            <pc:sldMk cId="4078380939" sldId="431"/>
            <ac:spMk id="3" creationId="{482D7FDC-AC2B-EEA6-0638-EA24F88BD3D1}"/>
          </ac:spMkLst>
        </pc:spChg>
        <pc:spChg chg="add mod">
          <ac:chgData name="Orlando Marley Filho" userId="db0f27c2ee340672" providerId="LiveId" clId="{1320679C-52D2-4BC1-9F34-7139B097422A}" dt="2024-06-05T22:14:12.568" v="1928" actId="552"/>
          <ac:spMkLst>
            <pc:docMk/>
            <pc:sldMk cId="4078380939" sldId="431"/>
            <ac:spMk id="5" creationId="{BEF88B1A-15EC-91EB-B066-16F9F5C12518}"/>
          </ac:spMkLst>
        </pc:spChg>
        <pc:spChg chg="add del">
          <ac:chgData name="Orlando Marley Filho" userId="db0f27c2ee340672" providerId="LiveId" clId="{1320679C-52D2-4BC1-9F34-7139B097422A}" dt="2024-06-05T22:23:25.268" v="2063" actId="478"/>
          <ac:spMkLst>
            <pc:docMk/>
            <pc:sldMk cId="4078380939" sldId="431"/>
            <ac:spMk id="19" creationId="{D7086D8F-2655-3054-C010-2A753738A359}"/>
          </ac:spMkLst>
        </pc:spChg>
        <pc:spChg chg="add del">
          <ac:chgData name="Orlando Marley Filho" userId="db0f27c2ee340672" providerId="LiveId" clId="{1320679C-52D2-4BC1-9F34-7139B097422A}" dt="2024-06-05T22:23:25.268" v="2063" actId="478"/>
          <ac:spMkLst>
            <pc:docMk/>
            <pc:sldMk cId="4078380939" sldId="431"/>
            <ac:spMk id="20" creationId="{B842F224-DE29-0C89-3702-6CDBB0F37ADB}"/>
          </ac:spMkLst>
        </pc:spChg>
        <pc:spChg chg="add del">
          <ac:chgData name="Orlando Marley Filho" userId="db0f27c2ee340672" providerId="LiveId" clId="{1320679C-52D2-4BC1-9F34-7139B097422A}" dt="2024-06-05T22:23:25.268" v="2063" actId="478"/>
          <ac:spMkLst>
            <pc:docMk/>
            <pc:sldMk cId="4078380939" sldId="431"/>
            <ac:spMk id="21" creationId="{89B566EB-8134-6BF2-4717-2F5E30F55405}"/>
          </ac:spMkLst>
        </pc:spChg>
        <pc:spChg chg="add del">
          <ac:chgData name="Orlando Marley Filho" userId="db0f27c2ee340672" providerId="LiveId" clId="{1320679C-52D2-4BC1-9F34-7139B097422A}" dt="2024-06-05T22:23:25.268" v="2063" actId="478"/>
          <ac:spMkLst>
            <pc:docMk/>
            <pc:sldMk cId="4078380939" sldId="431"/>
            <ac:spMk id="22" creationId="{23E7DFBA-A47C-6C9A-B555-DED368760F2D}"/>
          </ac:spMkLst>
        </pc:spChg>
        <pc:spChg chg="add del">
          <ac:chgData name="Orlando Marley Filho" userId="db0f27c2ee340672" providerId="LiveId" clId="{1320679C-52D2-4BC1-9F34-7139B097422A}" dt="2024-06-05T22:23:25.268" v="2063" actId="478"/>
          <ac:spMkLst>
            <pc:docMk/>
            <pc:sldMk cId="4078380939" sldId="431"/>
            <ac:spMk id="23" creationId="{4AE3C634-BB78-6C8C-973A-5929A3AA01FE}"/>
          </ac:spMkLst>
        </pc:spChg>
        <pc:spChg chg="add del">
          <ac:chgData name="Orlando Marley Filho" userId="db0f27c2ee340672" providerId="LiveId" clId="{1320679C-52D2-4BC1-9F34-7139B097422A}" dt="2024-06-05T22:23:25.268" v="2063" actId="478"/>
          <ac:spMkLst>
            <pc:docMk/>
            <pc:sldMk cId="4078380939" sldId="431"/>
            <ac:spMk id="24" creationId="{F1B23436-D2C8-A70B-DB41-A4E67F47A190}"/>
          </ac:spMkLst>
        </pc:spChg>
        <pc:spChg chg="mod">
          <ac:chgData name="Orlando Marley Filho" userId="db0f27c2ee340672" providerId="LiveId" clId="{1320679C-52D2-4BC1-9F34-7139B097422A}" dt="2024-06-05T22:14:12.568" v="1928" actId="552"/>
          <ac:spMkLst>
            <pc:docMk/>
            <pc:sldMk cId="4078380939" sldId="431"/>
            <ac:spMk id="25" creationId="{78F769C5-6E6F-EA48-7F85-E18ABC6F6D98}"/>
          </ac:spMkLst>
        </pc:spChg>
        <pc:spChg chg="mod">
          <ac:chgData name="Orlando Marley Filho" userId="db0f27c2ee340672" providerId="LiveId" clId="{1320679C-52D2-4BC1-9F34-7139B097422A}" dt="2024-06-05T22:14:12.568" v="1928" actId="552"/>
          <ac:spMkLst>
            <pc:docMk/>
            <pc:sldMk cId="4078380939" sldId="431"/>
            <ac:spMk id="26" creationId="{F5A0FBFF-6792-DF2E-CC0E-9BC9E5F79116}"/>
          </ac:spMkLst>
        </pc:spChg>
        <pc:spChg chg="mod">
          <ac:chgData name="Orlando Marley Filho" userId="db0f27c2ee340672" providerId="LiveId" clId="{1320679C-52D2-4BC1-9F34-7139B097422A}" dt="2024-06-05T22:14:12.568" v="1928" actId="552"/>
          <ac:spMkLst>
            <pc:docMk/>
            <pc:sldMk cId="4078380939" sldId="431"/>
            <ac:spMk id="27" creationId="{AF7F81BC-62CF-1E25-6B93-3998523B4FC4}"/>
          </ac:spMkLst>
        </pc:spChg>
        <pc:spChg chg="mod">
          <ac:chgData name="Orlando Marley Filho" userId="db0f27c2ee340672" providerId="LiveId" clId="{1320679C-52D2-4BC1-9F34-7139B097422A}" dt="2024-06-26T19:00:05.593" v="15502" actId="1076"/>
          <ac:spMkLst>
            <pc:docMk/>
            <pc:sldMk cId="4078380939" sldId="431"/>
            <ac:spMk id="32" creationId="{624D21EC-96DE-0924-2146-9E6D457B7FF9}"/>
          </ac:spMkLst>
        </pc:spChg>
        <pc:grpChg chg="add del">
          <ac:chgData name="Orlando Marley Filho" userId="db0f27c2ee340672" providerId="LiveId" clId="{1320679C-52D2-4BC1-9F34-7139B097422A}" dt="2024-06-05T22:23:25.268" v="2063" actId="478"/>
          <ac:grpSpMkLst>
            <pc:docMk/>
            <pc:sldMk cId="4078380939" sldId="431"/>
            <ac:grpSpMk id="13" creationId="{5257B2F2-628E-F34B-F021-FA98C225D8AF}"/>
          </ac:grpSpMkLst>
        </pc:grpChg>
        <pc:grpChg chg="add del">
          <ac:chgData name="Orlando Marley Filho" userId="db0f27c2ee340672" providerId="LiveId" clId="{1320679C-52D2-4BC1-9F34-7139B097422A}" dt="2024-06-05T22:23:25.268" v="2063" actId="478"/>
          <ac:grpSpMkLst>
            <pc:docMk/>
            <pc:sldMk cId="4078380939" sldId="431"/>
            <ac:grpSpMk id="16" creationId="{905EBD8F-A9D1-61E3-554F-1CA097E18957}"/>
          </ac:grpSpMkLst>
        </pc:grpChg>
        <pc:picChg chg="add del mod">
          <ac:chgData name="Orlando Marley Filho" userId="db0f27c2ee340672" providerId="LiveId" clId="{1320679C-52D2-4BC1-9F34-7139B097422A}" dt="2024-06-26T19:00:10.339" v="15504" actId="478"/>
          <ac:picMkLst>
            <pc:docMk/>
            <pc:sldMk cId="4078380939" sldId="431"/>
            <ac:picMk id="6" creationId="{003C69B2-D4E7-C7BD-A912-B67CBF9321EE}"/>
          </ac:picMkLst>
        </pc:picChg>
        <pc:picChg chg="add mod">
          <ac:chgData name="Orlando Marley Filho" userId="db0f27c2ee340672" providerId="LiveId" clId="{1320679C-52D2-4BC1-9F34-7139B097422A}" dt="2024-06-05T22:23:24.502" v="2062" actId="1076"/>
          <ac:picMkLst>
            <pc:docMk/>
            <pc:sldMk cId="4078380939" sldId="431"/>
            <ac:picMk id="1026" creationId="{1E48CC0C-52C6-78AB-8DCF-FA0FE4DA69FA}"/>
          </ac:picMkLst>
        </pc:picChg>
      </pc:sldChg>
      <pc:sldChg chg="modSp mod modAnim modNotesTx">
        <pc:chgData name="Orlando Marley Filho" userId="db0f27c2ee340672" providerId="LiveId" clId="{1320679C-52D2-4BC1-9F34-7139B097422A}" dt="2024-06-26T22:43:30.888" v="17164" actId="20577"/>
        <pc:sldMkLst>
          <pc:docMk/>
          <pc:sldMk cId="1205430609" sldId="432"/>
        </pc:sldMkLst>
        <pc:spChg chg="mod">
          <ac:chgData name="Orlando Marley Filho" userId="db0f27c2ee340672" providerId="LiveId" clId="{1320679C-52D2-4BC1-9F34-7139B097422A}" dt="2024-06-26T22:43:30.888" v="17164" actId="20577"/>
          <ac:spMkLst>
            <pc:docMk/>
            <pc:sldMk cId="1205430609" sldId="432"/>
            <ac:spMk id="2" creationId="{0AC2542F-0A57-970F-3272-4258EA9DC083}"/>
          </ac:spMkLst>
        </pc:spChg>
        <pc:spChg chg="mod">
          <ac:chgData name="Orlando Marley Filho" userId="db0f27c2ee340672" providerId="LiveId" clId="{1320679C-52D2-4BC1-9F34-7139B097422A}" dt="2024-06-05T22:10:07.039" v="1864" actId="20577"/>
          <ac:spMkLst>
            <pc:docMk/>
            <pc:sldMk cId="1205430609" sldId="432"/>
            <ac:spMk id="16" creationId="{A4BE4F1A-5FD8-D953-FBE1-A7A2D9F14F14}"/>
          </ac:spMkLst>
        </pc:spChg>
        <pc:spChg chg="mod">
          <ac:chgData name="Orlando Marley Filho" userId="db0f27c2ee340672" providerId="LiveId" clId="{1320679C-52D2-4BC1-9F34-7139B097422A}" dt="2024-06-05T22:09:10.478" v="1859" actId="1076"/>
          <ac:spMkLst>
            <pc:docMk/>
            <pc:sldMk cId="1205430609" sldId="432"/>
            <ac:spMk id="17" creationId="{C411558C-B5BD-1657-0623-CC30C303EF3E}"/>
          </ac:spMkLst>
        </pc:spChg>
        <pc:spChg chg="mod">
          <ac:chgData name="Orlando Marley Filho" userId="db0f27c2ee340672" providerId="LiveId" clId="{1320679C-52D2-4BC1-9F34-7139B097422A}" dt="2024-06-05T22:05:26.879" v="1815" actId="1076"/>
          <ac:spMkLst>
            <pc:docMk/>
            <pc:sldMk cId="1205430609" sldId="432"/>
            <ac:spMk id="23" creationId="{4BF2A87D-4D1D-A6BB-1241-8C96C8133514}"/>
          </ac:spMkLst>
        </pc:spChg>
      </pc:sldChg>
      <pc:sldChg chg="addSp delSp modSp mod modNotesTx">
        <pc:chgData name="Orlando Marley Filho" userId="db0f27c2ee340672" providerId="LiveId" clId="{1320679C-52D2-4BC1-9F34-7139B097422A}" dt="2024-06-06T01:17:35.830" v="3702" actId="1076"/>
        <pc:sldMkLst>
          <pc:docMk/>
          <pc:sldMk cId="2590262340" sldId="433"/>
        </pc:sldMkLst>
        <pc:spChg chg="mod">
          <ac:chgData name="Orlando Marley Filho" userId="db0f27c2ee340672" providerId="LiveId" clId="{1320679C-52D2-4BC1-9F34-7139B097422A}" dt="2024-06-05T23:46:21.988" v="2753" actId="404"/>
          <ac:spMkLst>
            <pc:docMk/>
            <pc:sldMk cId="2590262340" sldId="433"/>
            <ac:spMk id="2" creationId="{0AC2542F-0A57-970F-3272-4258EA9DC083}"/>
          </ac:spMkLst>
        </pc:spChg>
        <pc:spChg chg="add del mod">
          <ac:chgData name="Orlando Marley Filho" userId="db0f27c2ee340672" providerId="LiveId" clId="{1320679C-52D2-4BC1-9F34-7139B097422A}" dt="2024-06-05T23:29:15.012" v="2570" actId="478"/>
          <ac:spMkLst>
            <pc:docMk/>
            <pc:sldMk cId="2590262340" sldId="433"/>
            <ac:spMk id="5" creationId="{3CABC63A-6257-FB20-6FA1-9E1D4B1EE0AD}"/>
          </ac:spMkLst>
        </pc:spChg>
        <pc:spChg chg="add mod">
          <ac:chgData name="Orlando Marley Filho" userId="db0f27c2ee340672" providerId="LiveId" clId="{1320679C-52D2-4BC1-9F34-7139B097422A}" dt="2024-06-05T23:29:06.801" v="2567"/>
          <ac:spMkLst>
            <pc:docMk/>
            <pc:sldMk cId="2590262340" sldId="433"/>
            <ac:spMk id="6" creationId="{1E8886F6-785E-4502-0F9D-E7253AAE8FC1}"/>
          </ac:spMkLst>
        </pc:spChg>
        <pc:spChg chg="add mod">
          <ac:chgData name="Orlando Marley Filho" userId="db0f27c2ee340672" providerId="LiveId" clId="{1320679C-52D2-4BC1-9F34-7139B097422A}" dt="2024-06-06T01:17:35.830" v="3702" actId="1076"/>
          <ac:spMkLst>
            <pc:docMk/>
            <pc:sldMk cId="2590262340" sldId="433"/>
            <ac:spMk id="7" creationId="{EBDEFF2A-13B3-0FB5-8611-2AC5CB25F031}"/>
          </ac:spMkLst>
        </pc:spChg>
        <pc:spChg chg="mod topLvl">
          <ac:chgData name="Orlando Marley Filho" userId="db0f27c2ee340672" providerId="LiveId" clId="{1320679C-52D2-4BC1-9F34-7139B097422A}" dt="2024-06-05T23:44:58.527" v="2742" actId="164"/>
          <ac:spMkLst>
            <pc:docMk/>
            <pc:sldMk cId="2590262340" sldId="433"/>
            <ac:spMk id="9" creationId="{7A80A5A1-486D-27D3-CF1B-5ABFB4791A18}"/>
          </ac:spMkLst>
        </pc:spChg>
        <pc:spChg chg="add mod">
          <ac:chgData name="Orlando Marley Filho" userId="db0f27c2ee340672" providerId="LiveId" clId="{1320679C-52D2-4BC1-9F34-7139B097422A}" dt="2024-06-05T23:44:58.527" v="2742" actId="164"/>
          <ac:spMkLst>
            <pc:docMk/>
            <pc:sldMk cId="2590262340" sldId="433"/>
            <ac:spMk id="12" creationId="{4E58985A-2A46-D552-EF1E-409319B4973D}"/>
          </ac:spMkLst>
        </pc:spChg>
        <pc:spChg chg="add mod">
          <ac:chgData name="Orlando Marley Filho" userId="db0f27c2ee340672" providerId="LiveId" clId="{1320679C-52D2-4BC1-9F34-7139B097422A}" dt="2024-06-05T23:39:39" v="2688" actId="1076"/>
          <ac:spMkLst>
            <pc:docMk/>
            <pc:sldMk cId="2590262340" sldId="433"/>
            <ac:spMk id="13" creationId="{E5297513-444E-2576-A0FA-B859C95D6A09}"/>
          </ac:spMkLst>
        </pc:spChg>
        <pc:spChg chg="add mod">
          <ac:chgData name="Orlando Marley Filho" userId="db0f27c2ee340672" providerId="LiveId" clId="{1320679C-52D2-4BC1-9F34-7139B097422A}" dt="2024-06-05T23:43:31.402" v="2705" actId="1076"/>
          <ac:spMkLst>
            <pc:docMk/>
            <pc:sldMk cId="2590262340" sldId="433"/>
            <ac:spMk id="15" creationId="{A3A692B9-65B0-35A5-64EB-7C516C63461A}"/>
          </ac:spMkLst>
        </pc:spChg>
        <pc:spChg chg="add mod">
          <ac:chgData name="Orlando Marley Filho" userId="db0f27c2ee340672" providerId="LiveId" clId="{1320679C-52D2-4BC1-9F34-7139B097422A}" dt="2024-06-05T23:43:31.402" v="2705" actId="1076"/>
          <ac:spMkLst>
            <pc:docMk/>
            <pc:sldMk cId="2590262340" sldId="433"/>
            <ac:spMk id="17" creationId="{425E43A8-E56C-5507-6253-140E5C6554F8}"/>
          </ac:spMkLst>
        </pc:spChg>
        <pc:spChg chg="mod">
          <ac:chgData name="Orlando Marley Filho" userId="db0f27c2ee340672" providerId="LiveId" clId="{1320679C-52D2-4BC1-9F34-7139B097422A}" dt="2024-06-05T23:43:31.402" v="2705" actId="1076"/>
          <ac:spMkLst>
            <pc:docMk/>
            <pc:sldMk cId="2590262340" sldId="433"/>
            <ac:spMk id="23" creationId="{47FE21D2-A83F-F984-50E2-36C5368B6220}"/>
          </ac:spMkLst>
        </pc:spChg>
        <pc:spChg chg="add mod">
          <ac:chgData name="Orlando Marley Filho" userId="db0f27c2ee340672" providerId="LiveId" clId="{1320679C-52D2-4BC1-9F34-7139B097422A}" dt="2024-06-05T23:44:09.989" v="2722" actId="1076"/>
          <ac:spMkLst>
            <pc:docMk/>
            <pc:sldMk cId="2590262340" sldId="433"/>
            <ac:spMk id="31" creationId="{6F9803CD-49E4-9CEA-1592-20628F777E1F}"/>
          </ac:spMkLst>
        </pc:spChg>
        <pc:spChg chg="add mod">
          <ac:chgData name="Orlando Marley Filho" userId="db0f27c2ee340672" providerId="LiveId" clId="{1320679C-52D2-4BC1-9F34-7139B097422A}" dt="2024-06-05T23:44:14.561" v="2729" actId="20577"/>
          <ac:spMkLst>
            <pc:docMk/>
            <pc:sldMk cId="2590262340" sldId="433"/>
            <ac:spMk id="32" creationId="{79077095-9312-7D24-132F-2593059FC3CA}"/>
          </ac:spMkLst>
        </pc:spChg>
        <pc:spChg chg="add mod">
          <ac:chgData name="Orlando Marley Filho" userId="db0f27c2ee340672" providerId="LiveId" clId="{1320679C-52D2-4BC1-9F34-7139B097422A}" dt="2024-06-05T23:44:45.667" v="2741" actId="1076"/>
          <ac:spMkLst>
            <pc:docMk/>
            <pc:sldMk cId="2590262340" sldId="433"/>
            <ac:spMk id="37" creationId="{9CFBD09F-B163-1E2A-7935-98F7F99718DD}"/>
          </ac:spMkLst>
        </pc:spChg>
        <pc:grpChg chg="add del mod">
          <ac:chgData name="Orlando Marley Filho" userId="db0f27c2ee340672" providerId="LiveId" clId="{1320679C-52D2-4BC1-9F34-7139B097422A}" dt="2024-06-05T23:34:15.820" v="2624" actId="478"/>
          <ac:grpSpMkLst>
            <pc:docMk/>
            <pc:sldMk cId="2590262340" sldId="433"/>
            <ac:grpSpMk id="8" creationId="{A21CAC2E-CDD0-DBE6-2B7B-1FE6780D160F}"/>
          </ac:grpSpMkLst>
        </pc:grpChg>
        <pc:grpChg chg="add del mod">
          <ac:chgData name="Orlando Marley Filho" userId="db0f27c2ee340672" providerId="LiveId" clId="{1320679C-52D2-4BC1-9F34-7139B097422A}" dt="2024-06-05T23:39:43.025" v="2690" actId="478"/>
          <ac:grpSpMkLst>
            <pc:docMk/>
            <pc:sldMk cId="2590262340" sldId="433"/>
            <ac:grpSpMk id="18" creationId="{1B99A30D-868C-15EA-D22E-C0DC510B278D}"/>
          </ac:grpSpMkLst>
        </pc:grpChg>
        <pc:grpChg chg="add mod">
          <ac:chgData name="Orlando Marley Filho" userId="db0f27c2ee340672" providerId="LiveId" clId="{1320679C-52D2-4BC1-9F34-7139B097422A}" dt="2024-06-05T23:43:31.402" v="2705" actId="1076"/>
          <ac:grpSpMkLst>
            <pc:docMk/>
            <pc:sldMk cId="2590262340" sldId="433"/>
            <ac:grpSpMk id="19" creationId="{67D0ADBC-05AA-D90A-F279-A118159C88F4}"/>
          </ac:grpSpMkLst>
        </pc:grpChg>
        <pc:grpChg chg="add mod">
          <ac:chgData name="Orlando Marley Filho" userId="db0f27c2ee340672" providerId="LiveId" clId="{1320679C-52D2-4BC1-9F34-7139B097422A}" dt="2024-06-05T23:43:31.402" v="2705" actId="1076"/>
          <ac:grpSpMkLst>
            <pc:docMk/>
            <pc:sldMk cId="2590262340" sldId="433"/>
            <ac:grpSpMk id="20" creationId="{D3A9647E-5FEB-0BCA-5972-1F508641921A}"/>
          </ac:grpSpMkLst>
        </pc:grpChg>
        <pc:grpChg chg="add mod">
          <ac:chgData name="Orlando Marley Filho" userId="db0f27c2ee340672" providerId="LiveId" clId="{1320679C-52D2-4BC1-9F34-7139B097422A}" dt="2024-06-05T23:43:31.402" v="2705" actId="1076"/>
          <ac:grpSpMkLst>
            <pc:docMk/>
            <pc:sldMk cId="2590262340" sldId="433"/>
            <ac:grpSpMk id="21" creationId="{24904357-C3CB-83F5-BCBE-6538EEF4E286}"/>
          </ac:grpSpMkLst>
        </pc:grpChg>
        <pc:grpChg chg="add mod">
          <ac:chgData name="Orlando Marley Filho" userId="db0f27c2ee340672" providerId="LiveId" clId="{1320679C-52D2-4BC1-9F34-7139B097422A}" dt="2024-06-05T23:44:58.527" v="2742" actId="164"/>
          <ac:grpSpMkLst>
            <pc:docMk/>
            <pc:sldMk cId="2590262340" sldId="433"/>
            <ac:grpSpMk id="38" creationId="{AA35593B-7FD5-C763-B84B-641095CF735A}"/>
          </ac:grpSpMkLst>
        </pc:grpChg>
        <pc:picChg chg="add del mod topLvl">
          <ac:chgData name="Orlando Marley Filho" userId="db0f27c2ee340672" providerId="LiveId" clId="{1320679C-52D2-4BC1-9F34-7139B097422A}" dt="2024-06-05T23:34:15.820" v="2624" actId="478"/>
          <ac:picMkLst>
            <pc:docMk/>
            <pc:sldMk cId="2590262340" sldId="433"/>
            <ac:picMk id="11" creationId="{7964DD9B-8852-BC2B-D6B1-2334E4DE647B}"/>
          </ac:picMkLst>
        </pc:picChg>
        <pc:picChg chg="add mod">
          <ac:chgData name="Orlando Marley Filho" userId="db0f27c2ee340672" providerId="LiveId" clId="{1320679C-52D2-4BC1-9F34-7139B097422A}" dt="2024-06-05T23:43:31.402" v="2705" actId="1076"/>
          <ac:picMkLst>
            <pc:docMk/>
            <pc:sldMk cId="2590262340" sldId="433"/>
            <ac:picMk id="14" creationId="{FB8C9AE1-1BDB-39F6-0926-8880890B3AB6}"/>
          </ac:picMkLst>
        </pc:picChg>
        <pc:picChg chg="add mod">
          <ac:chgData name="Orlando Marley Filho" userId="db0f27c2ee340672" providerId="LiveId" clId="{1320679C-52D2-4BC1-9F34-7139B097422A}" dt="2024-06-05T23:43:31.402" v="2705" actId="1076"/>
          <ac:picMkLst>
            <pc:docMk/>
            <pc:sldMk cId="2590262340" sldId="433"/>
            <ac:picMk id="16" creationId="{9996FE5B-3D42-0CBF-42F5-6C95727E5E7B}"/>
          </ac:picMkLst>
        </pc:picChg>
        <pc:picChg chg="mod">
          <ac:chgData name="Orlando Marley Filho" userId="db0f27c2ee340672" providerId="LiveId" clId="{1320679C-52D2-4BC1-9F34-7139B097422A}" dt="2024-06-05T23:43:31.402" v="2705" actId="1076"/>
          <ac:picMkLst>
            <pc:docMk/>
            <pc:sldMk cId="2590262340" sldId="433"/>
            <ac:picMk id="22" creationId="{785EE215-E9C0-6C35-49E4-7946F9F158A1}"/>
          </ac:picMkLst>
        </pc:picChg>
        <pc:picChg chg="add del">
          <ac:chgData name="Orlando Marley Filho" userId="db0f27c2ee340672" providerId="LiveId" clId="{1320679C-52D2-4BC1-9F34-7139B097422A}" dt="2024-06-05T23:23:20.737" v="2559" actId="478"/>
          <ac:picMkLst>
            <pc:docMk/>
            <pc:sldMk cId="2590262340" sldId="433"/>
            <ac:picMk id="2050" creationId="{0D44BB7D-3A37-0F79-5F91-CD90BAF8B546}"/>
          </ac:picMkLst>
        </pc:picChg>
        <pc:picChg chg="add mod">
          <ac:chgData name="Orlando Marley Filho" userId="db0f27c2ee340672" providerId="LiveId" clId="{1320679C-52D2-4BC1-9F34-7139B097422A}" dt="2024-06-05T23:39:39" v="2688" actId="1076"/>
          <ac:picMkLst>
            <pc:docMk/>
            <pc:sldMk cId="2590262340" sldId="433"/>
            <ac:picMk id="2052" creationId="{D1742604-9C69-5FE3-D5FF-BAD78DA9AD75}"/>
          </ac:picMkLst>
        </pc:picChg>
        <pc:picChg chg="add mod">
          <ac:chgData name="Orlando Marley Filho" userId="db0f27c2ee340672" providerId="LiveId" clId="{1320679C-52D2-4BC1-9F34-7139B097422A}" dt="2024-06-05T23:43:31.402" v="2705" actId="1076"/>
          <ac:picMkLst>
            <pc:docMk/>
            <pc:sldMk cId="2590262340" sldId="433"/>
            <ac:picMk id="2054" creationId="{EFE6672F-BD9E-B471-CA5C-228956BA5A40}"/>
          </ac:picMkLst>
        </pc:picChg>
        <pc:cxnChg chg="add mod">
          <ac:chgData name="Orlando Marley Filho" userId="db0f27c2ee340672" providerId="LiveId" clId="{1320679C-52D2-4BC1-9F34-7139B097422A}" dt="2024-06-05T23:43:48.133" v="2706" actId="1582"/>
          <ac:cxnSpMkLst>
            <pc:docMk/>
            <pc:sldMk cId="2590262340" sldId="433"/>
            <ac:cxnSpMk id="25" creationId="{13398F98-6AB9-0B81-20CB-1264A15D024D}"/>
          </ac:cxnSpMkLst>
        </pc:cxnChg>
        <pc:cxnChg chg="add mod">
          <ac:chgData name="Orlando Marley Filho" userId="db0f27c2ee340672" providerId="LiveId" clId="{1320679C-52D2-4BC1-9F34-7139B097422A}" dt="2024-06-05T23:43:48.133" v="2706" actId="1582"/>
          <ac:cxnSpMkLst>
            <pc:docMk/>
            <pc:sldMk cId="2590262340" sldId="433"/>
            <ac:cxnSpMk id="27" creationId="{B8628FF5-0D69-C44F-5F65-2AAF23459AFF}"/>
          </ac:cxnSpMkLst>
        </pc:cxnChg>
        <pc:cxnChg chg="add mod">
          <ac:chgData name="Orlando Marley Filho" userId="db0f27c2ee340672" providerId="LiveId" clId="{1320679C-52D2-4BC1-9F34-7139B097422A}" dt="2024-06-05T23:43:54.531" v="2709" actId="14100"/>
          <ac:cxnSpMkLst>
            <pc:docMk/>
            <pc:sldMk cId="2590262340" sldId="433"/>
            <ac:cxnSpMk id="28" creationId="{11D4FDAA-94BF-1B85-7A64-E4B841EA450E}"/>
          </ac:cxnSpMkLst>
        </pc:cxnChg>
        <pc:cxnChg chg="add mod">
          <ac:chgData name="Orlando Marley Filho" userId="db0f27c2ee340672" providerId="LiveId" clId="{1320679C-52D2-4BC1-9F34-7139B097422A}" dt="2024-06-05T23:44:31.693" v="2734" actId="1582"/>
          <ac:cxnSpMkLst>
            <pc:docMk/>
            <pc:sldMk cId="2590262340" sldId="433"/>
            <ac:cxnSpMk id="34" creationId="{D754401B-AB15-D979-0EAA-568ABECFDFA1}"/>
          </ac:cxnSpMkLst>
        </pc:cxnChg>
      </pc:sldChg>
      <pc:sldChg chg="addSp delSp modSp add mod ord">
        <pc:chgData name="Orlando Marley Filho" userId="db0f27c2ee340672" providerId="LiveId" clId="{1320679C-52D2-4BC1-9F34-7139B097422A}" dt="2024-06-05T21:59:09.712" v="1770" actId="1076"/>
        <pc:sldMkLst>
          <pc:docMk/>
          <pc:sldMk cId="2496375073" sldId="434"/>
        </pc:sldMkLst>
        <pc:spChg chg="add mod ord">
          <ac:chgData name="Orlando Marley Filho" userId="db0f27c2ee340672" providerId="LiveId" clId="{1320679C-52D2-4BC1-9F34-7139B097422A}" dt="2024-06-05T21:58:16.173" v="1767"/>
          <ac:spMkLst>
            <pc:docMk/>
            <pc:sldMk cId="2496375073" sldId="434"/>
            <ac:spMk id="2" creationId="{8AA6AFC6-D149-EAB1-8F56-66FC94A12387}"/>
          </ac:spMkLst>
        </pc:spChg>
        <pc:spChg chg="del">
          <ac:chgData name="Orlando Marley Filho" userId="db0f27c2ee340672" providerId="LiveId" clId="{1320679C-52D2-4BC1-9F34-7139B097422A}" dt="2024-06-05T21:59:03.787" v="1769" actId="478"/>
          <ac:spMkLst>
            <pc:docMk/>
            <pc:sldMk cId="2496375073" sldId="434"/>
            <ac:spMk id="3" creationId="{C0CE5EBF-BD8E-689D-AEBA-B1675499050A}"/>
          </ac:spMkLst>
        </pc:spChg>
        <pc:graphicFrameChg chg="mod">
          <ac:chgData name="Orlando Marley Filho" userId="db0f27c2ee340672" providerId="LiveId" clId="{1320679C-52D2-4BC1-9F34-7139B097422A}" dt="2024-06-05T21:59:09.712" v="1770" actId="1076"/>
          <ac:graphicFrameMkLst>
            <pc:docMk/>
            <pc:sldMk cId="2496375073" sldId="434"/>
            <ac:graphicFrameMk id="130" creationId="{304D6D49-9EA4-5A03-5B41-6EB572A1E82F}"/>
          </ac:graphicFrameMkLst>
        </pc:graphicFrameChg>
      </pc:sldChg>
      <pc:sldChg chg="delSp modSp add mod modNotesTx">
        <pc:chgData name="Orlando Marley Filho" userId="db0f27c2ee340672" providerId="LiveId" clId="{1320679C-52D2-4BC1-9F34-7139B097422A}" dt="2024-07-25T22:40:11.138" v="38274" actId="6549"/>
        <pc:sldMkLst>
          <pc:docMk/>
          <pc:sldMk cId="593346128" sldId="435"/>
        </pc:sldMkLst>
        <pc:spChg chg="del">
          <ac:chgData name="Orlando Marley Filho" userId="db0f27c2ee340672" providerId="LiveId" clId="{1320679C-52D2-4BC1-9F34-7139B097422A}" dt="2024-06-05T21:59:47.411" v="1772" actId="478"/>
          <ac:spMkLst>
            <pc:docMk/>
            <pc:sldMk cId="593346128" sldId="435"/>
            <ac:spMk id="3" creationId="{C0CE5EBF-BD8E-689D-AEBA-B1675499050A}"/>
          </ac:spMkLst>
        </pc:spChg>
        <pc:graphicFrameChg chg="mod">
          <ac:chgData name="Orlando Marley Filho" userId="db0f27c2ee340672" providerId="LiveId" clId="{1320679C-52D2-4BC1-9F34-7139B097422A}" dt="2024-06-05T21:59:54.079" v="1775" actId="1076"/>
          <ac:graphicFrameMkLst>
            <pc:docMk/>
            <pc:sldMk cId="593346128" sldId="435"/>
            <ac:graphicFrameMk id="130" creationId="{304D6D49-9EA4-5A03-5B41-6EB572A1E82F}"/>
          </ac:graphicFrameMkLst>
        </pc:graphicFrameChg>
      </pc:sldChg>
      <pc:sldChg chg="delSp modSp add mod ord modNotesTx">
        <pc:chgData name="Orlando Marley Filho" userId="db0f27c2ee340672" providerId="LiveId" clId="{1320679C-52D2-4BC1-9F34-7139B097422A}" dt="2024-06-09T22:16:38.274" v="11698" actId="20577"/>
        <pc:sldMkLst>
          <pc:docMk/>
          <pc:sldMk cId="2862460956" sldId="436"/>
        </pc:sldMkLst>
        <pc:spChg chg="del">
          <ac:chgData name="Orlando Marley Filho" userId="db0f27c2ee340672" providerId="LiveId" clId="{1320679C-52D2-4BC1-9F34-7139B097422A}" dt="2024-06-05T22:00:02.194" v="1779" actId="478"/>
          <ac:spMkLst>
            <pc:docMk/>
            <pc:sldMk cId="2862460956" sldId="436"/>
            <ac:spMk id="3" creationId="{C0CE5EBF-BD8E-689D-AEBA-B1675499050A}"/>
          </ac:spMkLst>
        </pc:spChg>
        <pc:graphicFrameChg chg="mod">
          <ac:chgData name="Orlando Marley Filho" userId="db0f27c2ee340672" providerId="LiveId" clId="{1320679C-52D2-4BC1-9F34-7139B097422A}" dt="2024-06-05T22:00:15.489" v="1782" actId="1076"/>
          <ac:graphicFrameMkLst>
            <pc:docMk/>
            <pc:sldMk cId="2862460956" sldId="436"/>
            <ac:graphicFrameMk id="130" creationId="{304D6D49-9EA4-5A03-5B41-6EB572A1E82F}"/>
          </ac:graphicFrameMkLst>
        </pc:graphicFrameChg>
      </pc:sldChg>
      <pc:sldChg chg="addSp delSp modSp add mod ord modNotesTx">
        <pc:chgData name="Orlando Marley Filho" userId="db0f27c2ee340672" providerId="LiveId" clId="{1320679C-52D2-4BC1-9F34-7139B097422A}" dt="2024-06-06T01:17:41.388" v="3703" actId="1076"/>
        <pc:sldMkLst>
          <pc:docMk/>
          <pc:sldMk cId="1256389444" sldId="437"/>
        </pc:sldMkLst>
        <pc:spChg chg="mod">
          <ac:chgData name="Orlando Marley Filho" userId="db0f27c2ee340672" providerId="LiveId" clId="{1320679C-52D2-4BC1-9F34-7139B097422A}" dt="2024-06-05T23:46:05.712" v="2747" actId="404"/>
          <ac:spMkLst>
            <pc:docMk/>
            <pc:sldMk cId="1256389444" sldId="437"/>
            <ac:spMk id="2" creationId="{0AC2542F-0A57-970F-3272-4258EA9DC083}"/>
          </ac:spMkLst>
        </pc:spChg>
        <pc:spChg chg="add del mod">
          <ac:chgData name="Orlando Marley Filho" userId="db0f27c2ee340672" providerId="LiveId" clId="{1320679C-52D2-4BC1-9F34-7139B097422A}" dt="2024-06-05T22:58:32.652" v="2429" actId="478"/>
          <ac:spMkLst>
            <pc:docMk/>
            <pc:sldMk cId="1256389444" sldId="437"/>
            <ac:spMk id="5" creationId="{FE32161F-04D2-845A-B721-F51E5F8958FE}"/>
          </ac:spMkLst>
        </pc:spChg>
        <pc:spChg chg="add mod">
          <ac:chgData name="Orlando Marley Filho" userId="db0f27c2ee340672" providerId="LiveId" clId="{1320679C-52D2-4BC1-9F34-7139B097422A}" dt="2024-06-05T22:58:37.253" v="2430" actId="1076"/>
          <ac:spMkLst>
            <pc:docMk/>
            <pc:sldMk cId="1256389444" sldId="437"/>
            <ac:spMk id="7" creationId="{04F70FC3-6454-05BD-8157-9B261168F9DB}"/>
          </ac:spMkLst>
        </pc:spChg>
        <pc:spChg chg="add mod">
          <ac:chgData name="Orlando Marley Filho" userId="db0f27c2ee340672" providerId="LiveId" clId="{1320679C-52D2-4BC1-9F34-7139B097422A}" dt="2024-06-06T01:17:41.388" v="3703" actId="1076"/>
          <ac:spMkLst>
            <pc:docMk/>
            <pc:sldMk cId="1256389444" sldId="437"/>
            <ac:spMk id="9" creationId="{F8637A78-E61B-FE9F-92AA-8692C1E02A0F}"/>
          </ac:spMkLst>
        </pc:spChg>
      </pc:sldChg>
      <pc:sldChg chg="add del">
        <pc:chgData name="Orlando Marley Filho" userId="db0f27c2ee340672" providerId="LiveId" clId="{1320679C-52D2-4BC1-9F34-7139B097422A}" dt="2024-06-05T22:09:39.077" v="1861" actId="47"/>
        <pc:sldMkLst>
          <pc:docMk/>
          <pc:sldMk cId="3465108770" sldId="437"/>
        </pc:sldMkLst>
      </pc:sldChg>
      <pc:sldChg chg="addSp delSp modSp add mod modNotesTx">
        <pc:chgData name="Orlando Marley Filho" userId="db0f27c2ee340672" providerId="LiveId" clId="{1320679C-52D2-4BC1-9F34-7139B097422A}" dt="2024-06-06T01:06:14.545" v="3495" actId="114"/>
        <pc:sldMkLst>
          <pc:docMk/>
          <pc:sldMk cId="16172405" sldId="438"/>
        </pc:sldMkLst>
        <pc:spChg chg="mod">
          <ac:chgData name="Orlando Marley Filho" userId="db0f27c2ee340672" providerId="LiveId" clId="{1320679C-52D2-4BC1-9F34-7139B097422A}" dt="2024-06-06T00:53:56.164" v="3180" actId="20577"/>
          <ac:spMkLst>
            <pc:docMk/>
            <pc:sldMk cId="16172405" sldId="438"/>
            <ac:spMk id="2" creationId="{0AC2542F-0A57-970F-3272-4258EA9DC083}"/>
          </ac:spMkLst>
        </pc:spChg>
        <pc:spChg chg="mod">
          <ac:chgData name="Orlando Marley Filho" userId="db0f27c2ee340672" providerId="LiveId" clId="{1320679C-52D2-4BC1-9F34-7139B097422A}" dt="2024-06-06T00:08:21.217" v="2985" actId="1076"/>
          <ac:spMkLst>
            <pc:docMk/>
            <pc:sldMk cId="16172405" sldId="438"/>
            <ac:spMk id="5" creationId="{498E9492-FFBE-FC4E-3A9B-93DF5CB4BBCF}"/>
          </ac:spMkLst>
        </pc:spChg>
        <pc:spChg chg="mod">
          <ac:chgData name="Orlando Marley Filho" userId="db0f27c2ee340672" providerId="LiveId" clId="{1320679C-52D2-4BC1-9F34-7139B097422A}" dt="2024-06-06T00:08:21.217" v="2985" actId="1076"/>
          <ac:spMkLst>
            <pc:docMk/>
            <pc:sldMk cId="16172405" sldId="438"/>
            <ac:spMk id="6" creationId="{CB620B22-8279-4733-80A3-8AE598C5C758}"/>
          </ac:spMkLst>
        </pc:spChg>
        <pc:spChg chg="add del mod">
          <ac:chgData name="Orlando Marley Filho" userId="db0f27c2ee340672" providerId="LiveId" clId="{1320679C-52D2-4BC1-9F34-7139B097422A}" dt="2024-06-06T00:05:47.004" v="2943" actId="478"/>
          <ac:spMkLst>
            <pc:docMk/>
            <pc:sldMk cId="16172405" sldId="438"/>
            <ac:spMk id="13" creationId="{7D3A0665-B7DC-222C-BFDC-3D8D53500AFD}"/>
          </ac:spMkLst>
        </pc:spChg>
        <pc:spChg chg="add mod">
          <ac:chgData name="Orlando Marley Filho" userId="db0f27c2ee340672" providerId="LiveId" clId="{1320679C-52D2-4BC1-9F34-7139B097422A}" dt="2024-06-06T00:47:14.791" v="3027" actId="1076"/>
          <ac:spMkLst>
            <pc:docMk/>
            <pc:sldMk cId="16172405" sldId="438"/>
            <ac:spMk id="14" creationId="{FC0BC71B-4DD0-8159-5939-A0A0A5537804}"/>
          </ac:spMkLst>
        </pc:spChg>
        <pc:spChg chg="add mod">
          <ac:chgData name="Orlando Marley Filho" userId="db0f27c2ee340672" providerId="LiveId" clId="{1320679C-52D2-4BC1-9F34-7139B097422A}" dt="2024-06-06T00:47:14.791" v="3027" actId="1076"/>
          <ac:spMkLst>
            <pc:docMk/>
            <pc:sldMk cId="16172405" sldId="438"/>
            <ac:spMk id="15" creationId="{17BD626B-21F0-BA93-A039-C0D5463B010D}"/>
          </ac:spMkLst>
        </pc:spChg>
        <pc:spChg chg="add mod">
          <ac:chgData name="Orlando Marley Filho" userId="db0f27c2ee340672" providerId="LiveId" clId="{1320679C-52D2-4BC1-9F34-7139B097422A}" dt="2024-06-06T00:44:42.196" v="2996" actId="1076"/>
          <ac:spMkLst>
            <pc:docMk/>
            <pc:sldMk cId="16172405" sldId="438"/>
            <ac:spMk id="16" creationId="{5DB013B1-BDF8-D988-0260-D0D960F6F07E}"/>
          </ac:spMkLst>
        </pc:spChg>
        <pc:spChg chg="mod topLvl">
          <ac:chgData name="Orlando Marley Filho" userId="db0f27c2ee340672" providerId="LiveId" clId="{1320679C-52D2-4BC1-9F34-7139B097422A}" dt="2024-06-06T00:08:21.217" v="2985" actId="1076"/>
          <ac:spMkLst>
            <pc:docMk/>
            <pc:sldMk cId="16172405" sldId="438"/>
            <ac:spMk id="18" creationId="{DB91BEE4-99BA-E7D5-D0B1-34D26D1C07AD}"/>
          </ac:spMkLst>
        </pc:spChg>
        <pc:spChg chg="del mod topLvl">
          <ac:chgData name="Orlando Marley Filho" userId="db0f27c2ee340672" providerId="LiveId" clId="{1320679C-52D2-4BC1-9F34-7139B097422A}" dt="2024-06-06T00:06:47.956" v="2953" actId="478"/>
          <ac:spMkLst>
            <pc:docMk/>
            <pc:sldMk cId="16172405" sldId="438"/>
            <ac:spMk id="19" creationId="{44D55346-E0AD-0983-FF70-6C034059CD77}"/>
          </ac:spMkLst>
        </pc:spChg>
        <pc:spChg chg="add mod">
          <ac:chgData name="Orlando Marley Filho" userId="db0f27c2ee340672" providerId="LiveId" clId="{1320679C-52D2-4BC1-9F34-7139B097422A}" dt="2024-06-06T00:44:38.360" v="2995" actId="571"/>
          <ac:spMkLst>
            <pc:docMk/>
            <pc:sldMk cId="16172405" sldId="438"/>
            <ac:spMk id="25" creationId="{9106E9EC-7A3D-FE85-BB3B-88E125AFA9E6}"/>
          </ac:spMkLst>
        </pc:spChg>
        <pc:spChg chg="add mod">
          <ac:chgData name="Orlando Marley Filho" userId="db0f27c2ee340672" providerId="LiveId" clId="{1320679C-52D2-4BC1-9F34-7139B097422A}" dt="2024-06-06T00:48:06.561" v="3043" actId="688"/>
          <ac:spMkLst>
            <pc:docMk/>
            <pc:sldMk cId="16172405" sldId="438"/>
            <ac:spMk id="42" creationId="{20FC826F-FD2C-238F-758F-56C9F59007FB}"/>
          </ac:spMkLst>
        </pc:spChg>
        <pc:spChg chg="add mod">
          <ac:chgData name="Orlando Marley Filho" userId="db0f27c2ee340672" providerId="LiveId" clId="{1320679C-52D2-4BC1-9F34-7139B097422A}" dt="2024-06-06T00:48:24.736" v="3048"/>
          <ac:spMkLst>
            <pc:docMk/>
            <pc:sldMk cId="16172405" sldId="438"/>
            <ac:spMk id="43" creationId="{B623EF01-813F-D098-2D5B-EB4CD04D138C}"/>
          </ac:spMkLst>
        </pc:spChg>
        <pc:spChg chg="add mod">
          <ac:chgData name="Orlando Marley Filho" userId="db0f27c2ee340672" providerId="LiveId" clId="{1320679C-52D2-4BC1-9F34-7139B097422A}" dt="2024-06-06T00:48:46.103" v="3063" actId="1076"/>
          <ac:spMkLst>
            <pc:docMk/>
            <pc:sldMk cId="16172405" sldId="438"/>
            <ac:spMk id="44" creationId="{2AE40951-C124-1685-A45B-7EF7AF6B91EA}"/>
          </ac:spMkLst>
        </pc:spChg>
        <pc:spChg chg="add mod">
          <ac:chgData name="Orlando Marley Filho" userId="db0f27c2ee340672" providerId="LiveId" clId="{1320679C-52D2-4BC1-9F34-7139B097422A}" dt="2024-06-06T00:48:57.435" v="3070" actId="1076"/>
          <ac:spMkLst>
            <pc:docMk/>
            <pc:sldMk cId="16172405" sldId="438"/>
            <ac:spMk id="45" creationId="{27395DC6-988A-C33F-E564-BD024C3BDC67}"/>
          </ac:spMkLst>
        </pc:spChg>
        <pc:spChg chg="add mod">
          <ac:chgData name="Orlando Marley Filho" userId="db0f27c2ee340672" providerId="LiveId" clId="{1320679C-52D2-4BC1-9F34-7139B097422A}" dt="2024-06-06T00:56:28.571" v="3218" actId="552"/>
          <ac:spMkLst>
            <pc:docMk/>
            <pc:sldMk cId="16172405" sldId="438"/>
            <ac:spMk id="46" creationId="{71A94467-F7C7-4759-3A27-FA70DB5D87CF}"/>
          </ac:spMkLst>
        </pc:spChg>
        <pc:spChg chg="add mod">
          <ac:chgData name="Orlando Marley Filho" userId="db0f27c2ee340672" providerId="LiveId" clId="{1320679C-52D2-4BC1-9F34-7139B097422A}" dt="2024-06-06T00:55:41.061" v="3198" actId="113"/>
          <ac:spMkLst>
            <pc:docMk/>
            <pc:sldMk cId="16172405" sldId="438"/>
            <ac:spMk id="48" creationId="{6BBFD36B-D655-E4CE-AE5A-3F2A14B45788}"/>
          </ac:spMkLst>
        </pc:spChg>
        <pc:spChg chg="add mod">
          <ac:chgData name="Orlando Marley Filho" userId="db0f27c2ee340672" providerId="LiveId" clId="{1320679C-52D2-4BC1-9F34-7139B097422A}" dt="2024-06-06T00:56:06.669" v="3215" actId="20577"/>
          <ac:spMkLst>
            <pc:docMk/>
            <pc:sldMk cId="16172405" sldId="438"/>
            <ac:spMk id="49" creationId="{40C9C506-2C56-316A-B326-13BD7C5CF1D9}"/>
          </ac:spMkLst>
        </pc:spChg>
        <pc:spChg chg="add mod">
          <ac:chgData name="Orlando Marley Filho" userId="db0f27c2ee340672" providerId="LiveId" clId="{1320679C-52D2-4BC1-9F34-7139B097422A}" dt="2024-06-06T01:06:14.545" v="3495" actId="114"/>
          <ac:spMkLst>
            <pc:docMk/>
            <pc:sldMk cId="16172405" sldId="438"/>
            <ac:spMk id="50" creationId="{ED897F79-0540-8DBE-D634-887DC3E91D68}"/>
          </ac:spMkLst>
        </pc:spChg>
        <pc:grpChg chg="add mod">
          <ac:chgData name="Orlando Marley Filho" userId="db0f27c2ee340672" providerId="LiveId" clId="{1320679C-52D2-4BC1-9F34-7139B097422A}" dt="2024-06-06T00:08:21.217" v="2985" actId="1076"/>
          <ac:grpSpMkLst>
            <pc:docMk/>
            <pc:sldMk cId="16172405" sldId="438"/>
            <ac:grpSpMk id="3" creationId="{B078DED6-C111-605D-A3C4-E03AFF1489FF}"/>
          </ac:grpSpMkLst>
        </pc:grpChg>
        <pc:grpChg chg="add del mod">
          <ac:chgData name="Orlando Marley Filho" userId="db0f27c2ee340672" providerId="LiveId" clId="{1320679C-52D2-4BC1-9F34-7139B097422A}" dt="2024-06-06T00:06:47.956" v="2953" actId="478"/>
          <ac:grpSpMkLst>
            <pc:docMk/>
            <pc:sldMk cId="16172405" sldId="438"/>
            <ac:grpSpMk id="17" creationId="{31F61BBC-1BC3-D5D7-F308-676BD99758CA}"/>
          </ac:grpSpMkLst>
        </pc:grpChg>
        <pc:grpChg chg="add mod">
          <ac:chgData name="Orlando Marley Filho" userId="db0f27c2ee340672" providerId="LiveId" clId="{1320679C-52D2-4BC1-9F34-7139B097422A}" dt="2024-06-06T00:08:21.217" v="2985" actId="1076"/>
          <ac:grpSpMkLst>
            <pc:docMk/>
            <pc:sldMk cId="16172405" sldId="438"/>
            <ac:grpSpMk id="21" creationId="{32076D96-2547-1944-53FB-55C6CC3839AA}"/>
          </ac:grpSpMkLst>
        </pc:grpChg>
        <pc:graphicFrameChg chg="add mod modGraphic">
          <ac:chgData name="Orlando Marley Filho" userId="db0f27c2ee340672" providerId="LiveId" clId="{1320679C-52D2-4BC1-9F34-7139B097422A}" dt="2024-06-06T00:49:29.135" v="3084" actId="5793"/>
          <ac:graphicFrameMkLst>
            <pc:docMk/>
            <pc:sldMk cId="16172405" sldId="438"/>
            <ac:graphicFrameMk id="8" creationId="{8748A1A3-3BE6-C497-6E2B-0F72C921DFE3}"/>
          </ac:graphicFrameMkLst>
        </pc:graphicFrameChg>
        <pc:graphicFrameChg chg="add mod modGraphic">
          <ac:chgData name="Orlando Marley Filho" userId="db0f27c2ee340672" providerId="LiveId" clId="{1320679C-52D2-4BC1-9F34-7139B097422A}" dt="2024-06-06T00:47:27.914" v="3028" actId="1076"/>
          <ac:graphicFrameMkLst>
            <pc:docMk/>
            <pc:sldMk cId="16172405" sldId="438"/>
            <ac:graphicFrameMk id="9" creationId="{E2436AFF-7680-CEF2-29EB-4CFE4C7194D9}"/>
          </ac:graphicFrameMkLst>
        </pc:graphicFrameChg>
        <pc:graphicFrameChg chg="add mod ord modGraphic">
          <ac:chgData name="Orlando Marley Filho" userId="db0f27c2ee340672" providerId="LiveId" clId="{1320679C-52D2-4BC1-9F34-7139B097422A}" dt="2024-06-06T00:47:14.791" v="3027" actId="1076"/>
          <ac:graphicFrameMkLst>
            <pc:docMk/>
            <pc:sldMk cId="16172405" sldId="438"/>
            <ac:graphicFrameMk id="11" creationId="{75E223E5-69BA-E29B-4F37-58B922C322D5}"/>
          </ac:graphicFrameMkLst>
        </pc:graphicFrameChg>
        <pc:graphicFrameChg chg="add mod ord modGraphic">
          <ac:chgData name="Orlando Marley Filho" userId="db0f27c2ee340672" providerId="LiveId" clId="{1320679C-52D2-4BC1-9F34-7139B097422A}" dt="2024-06-06T00:47:14.791" v="3027" actId="1076"/>
          <ac:graphicFrameMkLst>
            <pc:docMk/>
            <pc:sldMk cId="16172405" sldId="438"/>
            <ac:graphicFrameMk id="12" creationId="{7076160A-2DAC-5FD4-F7FF-E5325E97AD24}"/>
          </ac:graphicFrameMkLst>
        </pc:graphicFrameChg>
        <pc:picChg chg="add mod">
          <ac:chgData name="Orlando Marley Filho" userId="db0f27c2ee340672" providerId="LiveId" clId="{1320679C-52D2-4BC1-9F34-7139B097422A}" dt="2024-06-06T00:08:21.217" v="2985" actId="1076"/>
          <ac:picMkLst>
            <pc:docMk/>
            <pc:sldMk cId="16172405" sldId="438"/>
            <ac:picMk id="7" creationId="{91E717A9-32BC-EE3D-FB43-99D91082B479}"/>
          </ac:picMkLst>
        </pc:picChg>
        <pc:picChg chg="add mod">
          <ac:chgData name="Orlando Marley Filho" userId="db0f27c2ee340672" providerId="LiveId" clId="{1320679C-52D2-4BC1-9F34-7139B097422A}" dt="2024-06-06T00:08:21.217" v="2985" actId="1076"/>
          <ac:picMkLst>
            <pc:docMk/>
            <pc:sldMk cId="16172405" sldId="438"/>
            <ac:picMk id="20" creationId="{EFDFDA08-9384-5C77-E7B9-FA9CBB440ED9}"/>
          </ac:picMkLst>
        </pc:picChg>
        <pc:cxnChg chg="add mod">
          <ac:chgData name="Orlando Marley Filho" userId="db0f27c2ee340672" providerId="LiveId" clId="{1320679C-52D2-4BC1-9F34-7139B097422A}" dt="2024-06-06T00:44:42.196" v="2996" actId="1076"/>
          <ac:cxnSpMkLst>
            <pc:docMk/>
            <pc:sldMk cId="16172405" sldId="438"/>
            <ac:cxnSpMk id="22" creationId="{DCBF24C9-2E12-F995-BBC4-21213F141F75}"/>
          </ac:cxnSpMkLst>
        </pc:cxnChg>
        <pc:cxnChg chg="add mod">
          <ac:chgData name="Orlando Marley Filho" userId="db0f27c2ee340672" providerId="LiveId" clId="{1320679C-52D2-4BC1-9F34-7139B097422A}" dt="2024-06-06T00:44:38.360" v="2995" actId="571"/>
          <ac:cxnSpMkLst>
            <pc:docMk/>
            <pc:sldMk cId="16172405" sldId="438"/>
            <ac:cxnSpMk id="26" creationId="{F6DFCEB3-71C0-2A50-20FF-48089A61B587}"/>
          </ac:cxnSpMkLst>
        </pc:cxnChg>
        <pc:cxnChg chg="add mod">
          <ac:chgData name="Orlando Marley Filho" userId="db0f27c2ee340672" providerId="LiveId" clId="{1320679C-52D2-4BC1-9F34-7139B097422A}" dt="2024-06-06T00:47:14.791" v="3027" actId="1076"/>
          <ac:cxnSpMkLst>
            <pc:docMk/>
            <pc:sldMk cId="16172405" sldId="438"/>
            <ac:cxnSpMk id="28" creationId="{C06EEDC2-F969-9F08-9DDE-18276818DFBC}"/>
          </ac:cxnSpMkLst>
        </pc:cxnChg>
        <pc:cxnChg chg="add mod ord">
          <ac:chgData name="Orlando Marley Filho" userId="db0f27c2ee340672" providerId="LiveId" clId="{1320679C-52D2-4BC1-9F34-7139B097422A}" dt="2024-06-06T00:47:14.791" v="3027" actId="1076"/>
          <ac:cxnSpMkLst>
            <pc:docMk/>
            <pc:sldMk cId="16172405" sldId="438"/>
            <ac:cxnSpMk id="31" creationId="{F806898F-EF91-02DE-7875-191CC4258556}"/>
          </ac:cxnSpMkLst>
        </pc:cxnChg>
      </pc:sldChg>
      <pc:sldChg chg="addSp delSp modSp add mod modNotesTx">
        <pc:chgData name="Orlando Marley Filho" userId="db0f27c2ee340672" providerId="LiveId" clId="{1320679C-52D2-4BC1-9F34-7139B097422A}" dt="2024-06-09T22:13:39.761" v="11682" actId="20577"/>
        <pc:sldMkLst>
          <pc:docMk/>
          <pc:sldMk cId="3269460133" sldId="439"/>
        </pc:sldMkLst>
        <pc:spChg chg="mod">
          <ac:chgData name="Orlando Marley Filho" userId="db0f27c2ee340672" providerId="LiveId" clId="{1320679C-52D2-4BC1-9F34-7139B097422A}" dt="2024-06-06T01:06:30.881" v="3503" actId="20577"/>
          <ac:spMkLst>
            <pc:docMk/>
            <pc:sldMk cId="3269460133" sldId="439"/>
            <ac:spMk id="2" creationId="{0AC2542F-0A57-970F-3272-4258EA9DC083}"/>
          </ac:spMkLst>
        </pc:spChg>
        <pc:spChg chg="del">
          <ac:chgData name="Orlando Marley Filho" userId="db0f27c2ee340672" providerId="LiveId" clId="{1320679C-52D2-4BC1-9F34-7139B097422A}" dt="2024-06-06T00:17:19.071" v="2989" actId="478"/>
          <ac:spMkLst>
            <pc:docMk/>
            <pc:sldMk cId="3269460133" sldId="439"/>
            <ac:spMk id="14" creationId="{FC0BC71B-4DD0-8159-5939-A0A0A5537804}"/>
          </ac:spMkLst>
        </pc:spChg>
        <pc:spChg chg="del">
          <ac:chgData name="Orlando Marley Filho" userId="db0f27c2ee340672" providerId="LiveId" clId="{1320679C-52D2-4BC1-9F34-7139B097422A}" dt="2024-06-06T00:17:19.071" v="2989" actId="478"/>
          <ac:spMkLst>
            <pc:docMk/>
            <pc:sldMk cId="3269460133" sldId="439"/>
            <ac:spMk id="15" creationId="{17BD626B-21F0-BA93-A039-C0D5463B010D}"/>
          </ac:spMkLst>
        </pc:spChg>
        <pc:spChg chg="del">
          <ac:chgData name="Orlando Marley Filho" userId="db0f27c2ee340672" providerId="LiveId" clId="{1320679C-52D2-4BC1-9F34-7139B097422A}" dt="2024-06-06T00:17:19.071" v="2989" actId="478"/>
          <ac:spMkLst>
            <pc:docMk/>
            <pc:sldMk cId="3269460133" sldId="439"/>
            <ac:spMk id="16" creationId="{5DB013B1-BDF8-D988-0260-D0D960F6F07E}"/>
          </ac:spMkLst>
        </pc:spChg>
        <pc:grpChg chg="del">
          <ac:chgData name="Orlando Marley Filho" userId="db0f27c2ee340672" providerId="LiveId" clId="{1320679C-52D2-4BC1-9F34-7139B097422A}" dt="2024-06-06T00:17:19.071" v="2989" actId="478"/>
          <ac:grpSpMkLst>
            <pc:docMk/>
            <pc:sldMk cId="3269460133" sldId="439"/>
            <ac:grpSpMk id="3" creationId="{B078DED6-C111-605D-A3C4-E03AFF1489FF}"/>
          </ac:grpSpMkLst>
        </pc:grpChg>
        <pc:grpChg chg="del">
          <ac:chgData name="Orlando Marley Filho" userId="db0f27c2ee340672" providerId="LiveId" clId="{1320679C-52D2-4BC1-9F34-7139B097422A}" dt="2024-06-06T00:17:19.071" v="2989" actId="478"/>
          <ac:grpSpMkLst>
            <pc:docMk/>
            <pc:sldMk cId="3269460133" sldId="439"/>
            <ac:grpSpMk id="21" creationId="{32076D96-2547-1944-53FB-55C6CC3839AA}"/>
          </ac:grpSpMkLst>
        </pc:grpChg>
        <pc:graphicFrameChg chg="del">
          <ac:chgData name="Orlando Marley Filho" userId="db0f27c2ee340672" providerId="LiveId" clId="{1320679C-52D2-4BC1-9F34-7139B097422A}" dt="2024-06-06T00:17:19.071" v="2989" actId="478"/>
          <ac:graphicFrameMkLst>
            <pc:docMk/>
            <pc:sldMk cId="3269460133" sldId="439"/>
            <ac:graphicFrameMk id="8" creationId="{8748A1A3-3BE6-C497-6E2B-0F72C921DFE3}"/>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9" creationId="{E2436AFF-7680-CEF2-29EB-4CFE4C7194D9}"/>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11" creationId="{75E223E5-69BA-E29B-4F37-58B922C322D5}"/>
          </ac:graphicFrameMkLst>
        </pc:graphicFrameChg>
        <pc:graphicFrameChg chg="del">
          <ac:chgData name="Orlando Marley Filho" userId="db0f27c2ee340672" providerId="LiveId" clId="{1320679C-52D2-4BC1-9F34-7139B097422A}" dt="2024-06-06T00:17:19.071" v="2989" actId="478"/>
          <ac:graphicFrameMkLst>
            <pc:docMk/>
            <pc:sldMk cId="3269460133" sldId="439"/>
            <ac:graphicFrameMk id="12" creationId="{7076160A-2DAC-5FD4-F7FF-E5325E97AD24}"/>
          </ac:graphicFrameMkLst>
        </pc:graphicFrameChg>
        <pc:graphicFrameChg chg="add del mod modGraphic">
          <ac:chgData name="Orlando Marley Filho" userId="db0f27c2ee340672" providerId="LiveId" clId="{1320679C-52D2-4BC1-9F34-7139B097422A}" dt="2024-06-06T01:53:04.804" v="4220" actId="1076"/>
          <ac:graphicFrameMkLst>
            <pc:docMk/>
            <pc:sldMk cId="3269460133" sldId="439"/>
            <ac:graphicFrameMk id="13" creationId="{3A7B5052-862A-9D11-C8F3-8A3EBB885C53}"/>
          </ac:graphicFrameMkLst>
        </pc:graphicFrameChg>
        <pc:picChg chg="del">
          <ac:chgData name="Orlando Marley Filho" userId="db0f27c2ee340672" providerId="LiveId" clId="{1320679C-52D2-4BC1-9F34-7139B097422A}" dt="2024-06-06T00:17:19.071" v="2989" actId="478"/>
          <ac:picMkLst>
            <pc:docMk/>
            <pc:sldMk cId="3269460133" sldId="439"/>
            <ac:picMk id="7" creationId="{91E717A9-32BC-EE3D-FB43-99D91082B479}"/>
          </ac:picMkLst>
        </pc:picChg>
      </pc:sldChg>
      <pc:sldChg chg="add del">
        <pc:chgData name="Orlando Marley Filho" userId="db0f27c2ee340672" providerId="LiveId" clId="{1320679C-52D2-4BC1-9F34-7139B097422A}" dt="2024-06-06T00:56:52.326" v="3220"/>
        <pc:sldMkLst>
          <pc:docMk/>
          <pc:sldMk cId="588909768" sldId="440"/>
        </pc:sldMkLst>
      </pc:sldChg>
      <pc:sldChg chg="addSp delSp modSp add mod addAnim delAnim modAnim addCm delCm modNotesTx">
        <pc:chgData name="Orlando Marley Filho" userId="db0f27c2ee340672" providerId="LiveId" clId="{1320679C-52D2-4BC1-9F34-7139B097422A}" dt="2024-06-09T22:07:45.976" v="11664" actId="113"/>
        <pc:sldMkLst>
          <pc:docMk/>
          <pc:sldMk cId="3114368406" sldId="440"/>
        </pc:sldMkLst>
        <pc:spChg chg="mod">
          <ac:chgData name="Orlando Marley Filho" userId="db0f27c2ee340672" providerId="LiveId" clId="{1320679C-52D2-4BC1-9F34-7139B097422A}" dt="2024-06-06T01:31:38.381" v="4026"/>
          <ac:spMkLst>
            <pc:docMk/>
            <pc:sldMk cId="3114368406" sldId="440"/>
            <ac:spMk id="2" creationId="{0AC2542F-0A57-970F-3272-4258EA9DC083}"/>
          </ac:spMkLst>
        </pc:spChg>
        <pc:spChg chg="add del mod">
          <ac:chgData name="Orlando Marley Filho" userId="db0f27c2ee340672" providerId="LiveId" clId="{1320679C-52D2-4BC1-9F34-7139B097422A}" dt="2024-06-09T21:00:10.671" v="11319" actId="12084"/>
          <ac:spMkLst>
            <pc:docMk/>
            <pc:sldMk cId="3114368406" sldId="440"/>
            <ac:spMk id="5" creationId="{129239EE-2868-B978-0C19-7A334D0B226B}"/>
          </ac:spMkLst>
        </pc:spChg>
        <pc:spChg chg="add mod">
          <ac:chgData name="Orlando Marley Filho" userId="db0f27c2ee340672" providerId="LiveId" clId="{1320679C-52D2-4BC1-9F34-7139B097422A}" dt="2024-06-09T20:40:47.843" v="11213" actId="1076"/>
          <ac:spMkLst>
            <pc:docMk/>
            <pc:sldMk cId="3114368406" sldId="440"/>
            <ac:spMk id="7" creationId="{5C76EE20-FC95-0FE9-1461-2F733A5D42A9}"/>
          </ac:spMkLst>
        </pc:spChg>
        <pc:spChg chg="add mod">
          <ac:chgData name="Orlando Marley Filho" userId="db0f27c2ee340672" providerId="LiveId" clId="{1320679C-52D2-4BC1-9F34-7139B097422A}" dt="2024-06-09T20:40:47.843" v="11213" actId="1076"/>
          <ac:spMkLst>
            <pc:docMk/>
            <pc:sldMk cId="3114368406" sldId="440"/>
            <ac:spMk id="8" creationId="{8F841123-DC28-46B2-6319-C2BD5F715649}"/>
          </ac:spMkLst>
        </pc:spChg>
        <pc:spChg chg="add mod">
          <ac:chgData name="Orlando Marley Filho" userId="db0f27c2ee340672" providerId="LiveId" clId="{1320679C-52D2-4BC1-9F34-7139B097422A}" dt="2024-06-09T20:40:47.843" v="11213" actId="1076"/>
          <ac:spMkLst>
            <pc:docMk/>
            <pc:sldMk cId="3114368406" sldId="440"/>
            <ac:spMk id="9" creationId="{E095F0B3-0098-167A-EB5F-4B4FAE97AEE8}"/>
          </ac:spMkLst>
        </pc:spChg>
        <pc:spChg chg="add mod">
          <ac:chgData name="Orlando Marley Filho" userId="db0f27c2ee340672" providerId="LiveId" clId="{1320679C-52D2-4BC1-9F34-7139B097422A}" dt="2024-06-09T20:40:47.843" v="11213" actId="1076"/>
          <ac:spMkLst>
            <pc:docMk/>
            <pc:sldMk cId="3114368406" sldId="440"/>
            <ac:spMk id="11" creationId="{D702CEFB-0258-FC14-1E8C-98A89CD0F2AF}"/>
          </ac:spMkLst>
        </pc:spChg>
        <pc:spChg chg="add mod">
          <ac:chgData name="Orlando Marley Filho" userId="db0f27c2ee340672" providerId="LiveId" clId="{1320679C-52D2-4BC1-9F34-7139B097422A}" dt="2024-06-09T20:40:47.843" v="11213" actId="1076"/>
          <ac:spMkLst>
            <pc:docMk/>
            <pc:sldMk cId="3114368406" sldId="440"/>
            <ac:spMk id="12" creationId="{85BFEDA0-00DD-3147-B0AE-A46C3AAB8269}"/>
          </ac:spMkLst>
        </pc:spChg>
        <pc:spChg chg="add mod">
          <ac:chgData name="Orlando Marley Filho" userId="db0f27c2ee340672" providerId="LiveId" clId="{1320679C-52D2-4BC1-9F34-7139B097422A}" dt="2024-06-09T20:40:47.843" v="11213" actId="1076"/>
          <ac:spMkLst>
            <pc:docMk/>
            <pc:sldMk cId="3114368406" sldId="440"/>
            <ac:spMk id="13" creationId="{73CFCCBF-B664-01DC-61B3-0B5B017EE412}"/>
          </ac:spMkLst>
        </pc:spChg>
        <pc:spChg chg="add mod">
          <ac:chgData name="Orlando Marley Filho" userId="db0f27c2ee340672" providerId="LiveId" clId="{1320679C-52D2-4BC1-9F34-7139B097422A}" dt="2024-06-09T20:40:47.843" v="11213" actId="1076"/>
          <ac:spMkLst>
            <pc:docMk/>
            <pc:sldMk cId="3114368406" sldId="440"/>
            <ac:spMk id="14" creationId="{8BFC1E3D-07BD-F2F5-FF1E-F28FC6C4D29F}"/>
          </ac:spMkLst>
        </pc:spChg>
        <pc:graphicFrameChg chg="add mod modGraphic">
          <ac:chgData name="Orlando Marley Filho" userId="db0f27c2ee340672" providerId="LiveId" clId="{1320679C-52D2-4BC1-9F34-7139B097422A}" dt="2024-06-09T20:49:21.339" v="11267" actId="2084"/>
          <ac:graphicFrameMkLst>
            <pc:docMk/>
            <pc:sldMk cId="3114368406" sldId="440"/>
            <ac:graphicFrameMk id="6" creationId="{77E64AF9-495D-092C-9853-076811C7D7AE}"/>
          </ac:graphicFrameMkLst>
        </pc:graphicFrameChg>
        <pc:graphicFrameChg chg="add mod">
          <ac:chgData name="Orlando Marley Filho" userId="db0f27c2ee340672" providerId="LiveId" clId="{1320679C-52D2-4BC1-9F34-7139B097422A}" dt="2024-06-09T20:59:40.237" v="11318" actId="12084"/>
          <ac:graphicFrameMkLst>
            <pc:docMk/>
            <pc:sldMk cId="3114368406" sldId="440"/>
            <ac:graphicFrameMk id="15" creationId="{C515A96D-9F1B-E89C-A97A-0BE4686CC02D}"/>
          </ac:graphicFrameMkLst>
        </pc:graphicFrameChg>
        <pc:extLst>
          <p:ext xmlns:p="http://schemas.openxmlformats.org/presentationml/2006/main" uri="{D6D511B9-2390-475A-947B-AFAB55BFBCF1}">
            <pc226:cmChg xmlns:pc226="http://schemas.microsoft.com/office/powerpoint/2022/06/main/command" chg="add del">
              <pc226:chgData name="Orlando Marley Filho" userId="db0f27c2ee340672" providerId="LiveId" clId="{1320679C-52D2-4BC1-9F34-7139B097422A}" dt="2024-06-09T20:48:29.067" v="11257"/>
              <pc2:cmMkLst xmlns:pc2="http://schemas.microsoft.com/office/powerpoint/2019/9/main/command">
                <pc:docMk/>
                <pc:sldMk cId="3114368406" sldId="440"/>
                <pc2:cmMk id="{8B40A389-C3E8-4650-9FAE-30BF3FB5160D}"/>
              </pc2:cmMkLst>
            </pc226:cmChg>
          </p:ext>
        </pc:extLst>
      </pc:sldChg>
      <pc:sldChg chg="addSp modSp add mod modAnim modShow">
        <pc:chgData name="Orlando Marley Filho" userId="db0f27c2ee340672" providerId="LiveId" clId="{1320679C-52D2-4BC1-9F34-7139B097422A}" dt="2024-07-28T14:17:43.544" v="40165"/>
        <pc:sldMkLst>
          <pc:docMk/>
          <pc:sldMk cId="2728308245" sldId="441"/>
        </pc:sldMkLst>
        <pc:spChg chg="mod">
          <ac:chgData name="Orlando Marley Filho" userId="db0f27c2ee340672" providerId="LiveId" clId="{1320679C-52D2-4BC1-9F34-7139B097422A}" dt="2024-06-06T01:32:04.054" v="4029"/>
          <ac:spMkLst>
            <pc:docMk/>
            <pc:sldMk cId="2728308245" sldId="441"/>
            <ac:spMk id="2" creationId="{0AC2542F-0A57-970F-3272-4258EA9DC083}"/>
          </ac:spMkLst>
        </pc:spChg>
        <pc:spChg chg="add mod">
          <ac:chgData name="Orlando Marley Filho" userId="db0f27c2ee340672" providerId="LiveId" clId="{1320679C-52D2-4BC1-9F34-7139B097422A}" dt="2024-06-27T01:04:35.657" v="18517"/>
          <ac:spMkLst>
            <pc:docMk/>
            <pc:sldMk cId="2728308245" sldId="441"/>
            <ac:spMk id="5" creationId="{701BCD77-FD1B-133D-0B0A-FB1ED1CA0761}"/>
          </ac:spMkLst>
        </pc:spChg>
        <pc:picChg chg="add mod">
          <ac:chgData name="Orlando Marley Filho" userId="db0f27c2ee340672" providerId="LiveId" clId="{1320679C-52D2-4BC1-9F34-7139B097422A}" dt="2024-06-26T18:59:41.851" v="15499" actId="1076"/>
          <ac:picMkLst>
            <pc:docMk/>
            <pc:sldMk cId="2728308245" sldId="441"/>
            <ac:picMk id="3" creationId="{F884F628-D9C1-2731-1FF0-0EAD28E11F2C}"/>
          </ac:picMkLst>
        </pc:picChg>
      </pc:sldChg>
      <pc:sldChg chg="modSp add del mod">
        <pc:chgData name="Orlando Marley Filho" userId="db0f27c2ee340672" providerId="LiveId" clId="{1320679C-52D2-4BC1-9F34-7139B097422A}" dt="2024-06-09T20:56:05.108" v="11293" actId="2696"/>
        <pc:sldMkLst>
          <pc:docMk/>
          <pc:sldMk cId="1310304502" sldId="442"/>
        </pc:sldMkLst>
        <pc:spChg chg="mod">
          <ac:chgData name="Orlando Marley Filho" userId="db0f27c2ee340672" providerId="LiveId" clId="{1320679C-52D2-4BC1-9F34-7139B097422A}" dt="2024-06-06T01:31:45.535" v="4027"/>
          <ac:spMkLst>
            <pc:docMk/>
            <pc:sldMk cId="1310304502" sldId="442"/>
            <ac:spMk id="2" creationId="{0AC2542F-0A57-970F-3272-4258EA9DC083}"/>
          </ac:spMkLst>
        </pc:spChg>
      </pc:sldChg>
      <pc:sldChg chg="addSp delSp modSp add mod modAnim modShow">
        <pc:chgData name="Orlando Marley Filho" userId="db0f27c2ee340672" providerId="LiveId" clId="{1320679C-52D2-4BC1-9F34-7139B097422A}" dt="2024-07-28T14:18:16.616" v="40167"/>
        <pc:sldMkLst>
          <pc:docMk/>
          <pc:sldMk cId="1024586612" sldId="443"/>
        </pc:sldMkLst>
        <pc:spChg chg="mod">
          <ac:chgData name="Orlando Marley Filho" userId="db0f27c2ee340672" providerId="LiveId" clId="{1320679C-52D2-4BC1-9F34-7139B097422A}" dt="2024-06-26T18:33:00.613" v="15045" actId="404"/>
          <ac:spMkLst>
            <pc:docMk/>
            <pc:sldMk cId="1024586612" sldId="443"/>
            <ac:spMk id="2" creationId="{0AC2542F-0A57-970F-3272-4258EA9DC083}"/>
          </ac:spMkLst>
        </pc:spChg>
        <pc:spChg chg="add del mod">
          <ac:chgData name="Orlando Marley Filho" userId="db0f27c2ee340672" providerId="LiveId" clId="{1320679C-52D2-4BC1-9F34-7139B097422A}" dt="2024-06-26T18:33:09.199" v="15046" actId="21"/>
          <ac:spMkLst>
            <pc:docMk/>
            <pc:sldMk cId="1024586612" sldId="443"/>
            <ac:spMk id="5" creationId="{516F8281-E9A1-1F65-4F2D-7D1AC894ECD9}"/>
          </ac:spMkLst>
        </pc:spChg>
        <pc:spChg chg="add mod">
          <ac:chgData name="Orlando Marley Filho" userId="db0f27c2ee340672" providerId="LiveId" clId="{1320679C-52D2-4BC1-9F34-7139B097422A}" dt="2024-06-26T18:34:32.474" v="15059" actId="113"/>
          <ac:spMkLst>
            <pc:docMk/>
            <pc:sldMk cId="1024586612" sldId="443"/>
            <ac:spMk id="6" creationId="{5AFD6BEC-DA59-4DB0-7F59-7C8C71E7D498}"/>
          </ac:spMkLst>
        </pc:spChg>
        <pc:spChg chg="add del">
          <ac:chgData name="Orlando Marley Filho" userId="db0f27c2ee340672" providerId="LiveId" clId="{1320679C-52D2-4BC1-9F34-7139B097422A}" dt="2024-06-26T18:35:25.687" v="15061" actId="22"/>
          <ac:spMkLst>
            <pc:docMk/>
            <pc:sldMk cId="1024586612" sldId="443"/>
            <ac:spMk id="8" creationId="{4C17306B-1F9A-E8E0-B4FA-58108F5B9D46}"/>
          </ac:spMkLst>
        </pc:spChg>
        <pc:graphicFrameChg chg="add del mod modGraphic">
          <ac:chgData name="Orlando Marley Filho" userId="db0f27c2ee340672" providerId="LiveId" clId="{1320679C-52D2-4BC1-9F34-7139B097422A}" dt="2024-06-26T18:51:56.905" v="15435" actId="478"/>
          <ac:graphicFrameMkLst>
            <pc:docMk/>
            <pc:sldMk cId="1024586612" sldId="443"/>
            <ac:graphicFrameMk id="9" creationId="{2BBD0DA8-8092-8E0A-D599-1748E5628278}"/>
          </ac:graphicFrameMkLst>
        </pc:graphicFrameChg>
        <pc:graphicFrameChg chg="add mod modGraphic">
          <ac:chgData name="Orlando Marley Filho" userId="db0f27c2ee340672" providerId="LiveId" clId="{1320679C-52D2-4BC1-9F34-7139B097422A}" dt="2024-06-26T18:53:58.463" v="15472" actId="1076"/>
          <ac:graphicFrameMkLst>
            <pc:docMk/>
            <pc:sldMk cId="1024586612" sldId="443"/>
            <ac:graphicFrameMk id="11" creationId="{749C1A18-7433-7632-BBFF-72A5F14C8775}"/>
          </ac:graphicFrameMkLst>
        </pc:graphicFrameChg>
      </pc:sldChg>
      <pc:sldChg chg="addSp modSp add del mod modShow">
        <pc:chgData name="Orlando Marley Filho" userId="db0f27c2ee340672" providerId="LiveId" clId="{1320679C-52D2-4BC1-9F34-7139B097422A}" dt="2024-06-26T22:44:27.556" v="17178" actId="47"/>
        <pc:sldMkLst>
          <pc:docMk/>
          <pc:sldMk cId="2816752386" sldId="444"/>
        </pc:sldMkLst>
        <pc:spChg chg="mod">
          <ac:chgData name="Orlando Marley Filho" userId="db0f27c2ee340672" providerId="LiveId" clId="{1320679C-52D2-4BC1-9F34-7139B097422A}" dt="2024-06-09T21:44:26.316" v="11535" actId="6549"/>
          <ac:spMkLst>
            <pc:docMk/>
            <pc:sldMk cId="2816752386" sldId="444"/>
            <ac:spMk id="2" creationId="{0AC2542F-0A57-970F-3272-4258EA9DC083}"/>
          </ac:spMkLst>
        </pc:spChg>
        <pc:spChg chg="add mod">
          <ac:chgData name="Orlando Marley Filho" userId="db0f27c2ee340672" providerId="LiveId" clId="{1320679C-52D2-4BC1-9F34-7139B097422A}" dt="2024-06-26T22:09:34.462" v="16132" actId="20578"/>
          <ac:spMkLst>
            <pc:docMk/>
            <pc:sldMk cId="2816752386" sldId="444"/>
            <ac:spMk id="5" creationId="{6A676CCF-3470-8400-51E1-DF72F35B1693}"/>
          </ac:spMkLst>
        </pc:spChg>
        <pc:picChg chg="add mod">
          <ac:chgData name="Orlando Marley Filho" userId="db0f27c2ee340672" providerId="LiveId" clId="{1320679C-52D2-4BC1-9F34-7139B097422A}" dt="2024-06-09T21:45:56.500" v="11546" actId="1076"/>
          <ac:picMkLst>
            <pc:docMk/>
            <pc:sldMk cId="2816752386" sldId="444"/>
            <ac:picMk id="7" creationId="{707233D3-A738-AA8A-F89F-A6C8D816B664}"/>
          </ac:picMkLst>
        </pc:picChg>
      </pc:sldChg>
      <pc:sldChg chg="addSp delSp modSp add mod modAnim modShow">
        <pc:chgData name="Orlando Marley Filho" userId="db0f27c2ee340672" providerId="LiveId" clId="{1320679C-52D2-4BC1-9F34-7139B097422A}" dt="2024-07-28T14:28:20.264" v="40214"/>
        <pc:sldMkLst>
          <pc:docMk/>
          <pc:sldMk cId="445203585" sldId="445"/>
        </pc:sldMkLst>
        <pc:spChg chg="mod">
          <ac:chgData name="Orlando Marley Filho" userId="db0f27c2ee340672" providerId="LiveId" clId="{1320679C-52D2-4BC1-9F34-7139B097422A}" dt="2024-06-06T01:32:55.286" v="4037"/>
          <ac:spMkLst>
            <pc:docMk/>
            <pc:sldMk cId="445203585" sldId="445"/>
            <ac:spMk id="2" creationId="{0AC2542F-0A57-970F-3272-4258EA9DC083}"/>
          </ac:spMkLst>
        </pc:spChg>
        <pc:spChg chg="add mod">
          <ac:chgData name="Orlando Marley Filho" userId="db0f27c2ee340672" providerId="LiveId" clId="{1320679C-52D2-4BC1-9F34-7139B097422A}" dt="2024-06-27T01:01:52.072" v="18502" actId="20577"/>
          <ac:spMkLst>
            <pc:docMk/>
            <pc:sldMk cId="445203585" sldId="445"/>
            <ac:spMk id="6" creationId="{D099E239-1D5A-3BD9-CD83-14AA376D5AAC}"/>
          </ac:spMkLst>
        </pc:spChg>
        <pc:spChg chg="add mod">
          <ac:chgData name="Orlando Marley Filho" userId="db0f27c2ee340672" providerId="LiveId" clId="{1320679C-52D2-4BC1-9F34-7139B097422A}" dt="2024-06-27T00:57:15.834" v="18376" actId="20577"/>
          <ac:spMkLst>
            <pc:docMk/>
            <pc:sldMk cId="445203585" sldId="445"/>
            <ac:spMk id="8" creationId="{D052B79F-BC2E-FC05-E9F2-B08784CBE398}"/>
          </ac:spMkLst>
        </pc:spChg>
        <pc:spChg chg="add mod">
          <ac:chgData name="Orlando Marley Filho" userId="db0f27c2ee340672" providerId="LiveId" clId="{1320679C-52D2-4BC1-9F34-7139B097422A}" dt="2024-06-27T01:01:55.474" v="18503"/>
          <ac:spMkLst>
            <pc:docMk/>
            <pc:sldMk cId="445203585" sldId="445"/>
            <ac:spMk id="14" creationId="{636397A6-9FD1-F662-4D33-722599DCCD86}"/>
          </ac:spMkLst>
        </pc:spChg>
        <pc:spChg chg="add mod">
          <ac:chgData name="Orlando Marley Filho" userId="db0f27c2ee340672" providerId="LiveId" clId="{1320679C-52D2-4BC1-9F34-7139B097422A}" dt="2024-06-27T00:56:52.119" v="18340" actId="14100"/>
          <ac:spMkLst>
            <pc:docMk/>
            <pc:sldMk cId="445203585" sldId="445"/>
            <ac:spMk id="19" creationId="{876FFDD4-2D5E-5878-5737-45970FFBCC44}"/>
          </ac:spMkLst>
        </pc:spChg>
        <pc:spChg chg="add mod">
          <ac:chgData name="Orlando Marley Filho" userId="db0f27c2ee340672" providerId="LiveId" clId="{1320679C-52D2-4BC1-9F34-7139B097422A}" dt="2024-06-27T00:57:02.265" v="18362" actId="20577"/>
          <ac:spMkLst>
            <pc:docMk/>
            <pc:sldMk cId="445203585" sldId="445"/>
            <ac:spMk id="21" creationId="{ED825ACF-D179-9AA4-08F8-170F1C4A9C1F}"/>
          </ac:spMkLst>
        </pc:spChg>
        <pc:spChg chg="add mod">
          <ac:chgData name="Orlando Marley Filho" userId="db0f27c2ee340672" providerId="LiveId" clId="{1320679C-52D2-4BC1-9F34-7139B097422A}" dt="2024-06-27T00:57:57.957" v="18412" actId="1076"/>
          <ac:spMkLst>
            <pc:docMk/>
            <pc:sldMk cId="445203585" sldId="445"/>
            <ac:spMk id="27" creationId="{BECFDCE1-D283-C30A-F10F-ADCDF0F178D6}"/>
          </ac:spMkLst>
        </pc:spChg>
        <pc:spChg chg="add mod">
          <ac:chgData name="Orlando Marley Filho" userId="db0f27c2ee340672" providerId="LiveId" clId="{1320679C-52D2-4BC1-9F34-7139B097422A}" dt="2024-06-27T00:58:09.859" v="18423" actId="1076"/>
          <ac:spMkLst>
            <pc:docMk/>
            <pc:sldMk cId="445203585" sldId="445"/>
            <ac:spMk id="28" creationId="{EAE75EC3-1AD3-57AA-4A02-1E550E776597}"/>
          </ac:spMkLst>
        </pc:spChg>
        <pc:spChg chg="add mod">
          <ac:chgData name="Orlando Marley Filho" userId="db0f27c2ee340672" providerId="LiveId" clId="{1320679C-52D2-4BC1-9F34-7139B097422A}" dt="2024-06-27T00:59:27.081" v="18448" actId="1076"/>
          <ac:spMkLst>
            <pc:docMk/>
            <pc:sldMk cId="445203585" sldId="445"/>
            <ac:spMk id="29" creationId="{AF517771-B025-5927-ADD6-FADEC856FFC1}"/>
          </ac:spMkLst>
        </pc:spChg>
        <pc:spChg chg="add del mod">
          <ac:chgData name="Orlando Marley Filho" userId="db0f27c2ee340672" providerId="LiveId" clId="{1320679C-52D2-4BC1-9F34-7139B097422A}" dt="2024-06-27T00:58:34.899" v="18439" actId="478"/>
          <ac:spMkLst>
            <pc:docMk/>
            <pc:sldMk cId="445203585" sldId="445"/>
            <ac:spMk id="30" creationId="{A189D985-B0F1-3EAB-A3C4-185DD4DAE71E}"/>
          </ac:spMkLst>
        </pc:spChg>
        <pc:spChg chg="add mod">
          <ac:chgData name="Orlando Marley Filho" userId="db0f27c2ee340672" providerId="LiveId" clId="{1320679C-52D2-4BC1-9F34-7139B097422A}" dt="2024-06-27T00:59:17.698" v="18447" actId="1076"/>
          <ac:spMkLst>
            <pc:docMk/>
            <pc:sldMk cId="445203585" sldId="445"/>
            <ac:spMk id="33" creationId="{7B615419-7CE3-1F62-1288-EFECB39698F0}"/>
          </ac:spMkLst>
        </pc:spChg>
        <pc:spChg chg="add mod">
          <ac:chgData name="Orlando Marley Filho" userId="db0f27c2ee340672" providerId="LiveId" clId="{1320679C-52D2-4BC1-9F34-7139B097422A}" dt="2024-06-27T01:01:19.336" v="18486" actId="12789"/>
          <ac:spMkLst>
            <pc:docMk/>
            <pc:sldMk cId="445203585" sldId="445"/>
            <ac:spMk id="35" creationId="{8FF8ED2E-5AE4-8AF8-D379-8AFE405CD3C7}"/>
          </ac:spMkLst>
        </pc:spChg>
        <pc:spChg chg="add mod">
          <ac:chgData name="Orlando Marley Filho" userId="db0f27c2ee340672" providerId="LiveId" clId="{1320679C-52D2-4BC1-9F34-7139B097422A}" dt="2024-06-27T01:01:19.336" v="18486" actId="12789"/>
          <ac:spMkLst>
            <pc:docMk/>
            <pc:sldMk cId="445203585" sldId="445"/>
            <ac:spMk id="36" creationId="{A749662E-BFF3-A878-69B9-CADC3B8CDF72}"/>
          </ac:spMkLst>
        </pc:spChg>
        <pc:graphicFrameChg chg="add mod modGraphic">
          <ac:chgData name="Orlando Marley Filho" userId="db0f27c2ee340672" providerId="LiveId" clId="{1320679C-52D2-4BC1-9F34-7139B097422A}" dt="2024-06-27T00:56:32.439" v="18337" actId="1076"/>
          <ac:graphicFrameMkLst>
            <pc:docMk/>
            <pc:sldMk cId="445203585" sldId="445"/>
            <ac:graphicFrameMk id="15" creationId="{D649A617-CD3B-CC3C-68F0-FF293E9CF3D8}"/>
          </ac:graphicFrameMkLst>
        </pc:graphicFrameChg>
        <pc:picChg chg="add mod">
          <ac:chgData name="Orlando Marley Filho" userId="db0f27c2ee340672" providerId="LiveId" clId="{1320679C-52D2-4BC1-9F34-7139B097422A}" dt="2024-06-26T23:16:39.052" v="18031" actId="1076"/>
          <ac:picMkLst>
            <pc:docMk/>
            <pc:sldMk cId="445203585" sldId="445"/>
            <ac:picMk id="3" creationId="{8D3C73DF-0E93-CB6C-3543-9FD814ECEAFB}"/>
          </ac:picMkLst>
        </pc:picChg>
        <pc:picChg chg="add del mod">
          <ac:chgData name="Orlando Marley Filho" userId="db0f27c2ee340672" providerId="LiveId" clId="{1320679C-52D2-4BC1-9F34-7139B097422A}" dt="2024-06-27T01:01:47.370" v="18489" actId="478"/>
          <ac:picMkLst>
            <pc:docMk/>
            <pc:sldMk cId="445203585" sldId="445"/>
            <ac:picMk id="5" creationId="{F25F99D3-EB63-8B50-71D6-9CD09183D54B}"/>
          </ac:picMkLst>
        </pc:picChg>
        <pc:picChg chg="add mod">
          <ac:chgData name="Orlando Marley Filho" userId="db0f27c2ee340672" providerId="LiveId" clId="{1320679C-52D2-4BC1-9F34-7139B097422A}" dt="2024-06-26T23:16:43.942" v="18032" actId="1076"/>
          <ac:picMkLst>
            <pc:docMk/>
            <pc:sldMk cId="445203585" sldId="445"/>
            <ac:picMk id="7" creationId="{2E191012-ED2E-CF55-0E1A-042A89843558}"/>
          </ac:picMkLst>
        </pc:picChg>
        <pc:picChg chg="add mod">
          <ac:chgData name="Orlando Marley Filho" userId="db0f27c2ee340672" providerId="LiveId" clId="{1320679C-52D2-4BC1-9F34-7139B097422A}" dt="2024-06-26T23:16:52.537" v="18034" actId="1076"/>
          <ac:picMkLst>
            <pc:docMk/>
            <pc:sldMk cId="445203585" sldId="445"/>
            <ac:picMk id="13" creationId="{FC65B384-100D-5260-F7E3-5990EC0584D9}"/>
          </ac:picMkLst>
        </pc:picChg>
        <pc:picChg chg="add mod">
          <ac:chgData name="Orlando Marley Filho" userId="db0f27c2ee340672" providerId="LiveId" clId="{1320679C-52D2-4BC1-9F34-7139B097422A}" dt="2024-06-27T00:56:41.996" v="18339" actId="1076"/>
          <ac:picMkLst>
            <pc:docMk/>
            <pc:sldMk cId="445203585" sldId="445"/>
            <ac:picMk id="20" creationId="{302E3D8E-17B3-C2EE-09F3-29C21D35930E}"/>
          </ac:picMkLst>
        </pc:picChg>
        <pc:picChg chg="add mod">
          <ac:chgData name="Orlando Marley Filho" userId="db0f27c2ee340672" providerId="LiveId" clId="{1320679C-52D2-4BC1-9F34-7139B097422A}" dt="2024-06-27T00:59:27.081" v="18448" actId="1076"/>
          <ac:picMkLst>
            <pc:docMk/>
            <pc:sldMk cId="445203585" sldId="445"/>
            <ac:picMk id="32" creationId="{CA64246A-0BC2-7080-01AD-E1E3F55A0468}"/>
          </ac:picMkLst>
        </pc:picChg>
        <pc:picChg chg="add mod">
          <ac:chgData name="Orlando Marley Filho" userId="db0f27c2ee340672" providerId="LiveId" clId="{1320679C-52D2-4BC1-9F34-7139B097422A}" dt="2024-06-27T00:59:17.698" v="18447" actId="1076"/>
          <ac:picMkLst>
            <pc:docMk/>
            <pc:sldMk cId="445203585" sldId="445"/>
            <ac:picMk id="34" creationId="{678CE208-A7D4-1BA4-B866-641E62CAF300}"/>
          </ac:picMkLst>
        </pc:picChg>
        <pc:cxnChg chg="add mod">
          <ac:chgData name="Orlando Marley Filho" userId="db0f27c2ee340672" providerId="LiveId" clId="{1320679C-52D2-4BC1-9F34-7139B097422A}" dt="2024-06-26T23:16:43.942" v="18032" actId="1076"/>
          <ac:cxnSpMkLst>
            <pc:docMk/>
            <pc:sldMk cId="445203585" sldId="445"/>
            <ac:cxnSpMk id="9" creationId="{AE7DFE1E-8875-C2CB-C228-A9C488DF8D34}"/>
          </ac:cxnSpMkLst>
        </pc:cxnChg>
        <pc:cxnChg chg="add mod">
          <ac:chgData name="Orlando Marley Filho" userId="db0f27c2ee340672" providerId="LiveId" clId="{1320679C-52D2-4BC1-9F34-7139B097422A}" dt="2024-06-27T00:51:46.322" v="18148" actId="14100"/>
          <ac:cxnSpMkLst>
            <pc:docMk/>
            <pc:sldMk cId="445203585" sldId="445"/>
            <ac:cxnSpMk id="16" creationId="{B313F9FF-84B8-A063-DE58-EA4E7F53BE73}"/>
          </ac:cxnSpMkLst>
        </pc:cxnChg>
        <pc:cxnChg chg="add mod">
          <ac:chgData name="Orlando Marley Filho" userId="db0f27c2ee340672" providerId="LiveId" clId="{1320679C-52D2-4BC1-9F34-7139B097422A}" dt="2024-06-27T01:02:36.941" v="18508"/>
          <ac:cxnSpMkLst>
            <pc:docMk/>
            <pc:sldMk cId="445203585" sldId="445"/>
            <ac:cxnSpMk id="23" creationId="{BEAFA1AE-45F0-E6ED-DB45-1377E1A05B4C}"/>
          </ac:cxnSpMkLst>
        </pc:cxnChg>
        <pc:cxnChg chg="add mod">
          <ac:chgData name="Orlando Marley Filho" userId="db0f27c2ee340672" providerId="LiveId" clId="{1320679C-52D2-4BC1-9F34-7139B097422A}" dt="2024-06-27T01:02:53.111" v="18509"/>
          <ac:cxnSpMkLst>
            <pc:docMk/>
            <pc:sldMk cId="445203585" sldId="445"/>
            <ac:cxnSpMk id="24" creationId="{17FAF88E-9DD3-D172-EAB5-46CB857F842C}"/>
          </ac:cxnSpMkLst>
        </pc:cxnChg>
      </pc:sldChg>
      <pc:sldChg chg="new del">
        <pc:chgData name="Orlando Marley Filho" userId="db0f27c2ee340672" providerId="LiveId" clId="{1320679C-52D2-4BC1-9F34-7139B097422A}" dt="2024-06-06T01:32:51.081" v="4035" actId="2696"/>
        <pc:sldMkLst>
          <pc:docMk/>
          <pc:sldMk cId="951136847" sldId="446"/>
        </pc:sldMkLst>
      </pc:sldChg>
      <pc:sldChg chg="addSp modSp add del mod modShow">
        <pc:chgData name="Orlando Marley Filho" userId="db0f27c2ee340672" providerId="LiveId" clId="{1320679C-52D2-4BC1-9F34-7139B097422A}" dt="2024-06-27T01:06:04.515" v="18518" actId="47"/>
        <pc:sldMkLst>
          <pc:docMk/>
          <pc:sldMk cId="1294820684" sldId="446"/>
        </pc:sldMkLst>
        <pc:spChg chg="mod">
          <ac:chgData name="Orlando Marley Filho" userId="db0f27c2ee340672" providerId="LiveId" clId="{1320679C-52D2-4BC1-9F34-7139B097422A}" dt="2024-06-06T01:33:04.115" v="4038"/>
          <ac:spMkLst>
            <pc:docMk/>
            <pc:sldMk cId="1294820684" sldId="446"/>
            <ac:spMk id="2" creationId="{0AC2542F-0A57-970F-3272-4258EA9DC083}"/>
          </ac:spMkLst>
        </pc:spChg>
        <pc:spChg chg="add mod">
          <ac:chgData name="Orlando Marley Filho" userId="db0f27c2ee340672" providerId="LiveId" clId="{1320679C-52D2-4BC1-9F34-7139B097422A}" dt="2024-06-09T21:47:21.207" v="11554" actId="14100"/>
          <ac:spMkLst>
            <pc:docMk/>
            <pc:sldMk cId="1294820684" sldId="446"/>
            <ac:spMk id="5" creationId="{4F21E089-5C01-C3B5-9484-FE07452BDB69}"/>
          </ac:spMkLst>
        </pc:spChg>
      </pc:sldChg>
      <pc:sldChg chg="addSp delSp modSp mod modAnim modShow modNotesTx">
        <pc:chgData name="Orlando Marley Filho" userId="db0f27c2ee340672" providerId="LiveId" clId="{1320679C-52D2-4BC1-9F34-7139B097422A}" dt="2024-07-28T13:59:48.796" v="40124"/>
        <pc:sldMkLst>
          <pc:docMk/>
          <pc:sldMk cId="3344034821" sldId="447"/>
        </pc:sldMkLst>
        <pc:spChg chg="add del mod">
          <ac:chgData name="Orlando Marley Filho" userId="db0f27c2ee340672" providerId="LiveId" clId="{1320679C-52D2-4BC1-9F34-7139B097422A}" dt="2024-06-11T20:49:57.865" v="14715" actId="478"/>
          <ac:spMkLst>
            <pc:docMk/>
            <pc:sldMk cId="3344034821" sldId="447"/>
            <ac:spMk id="2" creationId="{D37CE878-26D8-4078-1FCC-A837EFB327D0}"/>
          </ac:spMkLst>
        </pc:spChg>
        <pc:spChg chg="mod">
          <ac:chgData name="Orlando Marley Filho" userId="db0f27c2ee340672" providerId="LiveId" clId="{1320679C-52D2-4BC1-9F34-7139B097422A}" dt="2024-06-11T18:55:41.173" v="14500" actId="6549"/>
          <ac:spMkLst>
            <pc:docMk/>
            <pc:sldMk cId="3344034821" sldId="447"/>
            <ac:spMk id="3" creationId="{45C87677-58FD-09CA-B0E9-83620BAB7F3A}"/>
          </ac:spMkLst>
        </pc:spChg>
        <pc:spChg chg="add del mod">
          <ac:chgData name="Orlando Marley Filho" userId="db0f27c2ee340672" providerId="LiveId" clId="{1320679C-52D2-4BC1-9F34-7139B097422A}" dt="2024-06-11T18:55:35.773" v="14498" actId="478"/>
          <ac:spMkLst>
            <pc:docMk/>
            <pc:sldMk cId="3344034821" sldId="447"/>
            <ac:spMk id="5" creationId="{EE920BA0-BA70-F760-037E-C9F7A045535C}"/>
          </ac:spMkLst>
        </pc:spChg>
        <pc:spChg chg="add del">
          <ac:chgData name="Orlando Marley Filho" userId="db0f27c2ee340672" providerId="LiveId" clId="{1320679C-52D2-4BC1-9F34-7139B097422A}" dt="2024-06-11T20:43:19.704" v="14558" actId="22"/>
          <ac:spMkLst>
            <pc:docMk/>
            <pc:sldMk cId="3344034821" sldId="447"/>
            <ac:spMk id="7" creationId="{E8A20598-1584-4B9E-1844-54709CF0D592}"/>
          </ac:spMkLst>
        </pc:spChg>
        <pc:spChg chg="add del mod">
          <ac:chgData name="Orlando Marley Filho" userId="db0f27c2ee340672" providerId="LiveId" clId="{1320679C-52D2-4BC1-9F34-7139B097422A}" dt="2024-06-11T21:10:27.574" v="14781" actId="21"/>
          <ac:spMkLst>
            <pc:docMk/>
            <pc:sldMk cId="3344034821" sldId="447"/>
            <ac:spMk id="11" creationId="{CA3979BC-FDB7-FC91-75BF-72E639D7EE0D}"/>
          </ac:spMkLst>
        </pc:spChg>
        <pc:spChg chg="add del mod">
          <ac:chgData name="Orlando Marley Filho" userId="db0f27c2ee340672" providerId="LiveId" clId="{1320679C-52D2-4BC1-9F34-7139B097422A}" dt="2024-06-11T20:56:51.904" v="14771" actId="47"/>
          <ac:spMkLst>
            <pc:docMk/>
            <pc:sldMk cId="3344034821" sldId="447"/>
            <ac:spMk id="14" creationId="{C1AD9D94-4904-AB66-A2E3-396C7022C70E}"/>
          </ac:spMkLst>
        </pc:spChg>
        <pc:spChg chg="add del mod">
          <ac:chgData name="Orlando Marley Filho" userId="db0f27c2ee340672" providerId="LiveId" clId="{1320679C-52D2-4BC1-9F34-7139B097422A}" dt="2024-06-11T21:10:59.103" v="14785" actId="12084"/>
          <ac:spMkLst>
            <pc:docMk/>
            <pc:sldMk cId="3344034821" sldId="447"/>
            <ac:spMk id="21" creationId="{06C3DE07-CD15-5083-D14F-7A1B20147AF5}"/>
          </ac:spMkLst>
        </pc:spChg>
        <pc:graphicFrameChg chg="add mod">
          <ac:chgData name="Orlando Marley Filho" userId="db0f27c2ee340672" providerId="LiveId" clId="{1320679C-52D2-4BC1-9F34-7139B097422A}" dt="2024-06-11T20:46:40.157" v="14686" actId="12084"/>
          <ac:graphicFrameMkLst>
            <pc:docMk/>
            <pc:sldMk cId="3344034821" sldId="447"/>
            <ac:graphicFrameMk id="12" creationId="{ADA433B8-F09F-A59F-6D99-AD873987F94D}"/>
          </ac:graphicFrameMkLst>
        </pc:graphicFrameChg>
        <pc:graphicFrameChg chg="add mod">
          <ac:chgData name="Orlando Marley Filho" userId="db0f27c2ee340672" providerId="LiveId" clId="{1320679C-52D2-4BC1-9F34-7139B097422A}" dt="2024-06-11T20:52:46.317" v="14734" actId="14100"/>
          <ac:graphicFrameMkLst>
            <pc:docMk/>
            <pc:sldMk cId="3344034821" sldId="447"/>
            <ac:graphicFrameMk id="15" creationId="{D50C60CE-6E8E-BE5F-DED7-5063E30965AA}"/>
          </ac:graphicFrameMkLst>
        </pc:graphicFrameChg>
        <pc:graphicFrameChg chg="add mod">
          <ac:chgData name="Orlando Marley Filho" userId="db0f27c2ee340672" providerId="LiveId" clId="{1320679C-52D2-4BC1-9F34-7139B097422A}" dt="2024-06-11T20:52:55.452" v="14736" actId="12084"/>
          <ac:graphicFrameMkLst>
            <pc:docMk/>
            <pc:sldMk cId="3344034821" sldId="447"/>
            <ac:graphicFrameMk id="16" creationId="{877CE998-47EF-8B37-FE08-B0C60715CF0B}"/>
          </ac:graphicFrameMkLst>
        </pc:graphicFrameChg>
        <pc:graphicFrameChg chg="add mod">
          <ac:chgData name="Orlando Marley Filho" userId="db0f27c2ee340672" providerId="LiveId" clId="{1320679C-52D2-4BC1-9F34-7139B097422A}" dt="2024-06-11T20:54:24.198" v="14739" actId="12084"/>
          <ac:graphicFrameMkLst>
            <pc:docMk/>
            <pc:sldMk cId="3344034821" sldId="447"/>
            <ac:graphicFrameMk id="17" creationId="{EA83657B-2A3A-F859-A080-D37B71D862C5}"/>
          </ac:graphicFrameMkLst>
        </pc:graphicFrameChg>
        <pc:graphicFrameChg chg="add mod">
          <ac:chgData name="Orlando Marley Filho" userId="db0f27c2ee340672" providerId="LiveId" clId="{1320679C-52D2-4BC1-9F34-7139B097422A}" dt="2024-06-11T20:56:00.662" v="14755" actId="14100"/>
          <ac:graphicFrameMkLst>
            <pc:docMk/>
            <pc:sldMk cId="3344034821" sldId="447"/>
            <ac:graphicFrameMk id="18" creationId="{179625AA-80DB-F2F5-B40B-69909C1ADD3E}"/>
          </ac:graphicFrameMkLst>
        </pc:graphicFrameChg>
        <pc:graphicFrameChg chg="add mod">
          <ac:chgData name="Orlando Marley Filho" userId="db0f27c2ee340672" providerId="LiveId" clId="{1320679C-52D2-4BC1-9F34-7139B097422A}" dt="2024-06-11T20:56:51.637" v="14770" actId="14100"/>
          <ac:graphicFrameMkLst>
            <pc:docMk/>
            <pc:sldMk cId="3344034821" sldId="447"/>
            <ac:graphicFrameMk id="19" creationId="{C7D83FB2-DA90-155E-1737-3C2152FD661C}"/>
          </ac:graphicFrameMkLst>
        </pc:graphicFrameChg>
        <pc:graphicFrameChg chg="add mod">
          <ac:chgData name="Orlando Marley Filho" userId="db0f27c2ee340672" providerId="LiveId" clId="{1320679C-52D2-4BC1-9F34-7139B097422A}" dt="2024-06-11T21:18:33.990" v="14827" actId="20577"/>
          <ac:graphicFrameMkLst>
            <pc:docMk/>
            <pc:sldMk cId="3344034821" sldId="447"/>
            <ac:graphicFrameMk id="22" creationId="{3DC818BC-D174-20E7-A63E-AECD5798A149}"/>
          </ac:graphicFrameMkLst>
        </pc:graphicFrameChg>
      </pc:sldChg>
      <pc:sldChg chg="add del">
        <pc:chgData name="Orlando Marley Filho" userId="db0f27c2ee340672" providerId="LiveId" clId="{1320679C-52D2-4BC1-9F34-7139B097422A}" dt="2024-06-06T01:46:00.903" v="4170" actId="2890"/>
        <pc:sldMkLst>
          <pc:docMk/>
          <pc:sldMk cId="3446605044" sldId="447"/>
        </pc:sldMkLst>
      </pc:sldChg>
      <pc:sldChg chg="modSp del mod">
        <pc:chgData name="Orlando Marley Filho" userId="db0f27c2ee340672" providerId="LiveId" clId="{1320679C-52D2-4BC1-9F34-7139B097422A}" dt="2024-06-07T00:58:08.078" v="4909" actId="2696"/>
        <pc:sldMkLst>
          <pc:docMk/>
          <pc:sldMk cId="2094353398" sldId="448"/>
        </pc:sldMkLst>
        <pc:spChg chg="mod">
          <ac:chgData name="Orlando Marley Filho" userId="db0f27c2ee340672" providerId="LiveId" clId="{1320679C-52D2-4BC1-9F34-7139B097422A}" dt="2024-06-06T23:46:01.291" v="4257" actId="20577"/>
          <ac:spMkLst>
            <pc:docMk/>
            <pc:sldMk cId="2094353398" sldId="448"/>
            <ac:spMk id="3" creationId="{45C87677-58FD-09CA-B0E9-83620BAB7F3A}"/>
          </ac:spMkLst>
        </pc:spChg>
      </pc:sldChg>
      <pc:sldChg chg="new del">
        <pc:chgData name="Orlando Marley Filho" userId="db0f27c2ee340672" providerId="LiveId" clId="{1320679C-52D2-4BC1-9F34-7139B097422A}" dt="2024-06-06T23:45:52.987" v="4240" actId="47"/>
        <pc:sldMkLst>
          <pc:docMk/>
          <pc:sldMk cId="2312164209" sldId="449"/>
        </pc:sldMkLst>
      </pc:sldChg>
      <pc:sldChg chg="addSp delSp modSp add mod modAnim modShow modNotesTx">
        <pc:chgData name="Orlando Marley Filho" userId="db0f27c2ee340672" providerId="LiveId" clId="{1320679C-52D2-4BC1-9F34-7139B097422A}" dt="2024-07-28T14:00:55.407" v="40126"/>
        <pc:sldMkLst>
          <pc:docMk/>
          <pc:sldMk cId="1523153067" sldId="450"/>
        </pc:sldMkLst>
        <pc:spChg chg="mod">
          <ac:chgData name="Orlando Marley Filho" userId="db0f27c2ee340672" providerId="LiveId" clId="{1320679C-52D2-4BC1-9F34-7139B097422A}" dt="2024-06-11T21:20:59.993" v="14849" actId="20577"/>
          <ac:spMkLst>
            <pc:docMk/>
            <pc:sldMk cId="1523153067" sldId="450"/>
            <ac:spMk id="3" creationId="{45C87677-58FD-09CA-B0E9-83620BAB7F3A}"/>
          </ac:spMkLst>
        </pc:spChg>
        <pc:spChg chg="add del mod">
          <ac:chgData name="Orlando Marley Filho" userId="db0f27c2ee340672" providerId="LiveId" clId="{1320679C-52D2-4BC1-9F34-7139B097422A}" dt="2024-06-10T18:52:37.651" v="11839" actId="12084"/>
          <ac:spMkLst>
            <pc:docMk/>
            <pc:sldMk cId="1523153067" sldId="450"/>
            <ac:spMk id="5" creationId="{1BB419A7-88E7-1C89-3B5A-6A8A483AABB6}"/>
          </ac:spMkLst>
        </pc:spChg>
        <pc:graphicFrameChg chg="add mod modGraphic">
          <ac:chgData name="Orlando Marley Filho" userId="db0f27c2ee340672" providerId="LiveId" clId="{1320679C-52D2-4BC1-9F34-7139B097422A}" dt="2024-06-10T19:21:33.521" v="11885" actId="1076"/>
          <ac:graphicFrameMkLst>
            <pc:docMk/>
            <pc:sldMk cId="1523153067" sldId="450"/>
            <ac:graphicFrameMk id="2" creationId="{562F4137-05C3-B552-9E5A-25045E361148}"/>
          </ac:graphicFrameMkLst>
        </pc:graphicFrameChg>
        <pc:picChg chg="add del mod">
          <ac:chgData name="Orlando Marley Filho" userId="db0f27c2ee340672" providerId="LiveId" clId="{1320679C-52D2-4BC1-9F34-7139B097422A}" dt="2024-07-26T00:30:32.655" v="38280" actId="478"/>
          <ac:picMkLst>
            <pc:docMk/>
            <pc:sldMk cId="1523153067" sldId="450"/>
            <ac:picMk id="6" creationId="{972730F0-D910-4480-C4E6-63E839DA3759}"/>
          </ac:picMkLst>
        </pc:picChg>
        <pc:picChg chg="add del mod modCrop">
          <ac:chgData name="Orlando Marley Filho" userId="db0f27c2ee340672" providerId="LiveId" clId="{1320679C-52D2-4BC1-9F34-7139B097422A}" dt="2024-06-10T18:53:02.601" v="11843" actId="478"/>
          <ac:picMkLst>
            <pc:docMk/>
            <pc:sldMk cId="1523153067" sldId="450"/>
            <ac:picMk id="7" creationId="{4425A79E-0D93-47AC-2ACF-81C54FFA106D}"/>
          </ac:picMkLst>
        </pc:picChg>
      </pc:sldChg>
      <pc:sldChg chg="modSp add del mod modNotesTx">
        <pc:chgData name="Orlando Marley Filho" userId="db0f27c2ee340672" providerId="LiveId" clId="{1320679C-52D2-4BC1-9F34-7139B097422A}" dt="2024-06-09T22:20:34.746" v="11737" actId="2696"/>
        <pc:sldMkLst>
          <pc:docMk/>
          <pc:sldMk cId="3508479864" sldId="451"/>
        </pc:sldMkLst>
        <pc:spChg chg="mod">
          <ac:chgData name="Orlando Marley Filho" userId="db0f27c2ee340672" providerId="LiveId" clId="{1320679C-52D2-4BC1-9F34-7139B097422A}" dt="2024-06-06T23:47:19.414" v="4303" actId="20577"/>
          <ac:spMkLst>
            <pc:docMk/>
            <pc:sldMk cId="3508479864" sldId="451"/>
            <ac:spMk id="3" creationId="{45C87677-58FD-09CA-B0E9-83620BAB7F3A}"/>
          </ac:spMkLst>
        </pc:spChg>
      </pc:sldChg>
      <pc:sldChg chg="addSp delSp modSp add mod setBg modNotesTx">
        <pc:chgData name="Orlando Marley Filho" userId="db0f27c2ee340672" providerId="LiveId" clId="{1320679C-52D2-4BC1-9F34-7139B097422A}" dt="2024-07-26T00:30:56.170" v="38281" actId="6549"/>
        <pc:sldMkLst>
          <pc:docMk/>
          <pc:sldMk cId="2663508438" sldId="452"/>
        </pc:sldMkLst>
        <pc:spChg chg="mod">
          <ac:chgData name="Orlando Marley Filho" userId="db0f27c2ee340672" providerId="LiveId" clId="{1320679C-52D2-4BC1-9F34-7139B097422A}" dt="2024-06-07T00:36:59.506" v="4799" actId="20577"/>
          <ac:spMkLst>
            <pc:docMk/>
            <pc:sldMk cId="2663508438" sldId="452"/>
            <ac:spMk id="3" creationId="{45C87677-58FD-09CA-B0E9-83620BAB7F3A}"/>
          </ac:spMkLst>
        </pc:spChg>
        <pc:spChg chg="add del mod">
          <ac:chgData name="Orlando Marley Filho" userId="db0f27c2ee340672" providerId="LiveId" clId="{1320679C-52D2-4BC1-9F34-7139B097422A}" dt="2024-06-07T00:29:56.234" v="4757"/>
          <ac:spMkLst>
            <pc:docMk/>
            <pc:sldMk cId="2663508438" sldId="452"/>
            <ac:spMk id="5" creationId="{8175DFFB-D175-881B-A9B8-AE35D8C2CB25}"/>
          </ac:spMkLst>
        </pc:spChg>
        <pc:spChg chg="add del mod">
          <ac:chgData name="Orlando Marley Filho" userId="db0f27c2ee340672" providerId="LiveId" clId="{1320679C-52D2-4BC1-9F34-7139B097422A}" dt="2024-06-07T00:45:35.451" v="4874" actId="1076"/>
          <ac:spMkLst>
            <pc:docMk/>
            <pc:sldMk cId="2663508438" sldId="452"/>
            <ac:spMk id="10" creationId="{03BDFE94-8CD7-4905-A7A8-A1ADD3FD6F55}"/>
          </ac:spMkLst>
        </pc:spChg>
        <pc:spChg chg="add mod">
          <ac:chgData name="Orlando Marley Filho" userId="db0f27c2ee340672" providerId="LiveId" clId="{1320679C-52D2-4BC1-9F34-7139B097422A}" dt="2024-06-07T00:45:35.451" v="4874" actId="1076"/>
          <ac:spMkLst>
            <pc:docMk/>
            <pc:sldMk cId="2663508438" sldId="452"/>
            <ac:spMk id="12" creationId="{E885F50A-1A40-4BA5-9BB9-41604E36EEE9}"/>
          </ac:spMkLst>
        </pc:spChg>
        <pc:spChg chg="add mod">
          <ac:chgData name="Orlando Marley Filho" userId="db0f27c2ee340672" providerId="LiveId" clId="{1320679C-52D2-4BC1-9F34-7139B097422A}" dt="2024-06-07T00:45:35.451" v="4874" actId="1076"/>
          <ac:spMkLst>
            <pc:docMk/>
            <pc:sldMk cId="2663508438" sldId="452"/>
            <ac:spMk id="14" creationId="{0BE1F961-5A62-4AE2-AFA9-2C903743CA3C}"/>
          </ac:spMkLst>
        </pc:spChg>
        <pc:spChg chg="add mod">
          <ac:chgData name="Orlando Marley Filho" userId="db0f27c2ee340672" providerId="LiveId" clId="{1320679C-52D2-4BC1-9F34-7139B097422A}" dt="2024-06-07T00:45:35.451" v="4874" actId="1076"/>
          <ac:spMkLst>
            <pc:docMk/>
            <pc:sldMk cId="2663508438" sldId="452"/>
            <ac:spMk id="16" creationId="{11CACD5D-D098-B29C-D09E-0509874F5681}"/>
          </ac:spMkLst>
        </pc:spChg>
        <pc:spChg chg="add mod">
          <ac:chgData name="Orlando Marley Filho" userId="db0f27c2ee340672" providerId="LiveId" clId="{1320679C-52D2-4BC1-9F34-7139B097422A}" dt="2024-06-07T00:45:35.451" v="4874" actId="1076"/>
          <ac:spMkLst>
            <pc:docMk/>
            <pc:sldMk cId="2663508438" sldId="452"/>
            <ac:spMk id="18" creationId="{6E03470D-6C4D-6577-34AD-E2D444B12066}"/>
          </ac:spMkLst>
        </pc:spChg>
        <pc:spChg chg="add mod">
          <ac:chgData name="Orlando Marley Filho" userId="db0f27c2ee340672" providerId="LiveId" clId="{1320679C-52D2-4BC1-9F34-7139B097422A}" dt="2024-06-07T00:45:35.451" v="4874" actId="1076"/>
          <ac:spMkLst>
            <pc:docMk/>
            <pc:sldMk cId="2663508438" sldId="452"/>
            <ac:spMk id="30" creationId="{E3C8797A-DE96-2494-0331-D8E9E2DED018}"/>
          </ac:spMkLst>
        </pc:spChg>
        <pc:spChg chg="add mod">
          <ac:chgData name="Orlando Marley Filho" userId="db0f27c2ee340672" providerId="LiveId" clId="{1320679C-52D2-4BC1-9F34-7139B097422A}" dt="2024-06-07T00:45:35.451" v="4874" actId="1076"/>
          <ac:spMkLst>
            <pc:docMk/>
            <pc:sldMk cId="2663508438" sldId="452"/>
            <ac:spMk id="31" creationId="{A03E5E0B-98E5-3385-76E1-107D689F45D1}"/>
          </ac:spMkLst>
        </pc:spChg>
        <pc:spChg chg="add mod">
          <ac:chgData name="Orlando Marley Filho" userId="db0f27c2ee340672" providerId="LiveId" clId="{1320679C-52D2-4BC1-9F34-7139B097422A}" dt="2024-06-07T00:45:35.451" v="4874" actId="1076"/>
          <ac:spMkLst>
            <pc:docMk/>
            <pc:sldMk cId="2663508438" sldId="452"/>
            <ac:spMk id="33" creationId="{8F673C8C-D4D4-A168-02B8-4D59D06A7082}"/>
          </ac:spMkLst>
        </pc:spChg>
        <pc:spChg chg="add mod">
          <ac:chgData name="Orlando Marley Filho" userId="db0f27c2ee340672" providerId="LiveId" clId="{1320679C-52D2-4BC1-9F34-7139B097422A}" dt="2024-06-07T00:45:35.451" v="4874" actId="1076"/>
          <ac:spMkLst>
            <pc:docMk/>
            <pc:sldMk cId="2663508438" sldId="452"/>
            <ac:spMk id="35" creationId="{40DAE8F8-884B-B8E5-8D4E-079D3FDD0163}"/>
          </ac:spMkLst>
        </pc:spChg>
        <pc:spChg chg="add mod">
          <ac:chgData name="Orlando Marley Filho" userId="db0f27c2ee340672" providerId="LiveId" clId="{1320679C-52D2-4BC1-9F34-7139B097422A}" dt="2024-06-07T00:45:35.451" v="4874" actId="1076"/>
          <ac:spMkLst>
            <pc:docMk/>
            <pc:sldMk cId="2663508438" sldId="452"/>
            <ac:spMk id="37" creationId="{B40525EC-4300-9F96-74F2-31DFF53E1D40}"/>
          </ac:spMkLst>
        </pc:spChg>
        <pc:spChg chg="add mod">
          <ac:chgData name="Orlando Marley Filho" userId="db0f27c2ee340672" providerId="LiveId" clId="{1320679C-52D2-4BC1-9F34-7139B097422A}" dt="2024-06-07T00:45:35.451" v="4874" actId="1076"/>
          <ac:spMkLst>
            <pc:docMk/>
            <pc:sldMk cId="2663508438" sldId="452"/>
            <ac:spMk id="41" creationId="{1F84351A-443F-0145-A0B4-A1FEA280096F}"/>
          </ac:spMkLst>
        </pc:spChg>
        <pc:spChg chg="add mod">
          <ac:chgData name="Orlando Marley Filho" userId="db0f27c2ee340672" providerId="LiveId" clId="{1320679C-52D2-4BC1-9F34-7139B097422A}" dt="2024-06-07T00:45:35.451" v="4874" actId="1076"/>
          <ac:spMkLst>
            <pc:docMk/>
            <pc:sldMk cId="2663508438" sldId="452"/>
            <ac:spMk id="42" creationId="{555C5279-3799-C1B1-96B4-93C1FC40F499}"/>
          </ac:spMkLst>
        </pc:spChg>
        <pc:spChg chg="add mod">
          <ac:chgData name="Orlando Marley Filho" userId="db0f27c2ee340672" providerId="LiveId" clId="{1320679C-52D2-4BC1-9F34-7139B097422A}" dt="2024-06-07T00:45:35.451" v="4874" actId="1076"/>
          <ac:spMkLst>
            <pc:docMk/>
            <pc:sldMk cId="2663508438" sldId="452"/>
            <ac:spMk id="43" creationId="{CD7CE168-3D44-9437-E3D9-0E69F6AA3A98}"/>
          </ac:spMkLst>
        </pc:spChg>
        <pc:spChg chg="add mod">
          <ac:chgData name="Orlando Marley Filho" userId="db0f27c2ee340672" providerId="LiveId" clId="{1320679C-52D2-4BC1-9F34-7139B097422A}" dt="2024-06-07T00:13:15.959" v="4730" actId="1076"/>
          <ac:spMkLst>
            <pc:docMk/>
            <pc:sldMk cId="2663508438" sldId="452"/>
            <ac:spMk id="45" creationId="{0C008E07-C64D-5B34-23FC-954E01E53A0E}"/>
          </ac:spMkLst>
        </pc:spChg>
        <pc:spChg chg="add mod">
          <ac:chgData name="Orlando Marley Filho" userId="db0f27c2ee340672" providerId="LiveId" clId="{1320679C-52D2-4BC1-9F34-7139B097422A}" dt="2024-06-07T00:13:15.959" v="4730" actId="1076"/>
          <ac:spMkLst>
            <pc:docMk/>
            <pc:sldMk cId="2663508438" sldId="452"/>
            <ac:spMk id="49" creationId="{3EAC56F5-72A7-C689-8B87-22B64AB73424}"/>
          </ac:spMkLst>
        </pc:spChg>
        <pc:spChg chg="add mod">
          <ac:chgData name="Orlando Marley Filho" userId="db0f27c2ee340672" providerId="LiveId" clId="{1320679C-52D2-4BC1-9F34-7139B097422A}" dt="2024-06-07T00:13:15.959" v="4730" actId="1076"/>
          <ac:spMkLst>
            <pc:docMk/>
            <pc:sldMk cId="2663508438" sldId="452"/>
            <ac:spMk id="50" creationId="{22934953-86CC-F87F-5D7B-EFC9C8F412C8}"/>
          </ac:spMkLst>
        </pc:spChg>
        <pc:spChg chg="add mod">
          <ac:chgData name="Orlando Marley Filho" userId="db0f27c2ee340672" providerId="LiveId" clId="{1320679C-52D2-4BC1-9F34-7139B097422A}" dt="2024-06-07T00:13:15.959" v="4730" actId="1076"/>
          <ac:spMkLst>
            <pc:docMk/>
            <pc:sldMk cId="2663508438" sldId="452"/>
            <ac:spMk id="51" creationId="{05F54B97-E55C-934E-41B2-86E2B8D9D85B}"/>
          </ac:spMkLst>
        </pc:spChg>
        <pc:spChg chg="add mod">
          <ac:chgData name="Orlando Marley Filho" userId="db0f27c2ee340672" providerId="LiveId" clId="{1320679C-52D2-4BC1-9F34-7139B097422A}" dt="2024-06-07T00:45:35.451" v="4874" actId="1076"/>
          <ac:spMkLst>
            <pc:docMk/>
            <pc:sldMk cId="2663508438" sldId="452"/>
            <ac:spMk id="52" creationId="{23C8F9BC-8188-2EBC-BEA3-3445D60E5411}"/>
          </ac:spMkLst>
        </pc:spChg>
        <pc:spChg chg="add mod">
          <ac:chgData name="Orlando Marley Filho" userId="db0f27c2ee340672" providerId="LiveId" clId="{1320679C-52D2-4BC1-9F34-7139B097422A}" dt="2024-06-07T00:39:38.326" v="4805"/>
          <ac:spMkLst>
            <pc:docMk/>
            <pc:sldMk cId="2663508438" sldId="452"/>
            <ac:spMk id="56" creationId="{EB869C54-7485-32B9-10E8-D948793B9134}"/>
          </ac:spMkLst>
        </pc:spChg>
        <pc:spChg chg="add mod">
          <ac:chgData name="Orlando Marley Filho" userId="db0f27c2ee340672" providerId="LiveId" clId="{1320679C-52D2-4BC1-9F34-7139B097422A}" dt="2024-06-07T00:39:38.326" v="4805"/>
          <ac:spMkLst>
            <pc:docMk/>
            <pc:sldMk cId="2663508438" sldId="452"/>
            <ac:spMk id="57" creationId="{1119E549-D79F-349F-0686-D87CACCEBCC4}"/>
          </ac:spMkLst>
        </pc:spChg>
        <pc:spChg chg="add mod">
          <ac:chgData name="Orlando Marley Filho" userId="db0f27c2ee340672" providerId="LiveId" clId="{1320679C-52D2-4BC1-9F34-7139B097422A}" dt="2024-06-07T00:39:38.326" v="4805"/>
          <ac:spMkLst>
            <pc:docMk/>
            <pc:sldMk cId="2663508438" sldId="452"/>
            <ac:spMk id="58" creationId="{B6D78F93-4169-D86D-A447-0AA7A7F659CF}"/>
          </ac:spMkLst>
        </pc:spChg>
        <pc:spChg chg="add mod">
          <ac:chgData name="Orlando Marley Filho" userId="db0f27c2ee340672" providerId="LiveId" clId="{1320679C-52D2-4BC1-9F34-7139B097422A}" dt="2024-06-07T00:39:38.326" v="4805"/>
          <ac:spMkLst>
            <pc:docMk/>
            <pc:sldMk cId="2663508438" sldId="452"/>
            <ac:spMk id="59" creationId="{694FB35A-9B83-08DB-AFB8-3A83B6B213B4}"/>
          </ac:spMkLst>
        </pc:spChg>
        <pc:spChg chg="add del mod">
          <ac:chgData name="Orlando Marley Filho" userId="db0f27c2ee340672" providerId="LiveId" clId="{1320679C-52D2-4BC1-9F34-7139B097422A}" dt="2024-06-07T00:46:32.156" v="4876" actId="12084"/>
          <ac:spMkLst>
            <pc:docMk/>
            <pc:sldMk cId="2663508438" sldId="452"/>
            <ac:spMk id="61" creationId="{061FD007-3C95-CE98-DF0A-A39A389AA3D5}"/>
          </ac:spMkLst>
        </pc:spChg>
        <pc:spChg chg="add del mod">
          <ac:chgData name="Orlando Marley Filho" userId="db0f27c2ee340672" providerId="LiveId" clId="{1320679C-52D2-4BC1-9F34-7139B097422A}" dt="2024-06-07T00:45:23.789" v="4873"/>
          <ac:spMkLst>
            <pc:docMk/>
            <pc:sldMk cId="2663508438" sldId="452"/>
            <ac:spMk id="63" creationId="{5A214F9C-2258-60E8-238F-FBD3A4DA7295}"/>
          </ac:spMkLst>
        </pc:spChg>
        <pc:grpChg chg="add del mod">
          <ac:chgData name="Orlando Marley Filho" userId="db0f27c2ee340672" providerId="LiveId" clId="{1320679C-52D2-4BC1-9F34-7139B097422A}" dt="2024-06-07T00:39:48.153" v="4808" actId="478"/>
          <ac:grpSpMkLst>
            <pc:docMk/>
            <pc:sldMk cId="2663508438" sldId="452"/>
            <ac:grpSpMk id="54" creationId="{3F84C06A-F5C5-26F1-3033-99A4C4A2C80F}"/>
          </ac:grpSpMkLst>
        </pc:grpChg>
        <pc:grpChg chg="add del mod">
          <ac:chgData name="Orlando Marley Filho" userId="db0f27c2ee340672" providerId="LiveId" clId="{1320679C-52D2-4BC1-9F34-7139B097422A}" dt="2024-06-07T00:39:48.153" v="4808" actId="478"/>
          <ac:grpSpMkLst>
            <pc:docMk/>
            <pc:sldMk cId="2663508438" sldId="452"/>
            <ac:grpSpMk id="55" creationId="{C36479B5-3C4C-B67B-DFEA-0B7837738BEC}"/>
          </ac:grpSpMkLst>
        </pc:grpChg>
        <pc:graphicFrameChg chg="add mod modGraphic">
          <ac:chgData name="Orlando Marley Filho" userId="db0f27c2ee340672" providerId="LiveId" clId="{1320679C-52D2-4BC1-9F34-7139B097422A}" dt="2024-06-07T00:47:14.458" v="4881" actId="207"/>
          <ac:graphicFrameMkLst>
            <pc:docMk/>
            <pc:sldMk cId="2663508438" sldId="452"/>
            <ac:graphicFrameMk id="53" creationId="{3302EB01-9E65-1E48-A0CE-ACDBF2F41730}"/>
          </ac:graphicFrameMkLst>
        </pc:graphicFrameChg>
        <pc:graphicFrameChg chg="add mod">
          <ac:chgData name="Orlando Marley Filho" userId="db0f27c2ee340672" providerId="LiveId" clId="{1320679C-52D2-4BC1-9F34-7139B097422A}" dt="2024-06-07T00:43:55.842" v="4850" actId="12084"/>
          <ac:graphicFrameMkLst>
            <pc:docMk/>
            <pc:sldMk cId="2663508438" sldId="452"/>
            <ac:graphicFrameMk id="64" creationId="{1BE6203A-948D-3344-83AF-6082598F9FBC}"/>
          </ac:graphicFrameMkLst>
        </pc:graphicFrameChg>
        <pc:graphicFrameChg chg="add mod modGraphic">
          <ac:chgData name="Orlando Marley Filho" userId="db0f27c2ee340672" providerId="LiveId" clId="{1320679C-52D2-4BC1-9F34-7139B097422A}" dt="2024-06-07T00:47:49.532" v="4884" actId="207"/>
          <ac:graphicFrameMkLst>
            <pc:docMk/>
            <pc:sldMk cId="2663508438" sldId="452"/>
            <ac:graphicFrameMk id="65" creationId="{2EAB2C76-E687-D5EA-67F9-A257FD8EC0DF}"/>
          </ac:graphicFrameMkLst>
        </pc:graphicFrameChg>
        <pc:picChg chg="add del mod">
          <ac:chgData name="Orlando Marley Filho" userId="db0f27c2ee340672" providerId="LiveId" clId="{1320679C-52D2-4BC1-9F34-7139B097422A}" dt="2024-06-07T00:04:58.860" v="4501" actId="478"/>
          <ac:picMkLst>
            <pc:docMk/>
            <pc:sldMk cId="2663508438" sldId="452"/>
            <ac:picMk id="6" creationId="{51FCFF8C-5133-406E-94B3-36975C105540}"/>
          </ac:picMkLst>
        </pc:picChg>
        <pc:picChg chg="add del mod">
          <ac:chgData name="Orlando Marley Filho" userId="db0f27c2ee340672" providerId="LiveId" clId="{1320679C-52D2-4BC1-9F34-7139B097422A}" dt="2024-06-07T00:45:35.451" v="4874" actId="1076"/>
          <ac:picMkLst>
            <pc:docMk/>
            <pc:sldMk cId="2663508438" sldId="452"/>
            <ac:picMk id="7" creationId="{51FCFF8C-5133-406E-94B3-36975C105540}"/>
          </ac:picMkLst>
        </pc:picChg>
        <pc:picChg chg="add mod">
          <ac:chgData name="Orlando Marley Filho" userId="db0f27c2ee340672" providerId="LiveId" clId="{1320679C-52D2-4BC1-9F34-7139B097422A}" dt="2024-06-07T00:45:35.451" v="4874" actId="1076"/>
          <ac:picMkLst>
            <pc:docMk/>
            <pc:sldMk cId="2663508438" sldId="452"/>
            <ac:picMk id="11" creationId="{C2F76607-B447-4CBE-9A21-DD9BB035D83E}"/>
          </ac:picMkLst>
        </pc:picChg>
        <pc:picChg chg="add mod">
          <ac:chgData name="Orlando Marley Filho" userId="db0f27c2ee340672" providerId="LiveId" clId="{1320679C-52D2-4BC1-9F34-7139B097422A}" dt="2024-06-07T00:45:35.451" v="4874" actId="1076"/>
          <ac:picMkLst>
            <pc:docMk/>
            <pc:sldMk cId="2663508438" sldId="452"/>
            <ac:picMk id="13" creationId="{B66FD2DC-4A03-4F2F-B529-81BA58329E6D}"/>
          </ac:picMkLst>
        </pc:picChg>
        <pc:picChg chg="add mod">
          <ac:chgData name="Orlando Marley Filho" userId="db0f27c2ee340672" providerId="LiveId" clId="{1320679C-52D2-4BC1-9F34-7139B097422A}" dt="2024-06-07T00:45:35.451" v="4874" actId="1076"/>
          <ac:picMkLst>
            <pc:docMk/>
            <pc:sldMk cId="2663508438" sldId="452"/>
            <ac:picMk id="36" creationId="{C06903B1-0498-12EC-0D6E-A01635D67208}"/>
          </ac:picMkLst>
        </pc:picChg>
        <pc:picChg chg="add mod">
          <ac:chgData name="Orlando Marley Filho" userId="db0f27c2ee340672" providerId="LiveId" clId="{1320679C-52D2-4BC1-9F34-7139B097422A}" dt="2024-06-07T00:45:35.451" v="4874" actId="1076"/>
          <ac:picMkLst>
            <pc:docMk/>
            <pc:sldMk cId="2663508438" sldId="452"/>
            <ac:picMk id="38" creationId="{03B1BE34-253D-7526-15F6-68D25EB2A93E}"/>
          </ac:picMkLst>
        </pc:picChg>
        <pc:picChg chg="add mod">
          <ac:chgData name="Orlando Marley Filho" userId="db0f27c2ee340672" providerId="LiveId" clId="{1320679C-52D2-4BC1-9F34-7139B097422A}" dt="2024-06-07T00:45:35.451" v="4874" actId="1076"/>
          <ac:picMkLst>
            <pc:docMk/>
            <pc:sldMk cId="2663508438" sldId="452"/>
            <ac:picMk id="39" creationId="{9746F3AE-A969-FF71-021A-09121A8B38CC}"/>
          </ac:picMkLst>
        </pc:picChg>
        <pc:picChg chg="add mod">
          <ac:chgData name="Orlando Marley Filho" userId="db0f27c2ee340672" providerId="LiveId" clId="{1320679C-52D2-4BC1-9F34-7139B097422A}" dt="2024-06-07T00:45:35.451" v="4874" actId="1076"/>
          <ac:picMkLst>
            <pc:docMk/>
            <pc:sldMk cId="2663508438" sldId="452"/>
            <ac:picMk id="40" creationId="{8ACD4731-ACAA-B297-EF7B-B32E3990BDCB}"/>
          </ac:picMkLst>
        </pc:picChg>
        <pc:picChg chg="add mod">
          <ac:chgData name="Orlando Marley Filho" userId="db0f27c2ee340672" providerId="LiveId" clId="{1320679C-52D2-4BC1-9F34-7139B097422A}" dt="2024-06-07T00:13:15.959" v="4730" actId="1076"/>
          <ac:picMkLst>
            <pc:docMk/>
            <pc:sldMk cId="2663508438" sldId="452"/>
            <ac:picMk id="44" creationId="{D7416D90-5476-B6A2-4966-CF6DDEB790A0}"/>
          </ac:picMkLst>
        </pc:picChg>
        <pc:picChg chg="add mod">
          <ac:chgData name="Orlando Marley Filho" userId="db0f27c2ee340672" providerId="LiveId" clId="{1320679C-52D2-4BC1-9F34-7139B097422A}" dt="2024-06-07T00:13:15.959" v="4730" actId="1076"/>
          <ac:picMkLst>
            <pc:docMk/>
            <pc:sldMk cId="2663508438" sldId="452"/>
            <ac:picMk id="46" creationId="{B16A36B6-5DFB-6575-4BBD-B812837CCA94}"/>
          </ac:picMkLst>
        </pc:picChg>
        <pc:picChg chg="add mod">
          <ac:chgData name="Orlando Marley Filho" userId="db0f27c2ee340672" providerId="LiveId" clId="{1320679C-52D2-4BC1-9F34-7139B097422A}" dt="2024-06-07T00:13:15.959" v="4730" actId="1076"/>
          <ac:picMkLst>
            <pc:docMk/>
            <pc:sldMk cId="2663508438" sldId="452"/>
            <ac:picMk id="47" creationId="{C7D83B7B-B799-0732-3004-15CABBD31237}"/>
          </ac:picMkLst>
        </pc:picChg>
        <pc:picChg chg="add mod">
          <ac:chgData name="Orlando Marley Filho" userId="db0f27c2ee340672" providerId="LiveId" clId="{1320679C-52D2-4BC1-9F34-7139B097422A}" dt="2024-06-07T00:13:15.959" v="4730" actId="1076"/>
          <ac:picMkLst>
            <pc:docMk/>
            <pc:sldMk cId="2663508438" sldId="452"/>
            <ac:picMk id="48" creationId="{E1996846-D6D0-4932-E79B-A45CBD5B0FED}"/>
          </ac:picMkLst>
        </pc:picChg>
        <pc:cxnChg chg="add del mod">
          <ac:chgData name="Orlando Marley Filho" userId="db0f27c2ee340672" providerId="LiveId" clId="{1320679C-52D2-4BC1-9F34-7139B097422A}" dt="2024-06-07T00:45:35.451" v="4874" actId="1076"/>
          <ac:cxnSpMkLst>
            <pc:docMk/>
            <pc:sldMk cId="2663508438" sldId="452"/>
            <ac:cxnSpMk id="20" creationId="{773E9C16-06CE-0340-582D-218E0140908C}"/>
          </ac:cxnSpMkLst>
        </pc:cxnChg>
        <pc:cxnChg chg="add mod">
          <ac:chgData name="Orlando Marley Filho" userId="db0f27c2ee340672" providerId="LiveId" clId="{1320679C-52D2-4BC1-9F34-7139B097422A}" dt="2024-06-07T00:45:35.451" v="4874" actId="1076"/>
          <ac:cxnSpMkLst>
            <pc:docMk/>
            <pc:sldMk cId="2663508438" sldId="452"/>
            <ac:cxnSpMk id="22" creationId="{E87A233F-4A1A-8099-71AA-E930496DD763}"/>
          </ac:cxnSpMkLst>
        </pc:cxnChg>
      </pc:sldChg>
      <pc:sldChg chg="addSp delSp modSp add mod setBg modAnim modShow modNotesTx">
        <pc:chgData name="Orlando Marley Filho" userId="db0f27c2ee340672" providerId="LiveId" clId="{1320679C-52D2-4BC1-9F34-7139B097422A}" dt="2024-06-30T21:31:56.643" v="26254"/>
        <pc:sldMkLst>
          <pc:docMk/>
          <pc:sldMk cId="2889909302" sldId="453"/>
        </pc:sldMkLst>
        <pc:spChg chg="mod">
          <ac:chgData name="Orlando Marley Filho" userId="db0f27c2ee340672" providerId="LiveId" clId="{1320679C-52D2-4BC1-9F34-7139B097422A}" dt="2024-06-06T23:49:03.279" v="4336" actId="20577"/>
          <ac:spMkLst>
            <pc:docMk/>
            <pc:sldMk cId="2889909302" sldId="453"/>
            <ac:spMk id="3" creationId="{45C87677-58FD-09CA-B0E9-83620BAB7F3A}"/>
          </ac:spMkLst>
        </pc:spChg>
        <pc:spChg chg="add del">
          <ac:chgData name="Orlando Marley Filho" userId="db0f27c2ee340672" providerId="LiveId" clId="{1320679C-52D2-4BC1-9F34-7139B097422A}" dt="2024-06-10T21:43:33.680" v="12302" actId="22"/>
          <ac:spMkLst>
            <pc:docMk/>
            <pc:sldMk cId="2889909302" sldId="453"/>
            <ac:spMk id="5" creationId="{C59DABDA-9E97-D099-E99D-87B225ED1990}"/>
          </ac:spMkLst>
        </pc:spChg>
        <pc:spChg chg="add del mod">
          <ac:chgData name="Orlando Marley Filho" userId="db0f27c2ee340672" providerId="LiveId" clId="{1320679C-52D2-4BC1-9F34-7139B097422A}" dt="2024-06-10T21:53:56.028" v="12561" actId="12084"/>
          <ac:spMkLst>
            <pc:docMk/>
            <pc:sldMk cId="2889909302" sldId="453"/>
            <ac:spMk id="7" creationId="{50355CE9-81FC-B1D7-FD1E-BECA47AA0F23}"/>
          </ac:spMkLst>
        </pc:spChg>
        <pc:spChg chg="mod topLvl">
          <ac:chgData name="Orlando Marley Filho" userId="db0f27c2ee340672" providerId="LiveId" clId="{1320679C-52D2-4BC1-9F34-7139B097422A}" dt="2024-06-10T21:55:22.154" v="12580" actId="18245"/>
          <ac:spMkLst>
            <pc:docMk/>
            <pc:sldMk cId="2889909302" sldId="453"/>
            <ac:spMk id="12" creationId="{5EB8DFD4-D3BB-218B-317B-3D1411C60E0C}"/>
          </ac:spMkLst>
        </pc:spChg>
        <pc:spChg chg="mod topLvl">
          <ac:chgData name="Orlando Marley Filho" userId="db0f27c2ee340672" providerId="LiveId" clId="{1320679C-52D2-4BC1-9F34-7139B097422A}" dt="2024-06-10T21:55:22.154" v="12580" actId="18245"/>
          <ac:spMkLst>
            <pc:docMk/>
            <pc:sldMk cId="2889909302" sldId="453"/>
            <ac:spMk id="13" creationId="{23BD7BA8-C63C-40FD-E9F0-53243E93E90C}"/>
          </ac:spMkLst>
        </pc:spChg>
        <pc:spChg chg="mod topLvl">
          <ac:chgData name="Orlando Marley Filho" userId="db0f27c2ee340672" providerId="LiveId" clId="{1320679C-52D2-4BC1-9F34-7139B097422A}" dt="2024-06-10T21:55:22.154" v="12580" actId="18245"/>
          <ac:spMkLst>
            <pc:docMk/>
            <pc:sldMk cId="2889909302" sldId="453"/>
            <ac:spMk id="14" creationId="{6227B32E-3939-4CA6-A046-6CE075E29187}"/>
          </ac:spMkLst>
        </pc:spChg>
        <pc:spChg chg="mod topLvl">
          <ac:chgData name="Orlando Marley Filho" userId="db0f27c2ee340672" providerId="LiveId" clId="{1320679C-52D2-4BC1-9F34-7139B097422A}" dt="2024-06-10T21:55:22.154" v="12580" actId="18245"/>
          <ac:spMkLst>
            <pc:docMk/>
            <pc:sldMk cId="2889909302" sldId="453"/>
            <ac:spMk id="15" creationId="{C77393D4-632E-BC38-1100-ADDFE8A52A5A}"/>
          </ac:spMkLst>
        </pc:spChg>
        <pc:spChg chg="mod topLvl">
          <ac:chgData name="Orlando Marley Filho" userId="db0f27c2ee340672" providerId="LiveId" clId="{1320679C-52D2-4BC1-9F34-7139B097422A}" dt="2024-06-10T21:55:22.154" v="12580" actId="18245"/>
          <ac:spMkLst>
            <pc:docMk/>
            <pc:sldMk cId="2889909302" sldId="453"/>
            <ac:spMk id="16" creationId="{311F9C0B-4619-FABB-670C-67D89E5A5988}"/>
          </ac:spMkLst>
        </pc:spChg>
        <pc:spChg chg="mod topLvl">
          <ac:chgData name="Orlando Marley Filho" userId="db0f27c2ee340672" providerId="LiveId" clId="{1320679C-52D2-4BC1-9F34-7139B097422A}" dt="2024-06-10T21:55:22.154" v="12580" actId="18245"/>
          <ac:spMkLst>
            <pc:docMk/>
            <pc:sldMk cId="2889909302" sldId="453"/>
            <ac:spMk id="17" creationId="{C2FF5DCD-5C8A-CC4B-F3F3-F22F3EC96C92}"/>
          </ac:spMkLst>
        </pc:spChg>
        <pc:spChg chg="mod topLvl">
          <ac:chgData name="Orlando Marley Filho" userId="db0f27c2ee340672" providerId="LiveId" clId="{1320679C-52D2-4BC1-9F34-7139B097422A}" dt="2024-06-10T21:55:21.884" v="12579" actId="165"/>
          <ac:spMkLst>
            <pc:docMk/>
            <pc:sldMk cId="2889909302" sldId="453"/>
            <ac:spMk id="18" creationId="{76039363-3ECC-24FF-9E28-3D8307FCA19B}"/>
          </ac:spMkLst>
        </pc:spChg>
        <pc:spChg chg="mod topLvl">
          <ac:chgData name="Orlando Marley Filho" userId="db0f27c2ee340672" providerId="LiveId" clId="{1320679C-52D2-4BC1-9F34-7139B097422A}" dt="2024-06-10T21:55:53.543" v="12588" actId="18245"/>
          <ac:spMkLst>
            <pc:docMk/>
            <pc:sldMk cId="2889909302" sldId="453"/>
            <ac:spMk id="20" creationId="{082FB2D1-A937-3857-C28F-B12AC67B1289}"/>
          </ac:spMkLst>
        </pc:spChg>
        <pc:spChg chg="mod topLvl">
          <ac:chgData name="Orlando Marley Filho" userId="db0f27c2ee340672" providerId="LiveId" clId="{1320679C-52D2-4BC1-9F34-7139B097422A}" dt="2024-06-10T21:55:53.543" v="12588" actId="18245"/>
          <ac:spMkLst>
            <pc:docMk/>
            <pc:sldMk cId="2889909302" sldId="453"/>
            <ac:spMk id="21" creationId="{A8A7E76F-2585-15D4-23D7-D0ADBAA1F124}"/>
          </ac:spMkLst>
        </pc:spChg>
        <pc:spChg chg="mod topLvl">
          <ac:chgData name="Orlando Marley Filho" userId="db0f27c2ee340672" providerId="LiveId" clId="{1320679C-52D2-4BC1-9F34-7139B097422A}" dt="2024-06-10T21:55:53.543" v="12588" actId="18245"/>
          <ac:spMkLst>
            <pc:docMk/>
            <pc:sldMk cId="2889909302" sldId="453"/>
            <ac:spMk id="22" creationId="{74B41A92-CF7C-0D76-156C-1144F622D23C}"/>
          </ac:spMkLst>
        </pc:spChg>
        <pc:spChg chg="mod topLvl">
          <ac:chgData name="Orlando Marley Filho" userId="db0f27c2ee340672" providerId="LiveId" clId="{1320679C-52D2-4BC1-9F34-7139B097422A}" dt="2024-06-10T21:55:53.543" v="12588" actId="18245"/>
          <ac:spMkLst>
            <pc:docMk/>
            <pc:sldMk cId="2889909302" sldId="453"/>
            <ac:spMk id="23" creationId="{F72E246D-540E-01B4-0864-40B3DEBFF02C}"/>
          </ac:spMkLst>
        </pc:spChg>
        <pc:spChg chg="mod topLvl">
          <ac:chgData name="Orlando Marley Filho" userId="db0f27c2ee340672" providerId="LiveId" clId="{1320679C-52D2-4BC1-9F34-7139B097422A}" dt="2024-06-10T21:55:53.543" v="12588" actId="18245"/>
          <ac:spMkLst>
            <pc:docMk/>
            <pc:sldMk cId="2889909302" sldId="453"/>
            <ac:spMk id="24" creationId="{8D49B1D5-C959-67D6-87E4-A2343D237225}"/>
          </ac:spMkLst>
        </pc:spChg>
        <pc:spChg chg="mod topLvl">
          <ac:chgData name="Orlando Marley Filho" userId="db0f27c2ee340672" providerId="LiveId" clId="{1320679C-52D2-4BC1-9F34-7139B097422A}" dt="2024-06-10T21:55:53.543" v="12588" actId="18245"/>
          <ac:spMkLst>
            <pc:docMk/>
            <pc:sldMk cId="2889909302" sldId="453"/>
            <ac:spMk id="25" creationId="{D89A107B-5109-D801-7F09-63638B325228}"/>
          </ac:spMkLst>
        </pc:spChg>
        <pc:spChg chg="mod topLvl">
          <ac:chgData name="Orlando Marley Filho" userId="db0f27c2ee340672" providerId="LiveId" clId="{1320679C-52D2-4BC1-9F34-7139B097422A}" dt="2024-06-10T21:55:53.159" v="12587" actId="165"/>
          <ac:spMkLst>
            <pc:docMk/>
            <pc:sldMk cId="2889909302" sldId="453"/>
            <ac:spMk id="26" creationId="{60164C14-A3EA-9DFC-F8DC-57690C24A806}"/>
          </ac:spMkLst>
        </pc:spChg>
        <pc:spChg chg="mod topLvl">
          <ac:chgData name="Orlando Marley Filho" userId="db0f27c2ee340672" providerId="LiveId" clId="{1320679C-52D2-4BC1-9F34-7139B097422A}" dt="2024-06-10T21:58:06.093" v="12630" actId="18245"/>
          <ac:spMkLst>
            <pc:docMk/>
            <pc:sldMk cId="2889909302" sldId="453"/>
            <ac:spMk id="28" creationId="{9861FBB6-5501-899A-6345-40FADED007EE}"/>
          </ac:spMkLst>
        </pc:spChg>
        <pc:spChg chg="mod topLvl">
          <ac:chgData name="Orlando Marley Filho" userId="db0f27c2ee340672" providerId="LiveId" clId="{1320679C-52D2-4BC1-9F34-7139B097422A}" dt="2024-06-10T21:58:06.093" v="12630" actId="18245"/>
          <ac:spMkLst>
            <pc:docMk/>
            <pc:sldMk cId="2889909302" sldId="453"/>
            <ac:spMk id="29" creationId="{3EB38EB9-B4CA-9B8C-4FC0-CA6E93AE6498}"/>
          </ac:spMkLst>
        </pc:spChg>
        <pc:spChg chg="mod topLvl">
          <ac:chgData name="Orlando Marley Filho" userId="db0f27c2ee340672" providerId="LiveId" clId="{1320679C-52D2-4BC1-9F34-7139B097422A}" dt="2024-06-10T21:58:06.093" v="12630" actId="18245"/>
          <ac:spMkLst>
            <pc:docMk/>
            <pc:sldMk cId="2889909302" sldId="453"/>
            <ac:spMk id="30" creationId="{13F00B93-13D0-A819-C9F0-D60C0C1EC954}"/>
          </ac:spMkLst>
        </pc:spChg>
        <pc:spChg chg="mod topLvl">
          <ac:chgData name="Orlando Marley Filho" userId="db0f27c2ee340672" providerId="LiveId" clId="{1320679C-52D2-4BC1-9F34-7139B097422A}" dt="2024-06-10T21:58:06.093" v="12630" actId="18245"/>
          <ac:spMkLst>
            <pc:docMk/>
            <pc:sldMk cId="2889909302" sldId="453"/>
            <ac:spMk id="31" creationId="{5903C30E-EFA3-BA06-CB1B-2EE115E8B751}"/>
          </ac:spMkLst>
        </pc:spChg>
        <pc:spChg chg="mod topLvl">
          <ac:chgData name="Orlando Marley Filho" userId="db0f27c2ee340672" providerId="LiveId" clId="{1320679C-52D2-4BC1-9F34-7139B097422A}" dt="2024-06-10T21:58:06.093" v="12630" actId="18245"/>
          <ac:spMkLst>
            <pc:docMk/>
            <pc:sldMk cId="2889909302" sldId="453"/>
            <ac:spMk id="32" creationId="{F983532A-F177-DABD-B0D7-66AB290A7307}"/>
          </ac:spMkLst>
        </pc:spChg>
        <pc:spChg chg="mod topLvl">
          <ac:chgData name="Orlando Marley Filho" userId="db0f27c2ee340672" providerId="LiveId" clId="{1320679C-52D2-4BC1-9F34-7139B097422A}" dt="2024-06-10T21:58:06.093" v="12630" actId="18245"/>
          <ac:spMkLst>
            <pc:docMk/>
            <pc:sldMk cId="2889909302" sldId="453"/>
            <ac:spMk id="33" creationId="{420492EB-6169-86BC-391B-D09CB9CEDFA4}"/>
          </ac:spMkLst>
        </pc:spChg>
        <pc:spChg chg="mod topLvl">
          <ac:chgData name="Orlando Marley Filho" userId="db0f27c2ee340672" providerId="LiveId" clId="{1320679C-52D2-4BC1-9F34-7139B097422A}" dt="2024-06-10T21:58:05.847" v="12629" actId="255"/>
          <ac:spMkLst>
            <pc:docMk/>
            <pc:sldMk cId="2889909302" sldId="453"/>
            <ac:spMk id="34" creationId="{E0C5BC25-299C-4D63-4D62-6FCBB227DECA}"/>
          </ac:spMkLst>
        </pc:spChg>
        <pc:spChg chg="add mod">
          <ac:chgData name="Orlando Marley Filho" userId="db0f27c2ee340672" providerId="LiveId" clId="{1320679C-52D2-4BC1-9F34-7139B097422A}" dt="2024-06-10T22:01:44.012" v="12664" actId="552"/>
          <ac:spMkLst>
            <pc:docMk/>
            <pc:sldMk cId="2889909302" sldId="453"/>
            <ac:spMk id="36" creationId="{755A931C-249C-78D7-694C-9BE22C6B1D92}"/>
          </ac:spMkLst>
        </pc:spChg>
        <pc:spChg chg="add mod">
          <ac:chgData name="Orlando Marley Filho" userId="db0f27c2ee340672" providerId="LiveId" clId="{1320679C-52D2-4BC1-9F34-7139B097422A}" dt="2024-06-10T22:01:48.789" v="12665" actId="1076"/>
          <ac:spMkLst>
            <pc:docMk/>
            <pc:sldMk cId="2889909302" sldId="453"/>
            <ac:spMk id="38" creationId="{E24A7B6D-70BE-3CC1-4FC8-05DFDFAE2530}"/>
          </ac:spMkLst>
        </pc:spChg>
        <pc:spChg chg="add mod">
          <ac:chgData name="Orlando Marley Filho" userId="db0f27c2ee340672" providerId="LiveId" clId="{1320679C-52D2-4BC1-9F34-7139B097422A}" dt="2024-06-10T22:01:52.156" v="12666" actId="1076"/>
          <ac:spMkLst>
            <pc:docMk/>
            <pc:sldMk cId="2889909302" sldId="453"/>
            <ac:spMk id="40" creationId="{A0BC0024-2DBE-BEDA-F7B0-02E77996ABB0}"/>
          </ac:spMkLst>
        </pc:spChg>
        <pc:spChg chg="add mod">
          <ac:chgData name="Orlando Marley Filho" userId="db0f27c2ee340672" providerId="LiveId" clId="{1320679C-52D2-4BC1-9F34-7139B097422A}" dt="2024-06-10T22:05:42.690" v="12695" actId="20577"/>
          <ac:spMkLst>
            <pc:docMk/>
            <pc:sldMk cId="2889909302" sldId="453"/>
            <ac:spMk id="42" creationId="{F32BA336-9399-7D2D-28D2-C8810A99E6D9}"/>
          </ac:spMkLst>
        </pc:spChg>
        <pc:grpChg chg="add del mod">
          <ac:chgData name="Orlando Marley Filho" userId="db0f27c2ee340672" providerId="LiveId" clId="{1320679C-52D2-4BC1-9F34-7139B097422A}" dt="2024-06-10T21:55:22.154" v="12580" actId="18245"/>
          <ac:grpSpMkLst>
            <pc:docMk/>
            <pc:sldMk cId="2889909302" sldId="453"/>
            <ac:grpSpMk id="11" creationId="{59225B6E-1805-FB72-DA43-95C7323EA42F}"/>
          </ac:grpSpMkLst>
        </pc:grpChg>
        <pc:grpChg chg="add del mod">
          <ac:chgData name="Orlando Marley Filho" userId="db0f27c2ee340672" providerId="LiveId" clId="{1320679C-52D2-4BC1-9F34-7139B097422A}" dt="2024-06-10T21:55:53.543" v="12588" actId="18245"/>
          <ac:grpSpMkLst>
            <pc:docMk/>
            <pc:sldMk cId="2889909302" sldId="453"/>
            <ac:grpSpMk id="19" creationId="{B471AD7E-AC0F-39A8-4894-E59407876BC5}"/>
          </ac:grpSpMkLst>
        </pc:grpChg>
        <pc:grpChg chg="add del mod">
          <ac:chgData name="Orlando Marley Filho" userId="db0f27c2ee340672" providerId="LiveId" clId="{1320679C-52D2-4BC1-9F34-7139B097422A}" dt="2024-06-10T21:58:06.093" v="12630" actId="18245"/>
          <ac:grpSpMkLst>
            <pc:docMk/>
            <pc:sldMk cId="2889909302" sldId="453"/>
            <ac:grpSpMk id="27" creationId="{9C1BE0DC-C961-0F9D-9C54-C9DC7D9CCC49}"/>
          </ac:grpSpMkLst>
        </pc:grpChg>
        <pc:graphicFrameChg chg="add del mod">
          <ac:chgData name="Orlando Marley Filho" userId="db0f27c2ee340672" providerId="LiveId" clId="{1320679C-52D2-4BC1-9F34-7139B097422A}" dt="2024-06-10T22:01:17.335" v="12657" actId="478"/>
          <ac:graphicFrameMkLst>
            <pc:docMk/>
            <pc:sldMk cId="2889909302" sldId="453"/>
            <ac:graphicFrameMk id="10" creationId="{A74D62D5-E43C-F93A-7D54-ED06EE82D1F0}"/>
          </ac:graphicFrameMkLst>
        </pc:graphicFrameChg>
      </pc:sldChg>
      <pc:sldChg chg="addSp delSp modSp add mod setBg modAnim modShow modNotesTx">
        <pc:chgData name="Orlando Marley Filho" userId="db0f27c2ee340672" providerId="LiveId" clId="{1320679C-52D2-4BC1-9F34-7139B097422A}" dt="2024-07-28T14:11:45.576" v="40159"/>
        <pc:sldMkLst>
          <pc:docMk/>
          <pc:sldMk cId="3328413030" sldId="454"/>
        </pc:sldMkLst>
        <pc:spChg chg="mod">
          <ac:chgData name="Orlando Marley Filho" userId="db0f27c2ee340672" providerId="LiveId" clId="{1320679C-52D2-4BC1-9F34-7139B097422A}" dt="2024-06-30T21:31:55.625" v="26253" actId="207"/>
          <ac:spMkLst>
            <pc:docMk/>
            <pc:sldMk cId="3328413030" sldId="454"/>
            <ac:spMk id="2" creationId="{D0C279E9-9611-4B31-F632-874B5212DF89}"/>
          </ac:spMkLst>
        </pc:spChg>
        <pc:spChg chg="mod">
          <ac:chgData name="Orlando Marley Filho" userId="db0f27c2ee340672" providerId="LiveId" clId="{1320679C-52D2-4BC1-9F34-7139B097422A}" dt="2024-06-06T23:49:33.496" v="4349" actId="20577"/>
          <ac:spMkLst>
            <pc:docMk/>
            <pc:sldMk cId="3328413030" sldId="454"/>
            <ac:spMk id="3" creationId="{45C87677-58FD-09CA-B0E9-83620BAB7F3A}"/>
          </ac:spMkLst>
        </pc:spChg>
        <pc:spChg chg="mod">
          <ac:chgData name="Orlando Marley Filho" userId="db0f27c2ee340672" providerId="LiveId" clId="{1320679C-52D2-4BC1-9F34-7139B097422A}" dt="2024-06-30T21:31:55.625" v="26253" actId="207"/>
          <ac:spMkLst>
            <pc:docMk/>
            <pc:sldMk cId="3328413030" sldId="454"/>
            <ac:spMk id="5" creationId="{4F828629-4401-FFDF-712F-B981CC07801B}"/>
          </ac:spMkLst>
        </pc:spChg>
        <pc:spChg chg="add del mod">
          <ac:chgData name="Orlando Marley Filho" userId="db0f27c2ee340672" providerId="LiveId" clId="{1320679C-52D2-4BC1-9F34-7139B097422A}" dt="2024-06-10T23:09:34.536" v="13470" actId="22"/>
          <ac:spMkLst>
            <pc:docMk/>
            <pc:sldMk cId="3328413030" sldId="454"/>
            <ac:spMk id="5" creationId="{EA48578C-7BD2-1290-5D0F-EF9E64C78D80}"/>
          </ac:spMkLst>
        </pc:spChg>
        <pc:spChg chg="add del mod">
          <ac:chgData name="Orlando Marley Filho" userId="db0f27c2ee340672" providerId="LiveId" clId="{1320679C-52D2-4BC1-9F34-7139B097422A}" dt="2024-06-10T23:17:32.847" v="13594" actId="12084"/>
          <ac:spMkLst>
            <pc:docMk/>
            <pc:sldMk cId="3328413030" sldId="454"/>
            <ac:spMk id="7" creationId="{2A55E902-4BFC-08C0-C488-E70109FA5169}"/>
          </ac:spMkLst>
        </pc:spChg>
        <pc:spChg chg="add mod">
          <ac:chgData name="Orlando Marley Filho" userId="db0f27c2ee340672" providerId="LiveId" clId="{1320679C-52D2-4BC1-9F34-7139B097422A}" dt="2024-06-10T23:15:01.799" v="13576" actId="14100"/>
          <ac:spMkLst>
            <pc:docMk/>
            <pc:sldMk cId="3328413030" sldId="454"/>
            <ac:spMk id="12" creationId="{14178D9F-0CAE-3901-BA93-2550FB86009A}"/>
          </ac:spMkLst>
        </pc:spChg>
        <pc:graphicFrameChg chg="add mod">
          <ac:chgData name="Orlando Marley Filho" userId="db0f27c2ee340672" providerId="LiveId" clId="{1320679C-52D2-4BC1-9F34-7139B097422A}" dt="2024-06-10T23:13:31.161" v="13536" actId="12084"/>
          <ac:graphicFrameMkLst>
            <pc:docMk/>
            <pc:sldMk cId="3328413030" sldId="454"/>
            <ac:graphicFrameMk id="10" creationId="{705D8825-DE91-0E36-6B72-739500E4118A}"/>
          </ac:graphicFrameMkLst>
        </pc:graphicFrameChg>
        <pc:graphicFrameChg chg="add mod">
          <ac:chgData name="Orlando Marley Filho" userId="db0f27c2ee340672" providerId="LiveId" clId="{1320679C-52D2-4BC1-9F34-7139B097422A}" dt="2024-06-10T23:16:45.623" v="13586" actId="123"/>
          <ac:graphicFrameMkLst>
            <pc:docMk/>
            <pc:sldMk cId="3328413030" sldId="454"/>
            <ac:graphicFrameMk id="13" creationId="{FF74DCF3-A0E3-AE67-B124-33613C027A8F}"/>
          </ac:graphicFrameMkLst>
        </pc:graphicFrameChg>
        <pc:graphicFrameChg chg="add mod">
          <ac:chgData name="Orlando Marley Filho" userId="db0f27c2ee340672" providerId="LiveId" clId="{1320679C-52D2-4BC1-9F34-7139B097422A}" dt="2024-06-10T23:17:17.218" v="13590" actId="20577"/>
          <ac:graphicFrameMkLst>
            <pc:docMk/>
            <pc:sldMk cId="3328413030" sldId="454"/>
            <ac:graphicFrameMk id="14" creationId="{B7131418-3029-F4C8-A769-7782D0F20A64}"/>
          </ac:graphicFrameMkLst>
        </pc:graphicFrameChg>
        <pc:graphicFrameChg chg="add mod modGraphic">
          <ac:chgData name="Orlando Marley Filho" userId="db0f27c2ee340672" providerId="LiveId" clId="{1320679C-52D2-4BC1-9F34-7139B097422A}" dt="2024-06-10T23:37:16.043" v="13655" actId="20577"/>
          <ac:graphicFrameMkLst>
            <pc:docMk/>
            <pc:sldMk cId="3328413030" sldId="454"/>
            <ac:graphicFrameMk id="15" creationId="{C8B21BAB-DC90-9192-C09D-727E8ED8583C}"/>
          </ac:graphicFrameMkLst>
        </pc:graphicFrameChg>
        <pc:picChg chg="add del mod">
          <ac:chgData name="Orlando Marley Filho" userId="db0f27c2ee340672" providerId="LiveId" clId="{1320679C-52D2-4BC1-9F34-7139B097422A}" dt="2024-06-10T23:34:17.545" v="13647" actId="478"/>
          <ac:picMkLst>
            <pc:docMk/>
            <pc:sldMk cId="3328413030" sldId="454"/>
            <ac:picMk id="16" creationId="{D71DFCA3-0E7F-44D0-A7B1-814E5CB16093}"/>
          </ac:picMkLst>
        </pc:picChg>
        <pc:picChg chg="add mod">
          <ac:chgData name="Orlando Marley Filho" userId="db0f27c2ee340672" providerId="LiveId" clId="{1320679C-52D2-4BC1-9F34-7139B097422A}" dt="2024-06-10T23:34:48.288" v="13652" actId="1076"/>
          <ac:picMkLst>
            <pc:docMk/>
            <pc:sldMk cId="3328413030" sldId="454"/>
            <ac:picMk id="17" creationId="{43EE6E56-3526-F770-2902-B15B36AF8915}"/>
          </ac:picMkLst>
        </pc:picChg>
      </pc:sldChg>
      <pc:sldChg chg="addSp delSp modSp add mod setBg modShow modNotesTx">
        <pc:chgData name="Orlando Marley Filho" userId="db0f27c2ee340672" providerId="LiveId" clId="{1320679C-52D2-4BC1-9F34-7139B097422A}" dt="2024-06-30T21:31:57.785" v="26255"/>
        <pc:sldMkLst>
          <pc:docMk/>
          <pc:sldMk cId="540173828" sldId="455"/>
        </pc:sldMkLst>
        <pc:spChg chg="mod">
          <ac:chgData name="Orlando Marley Filho" userId="db0f27c2ee340672" providerId="LiveId" clId="{1320679C-52D2-4BC1-9F34-7139B097422A}" dt="2024-06-06T23:50:45.094" v="4368" actId="20577"/>
          <ac:spMkLst>
            <pc:docMk/>
            <pc:sldMk cId="540173828" sldId="455"/>
            <ac:spMk id="3" creationId="{45C87677-58FD-09CA-B0E9-83620BAB7F3A}"/>
          </ac:spMkLst>
        </pc:spChg>
        <pc:spChg chg="add del">
          <ac:chgData name="Orlando Marley Filho" userId="db0f27c2ee340672" providerId="LiveId" clId="{1320679C-52D2-4BC1-9F34-7139B097422A}" dt="2024-06-10T23:42:04.617" v="13657" actId="22"/>
          <ac:spMkLst>
            <pc:docMk/>
            <pc:sldMk cId="540173828" sldId="455"/>
            <ac:spMk id="5" creationId="{07B8998D-BF7A-A6BB-1070-0B447A35A08D}"/>
          </ac:spMkLst>
        </pc:spChg>
        <pc:spChg chg="add mod">
          <ac:chgData name="Orlando Marley Filho" userId="db0f27c2ee340672" providerId="LiveId" clId="{1320679C-52D2-4BC1-9F34-7139B097422A}" dt="2024-06-10T23:45:20.207" v="13664" actId="14100"/>
          <ac:spMkLst>
            <pc:docMk/>
            <pc:sldMk cId="540173828" sldId="455"/>
            <ac:spMk id="7" creationId="{E642EF35-D29B-DD49-EBF9-A4FAC9A0C03B}"/>
          </ac:spMkLst>
        </pc:spChg>
        <pc:spChg chg="add mod topLvl">
          <ac:chgData name="Orlando Marley Filho" userId="db0f27c2ee340672" providerId="LiveId" clId="{1320679C-52D2-4BC1-9F34-7139B097422A}" dt="2024-06-11T00:14:34.251" v="14210" actId="12788"/>
          <ac:spMkLst>
            <pc:docMk/>
            <pc:sldMk cId="540173828" sldId="455"/>
            <ac:spMk id="12" creationId="{8B6E69B3-E653-ADDD-336B-E19CB5B22AAE}"/>
          </ac:spMkLst>
        </pc:spChg>
        <pc:spChg chg="add mod topLvl">
          <ac:chgData name="Orlando Marley Filho" userId="db0f27c2ee340672" providerId="LiveId" clId="{1320679C-52D2-4BC1-9F34-7139B097422A}" dt="2024-06-11T00:14:34.251" v="14210" actId="12788"/>
          <ac:spMkLst>
            <pc:docMk/>
            <pc:sldMk cId="540173828" sldId="455"/>
            <ac:spMk id="13" creationId="{6E88097F-0648-211F-C8E6-E783D8DFEF32}"/>
          </ac:spMkLst>
        </pc:spChg>
        <pc:spChg chg="add mod topLvl">
          <ac:chgData name="Orlando Marley Filho" userId="db0f27c2ee340672" providerId="LiveId" clId="{1320679C-52D2-4BC1-9F34-7139B097422A}" dt="2024-06-11T00:14:34.251" v="14210" actId="12788"/>
          <ac:spMkLst>
            <pc:docMk/>
            <pc:sldMk cId="540173828" sldId="455"/>
            <ac:spMk id="14" creationId="{3BDF5525-4BCB-2195-C008-745B38BE2127}"/>
          </ac:spMkLst>
        </pc:spChg>
        <pc:spChg chg="add mod topLvl">
          <ac:chgData name="Orlando Marley Filho" userId="db0f27c2ee340672" providerId="LiveId" clId="{1320679C-52D2-4BC1-9F34-7139B097422A}" dt="2024-06-11T00:12:01.949" v="14193" actId="165"/>
          <ac:spMkLst>
            <pc:docMk/>
            <pc:sldMk cId="540173828" sldId="455"/>
            <ac:spMk id="20" creationId="{0D42E9FE-1E3D-6267-C972-E32CD18E1C4F}"/>
          </ac:spMkLst>
        </pc:spChg>
        <pc:spChg chg="add mod topLvl">
          <ac:chgData name="Orlando Marley Filho" userId="db0f27c2ee340672" providerId="LiveId" clId="{1320679C-52D2-4BC1-9F34-7139B097422A}" dt="2024-06-11T00:12:01.949" v="14193" actId="165"/>
          <ac:spMkLst>
            <pc:docMk/>
            <pc:sldMk cId="540173828" sldId="455"/>
            <ac:spMk id="21" creationId="{4CECB64B-0771-EDBB-DB86-C7E20DC52465}"/>
          </ac:spMkLst>
        </pc:spChg>
        <pc:spChg chg="add mod topLvl">
          <ac:chgData name="Orlando Marley Filho" userId="db0f27c2ee340672" providerId="LiveId" clId="{1320679C-52D2-4BC1-9F34-7139B097422A}" dt="2024-06-11T00:12:01.949" v="14193" actId="165"/>
          <ac:spMkLst>
            <pc:docMk/>
            <pc:sldMk cId="540173828" sldId="455"/>
            <ac:spMk id="22" creationId="{8DFBEBB9-98D8-1FEE-6BE3-8629D9DA276D}"/>
          </ac:spMkLst>
        </pc:spChg>
        <pc:spChg chg="add mod topLvl">
          <ac:chgData name="Orlando Marley Filho" userId="db0f27c2ee340672" providerId="LiveId" clId="{1320679C-52D2-4BC1-9F34-7139B097422A}" dt="2024-06-11T00:12:01.949" v="14193" actId="165"/>
          <ac:spMkLst>
            <pc:docMk/>
            <pc:sldMk cId="540173828" sldId="455"/>
            <ac:spMk id="34" creationId="{4CD60378-DD07-6933-96E9-2498C2B04A6B}"/>
          </ac:spMkLst>
        </pc:spChg>
        <pc:spChg chg="add mod topLvl">
          <ac:chgData name="Orlando Marley Filho" userId="db0f27c2ee340672" providerId="LiveId" clId="{1320679C-52D2-4BC1-9F34-7139B097422A}" dt="2024-06-11T00:12:01.949" v="14193" actId="165"/>
          <ac:spMkLst>
            <pc:docMk/>
            <pc:sldMk cId="540173828" sldId="455"/>
            <ac:spMk id="35" creationId="{119A62F4-FEEA-B7FF-B163-1E203876B016}"/>
          </ac:spMkLst>
        </pc:spChg>
        <pc:spChg chg="add mod topLvl">
          <ac:chgData name="Orlando Marley Filho" userId="db0f27c2ee340672" providerId="LiveId" clId="{1320679C-52D2-4BC1-9F34-7139B097422A}" dt="2024-06-11T00:12:01.949" v="14193" actId="165"/>
          <ac:spMkLst>
            <pc:docMk/>
            <pc:sldMk cId="540173828" sldId="455"/>
            <ac:spMk id="36" creationId="{B9775C11-A117-D0BA-4EE5-837E0F60D436}"/>
          </ac:spMkLst>
        </pc:spChg>
        <pc:spChg chg="add mod topLvl">
          <ac:chgData name="Orlando Marley Filho" userId="db0f27c2ee340672" providerId="LiveId" clId="{1320679C-52D2-4BC1-9F34-7139B097422A}" dt="2024-06-11T00:12:01.949" v="14193" actId="165"/>
          <ac:spMkLst>
            <pc:docMk/>
            <pc:sldMk cId="540173828" sldId="455"/>
            <ac:spMk id="37" creationId="{16C58C85-9542-BE22-8F2B-0F36589C2D16}"/>
          </ac:spMkLst>
        </pc:spChg>
        <pc:spChg chg="add mod topLvl">
          <ac:chgData name="Orlando Marley Filho" userId="db0f27c2ee340672" providerId="LiveId" clId="{1320679C-52D2-4BC1-9F34-7139B097422A}" dt="2024-06-11T00:12:01.949" v="14193" actId="165"/>
          <ac:spMkLst>
            <pc:docMk/>
            <pc:sldMk cId="540173828" sldId="455"/>
            <ac:spMk id="39" creationId="{44E6791A-9B9E-A306-3421-DC625C52325F}"/>
          </ac:spMkLst>
        </pc:spChg>
        <pc:spChg chg="add mod topLvl">
          <ac:chgData name="Orlando Marley Filho" userId="db0f27c2ee340672" providerId="LiveId" clId="{1320679C-52D2-4BC1-9F34-7139B097422A}" dt="2024-06-11T00:12:01.949" v="14193" actId="165"/>
          <ac:spMkLst>
            <pc:docMk/>
            <pc:sldMk cId="540173828" sldId="455"/>
            <ac:spMk id="43" creationId="{0C17508D-8F53-C434-5ACD-75EEEF07386A}"/>
          </ac:spMkLst>
        </pc:spChg>
        <pc:spChg chg="add mod topLvl">
          <ac:chgData name="Orlando Marley Filho" userId="db0f27c2ee340672" providerId="LiveId" clId="{1320679C-52D2-4BC1-9F34-7139B097422A}" dt="2024-06-11T00:12:01.949" v="14193" actId="165"/>
          <ac:spMkLst>
            <pc:docMk/>
            <pc:sldMk cId="540173828" sldId="455"/>
            <ac:spMk id="44" creationId="{E21CFF0D-9DEC-5212-8F57-7814F191B4AB}"/>
          </ac:spMkLst>
        </pc:spChg>
        <pc:spChg chg="add mod">
          <ac:chgData name="Orlando Marley Filho" userId="db0f27c2ee340672" providerId="LiveId" clId="{1320679C-52D2-4BC1-9F34-7139B097422A}" dt="2024-06-11T00:12:01.949" v="14193" actId="165"/>
          <ac:spMkLst>
            <pc:docMk/>
            <pc:sldMk cId="540173828" sldId="455"/>
            <ac:spMk id="46" creationId="{653286E6-37FE-513B-A688-80F60640C1B6}"/>
          </ac:spMkLst>
        </pc:spChg>
        <pc:spChg chg="add mod topLvl">
          <ac:chgData name="Orlando Marley Filho" userId="db0f27c2ee340672" providerId="LiveId" clId="{1320679C-52D2-4BC1-9F34-7139B097422A}" dt="2024-06-11T00:12:01.949" v="14193" actId="165"/>
          <ac:spMkLst>
            <pc:docMk/>
            <pc:sldMk cId="540173828" sldId="455"/>
            <ac:spMk id="49" creationId="{4C8CBB14-8C48-2209-6DF5-66B672B8AD1F}"/>
          </ac:spMkLst>
        </pc:spChg>
        <pc:grpChg chg="add mod topLvl">
          <ac:chgData name="Orlando Marley Filho" userId="db0f27c2ee340672" providerId="LiveId" clId="{1320679C-52D2-4BC1-9F34-7139B097422A}" dt="2024-06-11T00:12:01.949" v="14193" actId="165"/>
          <ac:grpSpMkLst>
            <pc:docMk/>
            <pc:sldMk cId="540173828" sldId="455"/>
            <ac:grpSpMk id="47" creationId="{809C4F5E-B57D-7D41-B39C-B3E5678852BE}"/>
          </ac:grpSpMkLst>
        </pc:grpChg>
        <pc:grpChg chg="add del mod">
          <ac:chgData name="Orlando Marley Filho" userId="db0f27c2ee340672" providerId="LiveId" clId="{1320679C-52D2-4BC1-9F34-7139B097422A}" dt="2024-06-11T00:12:01.949" v="14193" actId="165"/>
          <ac:grpSpMkLst>
            <pc:docMk/>
            <pc:sldMk cId="540173828" sldId="455"/>
            <ac:grpSpMk id="1024" creationId="{BB0FBB35-EE0E-DCAF-544D-4EAD8FFEF18F}"/>
          </ac:grpSpMkLst>
        </pc:grpChg>
        <pc:picChg chg="add mod topLvl">
          <ac:chgData name="Orlando Marley Filho" userId="db0f27c2ee340672" providerId="LiveId" clId="{1320679C-52D2-4BC1-9F34-7139B097422A}" dt="2024-06-11T00:14:27.606" v="14209" actId="12788"/>
          <ac:picMkLst>
            <pc:docMk/>
            <pc:sldMk cId="540173828" sldId="455"/>
            <ac:picMk id="10" creationId="{2DAEAD76-38A6-1495-3BDF-B56720BBE7FD}"/>
          </ac:picMkLst>
        </pc:picChg>
        <pc:picChg chg="add mod topLvl">
          <ac:chgData name="Orlando Marley Filho" userId="db0f27c2ee340672" providerId="LiveId" clId="{1320679C-52D2-4BC1-9F34-7139B097422A}" dt="2024-06-11T00:12:01.949" v="14193" actId="165"/>
          <ac:picMkLst>
            <pc:docMk/>
            <pc:sldMk cId="540173828" sldId="455"/>
            <ac:picMk id="11" creationId="{BECE4938-DEA3-7FE9-3082-F1418CC25770}"/>
          </ac:picMkLst>
        </pc:picChg>
        <pc:picChg chg="add mod topLvl">
          <ac:chgData name="Orlando Marley Filho" userId="db0f27c2ee340672" providerId="LiveId" clId="{1320679C-52D2-4BC1-9F34-7139B097422A}" dt="2024-06-11T00:12:54.978" v="14194" actId="12788"/>
          <ac:picMkLst>
            <pc:docMk/>
            <pc:sldMk cId="540173828" sldId="455"/>
            <ac:picMk id="15" creationId="{E362DED4-025F-1364-6073-207B52D84777}"/>
          </ac:picMkLst>
        </pc:picChg>
        <pc:picChg chg="add mod topLvl">
          <ac:chgData name="Orlando Marley Filho" userId="db0f27c2ee340672" providerId="LiveId" clId="{1320679C-52D2-4BC1-9F34-7139B097422A}" dt="2024-06-11T00:12:54.978" v="14194" actId="12788"/>
          <ac:picMkLst>
            <pc:docMk/>
            <pc:sldMk cId="540173828" sldId="455"/>
            <ac:picMk id="16" creationId="{E1974E7B-8364-74EC-806C-68D97531DC95}"/>
          </ac:picMkLst>
        </pc:picChg>
        <pc:picChg chg="add mod topLvl">
          <ac:chgData name="Orlando Marley Filho" userId="db0f27c2ee340672" providerId="LiveId" clId="{1320679C-52D2-4BC1-9F34-7139B097422A}" dt="2024-06-11T00:13:01.383" v="14195" actId="12788"/>
          <ac:picMkLst>
            <pc:docMk/>
            <pc:sldMk cId="540173828" sldId="455"/>
            <ac:picMk id="17" creationId="{AAC452E9-7C96-4B5C-9A25-F68B888775CE}"/>
          </ac:picMkLst>
        </pc:picChg>
        <pc:picChg chg="add mod topLvl">
          <ac:chgData name="Orlando Marley Filho" userId="db0f27c2ee340672" providerId="LiveId" clId="{1320679C-52D2-4BC1-9F34-7139B097422A}" dt="2024-06-11T00:13:50.396" v="14204" actId="1036"/>
          <ac:picMkLst>
            <pc:docMk/>
            <pc:sldMk cId="540173828" sldId="455"/>
            <ac:picMk id="18" creationId="{24366310-51DA-9495-914E-2082235B9834}"/>
          </ac:picMkLst>
        </pc:picChg>
        <pc:picChg chg="add mod topLvl">
          <ac:chgData name="Orlando Marley Filho" userId="db0f27c2ee340672" providerId="LiveId" clId="{1320679C-52D2-4BC1-9F34-7139B097422A}" dt="2024-06-11T00:13:01.383" v="14195" actId="12788"/>
          <ac:picMkLst>
            <pc:docMk/>
            <pc:sldMk cId="540173828" sldId="455"/>
            <ac:picMk id="19" creationId="{490FB3A8-E390-B5C0-2318-5142EE581F05}"/>
          </ac:picMkLst>
        </pc:picChg>
        <pc:picChg chg="add mod topLvl">
          <ac:chgData name="Orlando Marley Filho" userId="db0f27c2ee340672" providerId="LiveId" clId="{1320679C-52D2-4BC1-9F34-7139B097422A}" dt="2024-06-11T00:12:01.949" v="14193" actId="165"/>
          <ac:picMkLst>
            <pc:docMk/>
            <pc:sldMk cId="540173828" sldId="455"/>
            <ac:picMk id="38" creationId="{51FCFF8C-5133-406E-94B3-36975C105540}"/>
          </ac:picMkLst>
        </pc:picChg>
        <pc:picChg chg="add mod topLvl">
          <ac:chgData name="Orlando Marley Filho" userId="db0f27c2ee340672" providerId="LiveId" clId="{1320679C-52D2-4BC1-9F34-7139B097422A}" dt="2024-06-11T00:12:01.949" v="14193" actId="165"/>
          <ac:picMkLst>
            <pc:docMk/>
            <pc:sldMk cId="540173828" sldId="455"/>
            <ac:picMk id="41" creationId="{F525DA8B-931A-4E1E-B0FA-85F905EDAB3E}"/>
          </ac:picMkLst>
        </pc:picChg>
        <pc:picChg chg="add mod topLvl">
          <ac:chgData name="Orlando Marley Filho" userId="db0f27c2ee340672" providerId="LiveId" clId="{1320679C-52D2-4BC1-9F34-7139B097422A}" dt="2024-06-11T00:12:01.949" v="14193" actId="165"/>
          <ac:picMkLst>
            <pc:docMk/>
            <pc:sldMk cId="540173828" sldId="455"/>
            <ac:picMk id="42" creationId="{06EBB092-1502-6035-EC8E-6CB2A74D7F3B}"/>
          </ac:picMkLst>
        </pc:picChg>
        <pc:picChg chg="add mod">
          <ac:chgData name="Orlando Marley Filho" userId="db0f27c2ee340672" providerId="LiveId" clId="{1320679C-52D2-4BC1-9F34-7139B097422A}" dt="2024-06-11T00:12:01.949" v="14193" actId="165"/>
          <ac:picMkLst>
            <pc:docMk/>
            <pc:sldMk cId="540173828" sldId="455"/>
            <ac:picMk id="45" creationId="{C47BE8F6-475E-72BA-5664-050DC7A5733F}"/>
          </ac:picMkLst>
        </pc:picChg>
        <pc:picChg chg="add mod">
          <ac:chgData name="Orlando Marley Filho" userId="db0f27c2ee340672" providerId="LiveId" clId="{1320679C-52D2-4BC1-9F34-7139B097422A}" dt="2024-06-11T00:09:09.518" v="14128"/>
          <ac:picMkLst>
            <pc:docMk/>
            <pc:sldMk cId="540173828" sldId="455"/>
            <ac:picMk id="48" creationId="{BE134C59-C763-B95D-3DBD-5C722CC1F206}"/>
          </ac:picMkLst>
        </pc:picChg>
        <pc:picChg chg="add mod">
          <ac:chgData name="Orlando Marley Filho" userId="db0f27c2ee340672" providerId="LiveId" clId="{1320679C-52D2-4BC1-9F34-7139B097422A}" dt="2024-06-10T23:44:16.060" v="13658"/>
          <ac:picMkLst>
            <pc:docMk/>
            <pc:sldMk cId="540173828" sldId="455"/>
            <ac:picMk id="1026" creationId="{F05EDED0-EA54-7572-D4EA-344F849028E8}"/>
          </ac:picMkLst>
        </pc:picChg>
        <pc:picChg chg="add del mod">
          <ac:chgData name="Orlando Marley Filho" userId="db0f27c2ee340672" providerId="LiveId" clId="{1320679C-52D2-4BC1-9F34-7139B097422A}" dt="2024-06-11T00:11:46.718" v="14189" actId="478"/>
          <ac:picMkLst>
            <pc:docMk/>
            <pc:sldMk cId="540173828" sldId="455"/>
            <ac:picMk id="1028" creationId="{3A4945ED-E891-41CB-02D5-F76660CBB385}"/>
          </ac:picMkLst>
        </pc:picChg>
        <pc:picChg chg="add del">
          <ac:chgData name="Orlando Marley Filho" userId="db0f27c2ee340672" providerId="LiveId" clId="{1320679C-52D2-4BC1-9F34-7139B097422A}" dt="2024-06-10T23:47:06.925" v="13670" actId="478"/>
          <ac:picMkLst>
            <pc:docMk/>
            <pc:sldMk cId="540173828" sldId="455"/>
            <ac:picMk id="1030" creationId="{F03A5A3C-FBD2-8177-7833-CB7E59B885C7}"/>
          </ac:picMkLst>
        </pc:picChg>
        <pc:picChg chg="add mod topLvl">
          <ac:chgData name="Orlando Marley Filho" userId="db0f27c2ee340672" providerId="LiveId" clId="{1320679C-52D2-4BC1-9F34-7139B097422A}" dt="2024-06-11T00:12:01.949" v="14193" actId="165"/>
          <ac:picMkLst>
            <pc:docMk/>
            <pc:sldMk cId="540173828" sldId="455"/>
            <ac:picMk id="1032" creationId="{F2EAC0CC-AFB1-0E71-AB62-5DF236DEC90D}"/>
          </ac:picMkLst>
        </pc:picChg>
        <pc:picChg chg="add mod topLvl">
          <ac:chgData name="Orlando Marley Filho" userId="db0f27c2ee340672" providerId="LiveId" clId="{1320679C-52D2-4BC1-9F34-7139B097422A}" dt="2024-06-11T00:12:54.978" v="14194" actId="12788"/>
          <ac:picMkLst>
            <pc:docMk/>
            <pc:sldMk cId="540173828" sldId="455"/>
            <ac:picMk id="1034" creationId="{4CB4C5E6-FAD4-F6D7-EA73-9176962012F8}"/>
          </ac:picMkLst>
        </pc:picChg>
        <pc:picChg chg="add mod">
          <ac:chgData name="Orlando Marley Filho" userId="db0f27c2ee340672" providerId="LiveId" clId="{1320679C-52D2-4BC1-9F34-7139B097422A}" dt="2024-06-11T00:05:38.037" v="14069"/>
          <ac:picMkLst>
            <pc:docMk/>
            <pc:sldMk cId="540173828" sldId="455"/>
            <ac:picMk id="1036" creationId="{BC1E1A35-47B3-EACE-7E31-E060DE4CBCA4}"/>
          </ac:picMkLst>
        </pc:picChg>
        <pc:picChg chg="add del mod">
          <ac:chgData name="Orlando Marley Filho" userId="db0f27c2ee340672" providerId="LiveId" clId="{1320679C-52D2-4BC1-9F34-7139B097422A}" dt="2024-06-11T00:06:52.917" v="14076" actId="478"/>
          <ac:picMkLst>
            <pc:docMk/>
            <pc:sldMk cId="540173828" sldId="455"/>
            <ac:picMk id="1038" creationId="{845B656C-A88F-D221-C788-A13F86203DCC}"/>
          </ac:picMkLst>
        </pc:picChg>
        <pc:cxnChg chg="add mod topLvl">
          <ac:chgData name="Orlando Marley Filho" userId="db0f27c2ee340672" providerId="LiveId" clId="{1320679C-52D2-4BC1-9F34-7139B097422A}" dt="2024-06-11T00:13:01.383" v="14195" actId="12788"/>
          <ac:cxnSpMkLst>
            <pc:docMk/>
            <pc:sldMk cId="540173828" sldId="455"/>
            <ac:cxnSpMk id="24" creationId="{46899E7D-E952-E503-246B-CC3C96BC70E0}"/>
          </ac:cxnSpMkLst>
        </pc:cxnChg>
        <pc:cxnChg chg="add mod topLvl">
          <ac:chgData name="Orlando Marley Filho" userId="db0f27c2ee340672" providerId="LiveId" clId="{1320679C-52D2-4BC1-9F34-7139B097422A}" dt="2024-06-11T00:14:27.606" v="14209" actId="12788"/>
          <ac:cxnSpMkLst>
            <pc:docMk/>
            <pc:sldMk cId="540173828" sldId="455"/>
            <ac:cxnSpMk id="26" creationId="{17683402-4E1E-5BD8-AADD-994079876945}"/>
          </ac:cxnSpMkLst>
        </pc:cxnChg>
        <pc:cxnChg chg="add mod topLvl">
          <ac:chgData name="Orlando Marley Filho" userId="db0f27c2ee340672" providerId="LiveId" clId="{1320679C-52D2-4BC1-9F34-7139B097422A}" dt="2024-06-11T00:13:01.383" v="14195" actId="12788"/>
          <ac:cxnSpMkLst>
            <pc:docMk/>
            <pc:sldMk cId="540173828" sldId="455"/>
            <ac:cxnSpMk id="30" creationId="{3C5B9163-98C7-EDBC-46FA-FB3A0AE6DB72}"/>
          </ac:cxnSpMkLst>
        </pc:cxnChg>
        <pc:cxnChg chg="add mod topLvl">
          <ac:chgData name="Orlando Marley Filho" userId="db0f27c2ee340672" providerId="LiveId" clId="{1320679C-52D2-4BC1-9F34-7139B097422A}" dt="2024-06-11T00:12:01.949" v="14193" actId="165"/>
          <ac:cxnSpMkLst>
            <pc:docMk/>
            <pc:sldMk cId="540173828" sldId="455"/>
            <ac:cxnSpMk id="50" creationId="{B1138994-E18B-8FAF-880C-CA7A74DD8DB9}"/>
          </ac:cxnSpMkLst>
        </pc:cxnChg>
        <pc:cxnChg chg="add mod topLvl">
          <ac:chgData name="Orlando Marley Filho" userId="db0f27c2ee340672" providerId="LiveId" clId="{1320679C-52D2-4BC1-9F34-7139B097422A}" dt="2024-06-11T00:12:01.949" v="14193" actId="165"/>
          <ac:cxnSpMkLst>
            <pc:docMk/>
            <pc:sldMk cId="540173828" sldId="455"/>
            <ac:cxnSpMk id="53" creationId="{EB30A6E3-27CE-E119-F566-E5E617795DC9}"/>
          </ac:cxnSpMkLst>
        </pc:cxnChg>
        <pc:cxnChg chg="add del mod topLvl">
          <ac:chgData name="Orlando Marley Filho" userId="db0f27c2ee340672" providerId="LiveId" clId="{1320679C-52D2-4BC1-9F34-7139B097422A}" dt="2024-06-11T00:12:01.949" v="14193" actId="165"/>
          <ac:cxnSpMkLst>
            <pc:docMk/>
            <pc:sldMk cId="540173828" sldId="455"/>
            <ac:cxnSpMk id="58" creationId="{6F801003-C5AF-AD8D-71AD-A12D41C05F5C}"/>
          </ac:cxnSpMkLst>
        </pc:cxnChg>
        <pc:cxnChg chg="add mod topLvl">
          <ac:chgData name="Orlando Marley Filho" userId="db0f27c2ee340672" providerId="LiveId" clId="{1320679C-52D2-4BC1-9F34-7139B097422A}" dt="2024-06-11T00:12:01.949" v="14193" actId="165"/>
          <ac:cxnSpMkLst>
            <pc:docMk/>
            <pc:sldMk cId="540173828" sldId="455"/>
            <ac:cxnSpMk id="61" creationId="{702FE966-11AB-BD75-D32D-137993B9D12B}"/>
          </ac:cxnSpMkLst>
        </pc:cxnChg>
      </pc:sldChg>
      <pc:sldChg chg="modNotesTx">
        <pc:chgData name="Orlando Marley Filho" userId="db0f27c2ee340672" providerId="LiveId" clId="{1320679C-52D2-4BC1-9F34-7139B097422A}" dt="2024-06-09T18:09:31.807" v="11055"/>
        <pc:sldMkLst>
          <pc:docMk/>
          <pc:sldMk cId="2803074319" sldId="460"/>
        </pc:sldMkLst>
      </pc:sldChg>
      <pc:sldChg chg="addSp modSp ord modNotesTx">
        <pc:chgData name="Orlando Marley Filho" userId="db0f27c2ee340672" providerId="LiveId" clId="{1320679C-52D2-4BC1-9F34-7139B097422A}" dt="2024-07-29T02:08:39.712" v="44224"/>
        <pc:sldMkLst>
          <pc:docMk/>
          <pc:sldMk cId="3190612326" sldId="461"/>
        </pc:sldMkLst>
        <pc:spChg chg="add mod">
          <ac:chgData name="Orlando Marley Filho" userId="db0f27c2ee340672" providerId="LiveId" clId="{1320679C-52D2-4BC1-9F34-7139B097422A}" dt="2024-06-08T18:55:38.367" v="7186"/>
          <ac:spMkLst>
            <pc:docMk/>
            <pc:sldMk cId="3190612326" sldId="461"/>
            <ac:spMk id="2" creationId="{8D3B5BDE-E809-EAB0-40CB-66EB7BD54A76}"/>
          </ac:spMkLst>
        </pc:spChg>
        <pc:graphicFrameChg chg="mod">
          <ac:chgData name="Orlando Marley Filho" userId="db0f27c2ee340672" providerId="LiveId" clId="{1320679C-52D2-4BC1-9F34-7139B097422A}" dt="2024-07-28T21:48:10.179" v="41971"/>
          <ac:graphicFrameMkLst>
            <pc:docMk/>
            <pc:sldMk cId="3190612326" sldId="461"/>
            <ac:graphicFrameMk id="130" creationId="{304D6D49-9EA4-5A03-5B41-6EB572A1E82F}"/>
          </ac:graphicFrameMkLst>
        </pc:graphicFrameChg>
      </pc:sldChg>
      <pc:sldChg chg="modNotesTx">
        <pc:chgData name="Orlando Marley Filho" userId="db0f27c2ee340672" providerId="LiveId" clId="{1320679C-52D2-4BC1-9F34-7139B097422A}" dt="2024-07-23T00:01:47.924" v="37605" actId="6549"/>
        <pc:sldMkLst>
          <pc:docMk/>
          <pc:sldMk cId="1445038397" sldId="462"/>
        </pc:sldMkLst>
      </pc:sldChg>
      <pc:sldChg chg="ord modNotesTx">
        <pc:chgData name="Orlando Marley Filho" userId="db0f27c2ee340672" providerId="LiveId" clId="{1320679C-52D2-4BC1-9F34-7139B097422A}" dt="2024-07-06T21:54:22.598" v="27661"/>
        <pc:sldMkLst>
          <pc:docMk/>
          <pc:sldMk cId="152729331" sldId="463"/>
        </pc:sldMkLst>
      </pc:sldChg>
      <pc:sldChg chg="ord modNotesTx">
        <pc:chgData name="Orlando Marley Filho" userId="db0f27c2ee340672" providerId="LiveId" clId="{1320679C-52D2-4BC1-9F34-7139B097422A}" dt="2024-06-29T21:34:30.944" v="22162"/>
        <pc:sldMkLst>
          <pc:docMk/>
          <pc:sldMk cId="3982075687" sldId="464"/>
        </pc:sldMkLst>
      </pc:sldChg>
      <pc:sldChg chg="modNotesTx">
        <pc:chgData name="Orlando Marley Filho" userId="db0f27c2ee340672" providerId="LiveId" clId="{1320679C-52D2-4BC1-9F34-7139B097422A}" dt="2024-06-29T21:26:40.945" v="22105"/>
        <pc:sldMkLst>
          <pc:docMk/>
          <pc:sldMk cId="1168726386" sldId="465"/>
        </pc:sldMkLst>
      </pc:sldChg>
      <pc:sldChg chg="modNotesTx">
        <pc:chgData name="Orlando Marley Filho" userId="db0f27c2ee340672" providerId="LiveId" clId="{1320679C-52D2-4BC1-9F34-7139B097422A}" dt="2024-07-21T13:35:07.715" v="34849" actId="6549"/>
        <pc:sldMkLst>
          <pc:docMk/>
          <pc:sldMk cId="2394777342" sldId="466"/>
        </pc:sldMkLst>
      </pc:sldChg>
      <pc:sldChg chg="addSp delSp modSp mod ord modNotesTx">
        <pc:chgData name="Orlando Marley Filho" userId="db0f27c2ee340672" providerId="LiveId" clId="{1320679C-52D2-4BC1-9F34-7139B097422A}" dt="2024-06-09T18:06:23.062" v="11017" actId="6549"/>
        <pc:sldMkLst>
          <pc:docMk/>
          <pc:sldMk cId="2079545273" sldId="467"/>
        </pc:sldMkLst>
        <pc:spChg chg="add del">
          <ac:chgData name="Orlando Marley Filho" userId="db0f27c2ee340672" providerId="LiveId" clId="{1320679C-52D2-4BC1-9F34-7139B097422A}" dt="2024-06-09T01:03:54.483" v="7643" actId="22"/>
          <ac:spMkLst>
            <pc:docMk/>
            <pc:sldMk cId="2079545273" sldId="467"/>
            <ac:spMk id="4" creationId="{73C539D3-2BC0-76BE-C4A3-45B10081FF05}"/>
          </ac:spMkLst>
        </pc:spChg>
        <pc:picChg chg="add del mod">
          <ac:chgData name="Orlando Marley Filho" userId="db0f27c2ee340672" providerId="LiveId" clId="{1320679C-52D2-4BC1-9F34-7139B097422A}" dt="2024-06-09T01:18:52.789" v="7908" actId="478"/>
          <ac:picMkLst>
            <pc:docMk/>
            <pc:sldMk cId="2079545273" sldId="467"/>
            <ac:picMk id="9" creationId="{12C26A3F-9512-C97B-1C83-09CF0A6701F1}"/>
          </ac:picMkLst>
        </pc:picChg>
        <pc:picChg chg="add">
          <ac:chgData name="Orlando Marley Filho" userId="db0f27c2ee340672" providerId="LiveId" clId="{1320679C-52D2-4BC1-9F34-7139B097422A}" dt="2024-06-09T01:18:14.838" v="7898"/>
          <ac:picMkLst>
            <pc:docMk/>
            <pc:sldMk cId="2079545273" sldId="467"/>
            <ac:picMk id="12290" creationId="{81DD910D-8FB7-6AF9-1D80-10C90EFCC1AB}"/>
          </ac:picMkLst>
        </pc:picChg>
        <pc:picChg chg="add">
          <ac:chgData name="Orlando Marley Filho" userId="db0f27c2ee340672" providerId="LiveId" clId="{1320679C-52D2-4BC1-9F34-7139B097422A}" dt="2024-06-09T01:18:18.077" v="7899"/>
          <ac:picMkLst>
            <pc:docMk/>
            <pc:sldMk cId="2079545273" sldId="467"/>
            <ac:picMk id="12292" creationId="{2CC2CCD1-EA8E-5CC3-A929-EC9D047154B0}"/>
          </ac:picMkLst>
        </pc:picChg>
        <pc:picChg chg="add mod">
          <ac:chgData name="Orlando Marley Filho" userId="db0f27c2ee340672" providerId="LiveId" clId="{1320679C-52D2-4BC1-9F34-7139B097422A}" dt="2024-06-09T01:19:19.567" v="7914" actId="1440"/>
          <ac:picMkLst>
            <pc:docMk/>
            <pc:sldMk cId="2079545273" sldId="467"/>
            <ac:picMk id="12294" creationId="{534EFFFB-1066-6B11-904A-7DB049CEE4A7}"/>
          </ac:picMkLst>
        </pc:picChg>
      </pc:sldChg>
      <pc:sldChg chg="addSp delSp modSp mod modShow modNotesTx">
        <pc:chgData name="Orlando Marley Filho" userId="db0f27c2ee340672" providerId="LiveId" clId="{1320679C-52D2-4BC1-9F34-7139B097422A}" dt="2024-06-09T17:16:28.569" v="10114" actId="6549"/>
        <pc:sldMkLst>
          <pc:docMk/>
          <pc:sldMk cId="3464768426" sldId="468"/>
        </pc:sldMkLst>
        <pc:spChg chg="mod">
          <ac:chgData name="Orlando Marley Filho" userId="db0f27c2ee340672" providerId="LiveId" clId="{1320679C-52D2-4BC1-9F34-7139B097422A}" dt="2024-06-09T15:58:40.176" v="9617" actId="1076"/>
          <ac:spMkLst>
            <pc:docMk/>
            <pc:sldMk cId="3464768426" sldId="468"/>
            <ac:spMk id="2" creationId="{3021F5A9-B043-D4EB-1A1D-FBFACB841B7C}"/>
          </ac:spMkLst>
        </pc:spChg>
        <pc:spChg chg="add mod">
          <ac:chgData name="Orlando Marley Filho" userId="db0f27c2ee340672" providerId="LiveId" clId="{1320679C-52D2-4BC1-9F34-7139B097422A}" dt="2024-06-09T15:58:14.320" v="9615" actId="404"/>
          <ac:spMkLst>
            <pc:docMk/>
            <pc:sldMk cId="3464768426" sldId="468"/>
            <ac:spMk id="3" creationId="{75E0E9D5-FEC1-4201-8FF6-5B0791D95493}"/>
          </ac:spMkLst>
        </pc:spChg>
        <pc:spChg chg="add del mod">
          <ac:chgData name="Orlando Marley Filho" userId="db0f27c2ee340672" providerId="LiveId" clId="{1320679C-52D2-4BC1-9F34-7139B097422A}" dt="2024-06-09T13:50:44.010" v="8839"/>
          <ac:spMkLst>
            <pc:docMk/>
            <pc:sldMk cId="3464768426" sldId="468"/>
            <ac:spMk id="4" creationId="{0F6E38B1-0F71-22E1-DC39-C2D46F4F705C}"/>
          </ac:spMkLst>
        </pc:spChg>
        <pc:spChg chg="add mod">
          <ac:chgData name="Orlando Marley Filho" userId="db0f27c2ee340672" providerId="LiveId" clId="{1320679C-52D2-4BC1-9F34-7139B097422A}" dt="2024-06-09T13:48:38.227" v="8830" actId="208"/>
          <ac:spMkLst>
            <pc:docMk/>
            <pc:sldMk cId="3464768426" sldId="468"/>
            <ac:spMk id="6" creationId="{6B695994-1702-F9E7-0277-58AEA87823BE}"/>
          </ac:spMkLst>
        </pc:spChg>
        <pc:spChg chg="add mod">
          <ac:chgData name="Orlando Marley Filho" userId="db0f27c2ee340672" providerId="LiveId" clId="{1320679C-52D2-4BC1-9F34-7139B097422A}" dt="2024-06-09T13:46:45.344" v="8786" actId="1076"/>
          <ac:spMkLst>
            <pc:docMk/>
            <pc:sldMk cId="3464768426" sldId="468"/>
            <ac:spMk id="11" creationId="{F83FDCB2-4EE5-3491-6D75-F9624A539F8E}"/>
          </ac:spMkLst>
        </pc:spChg>
        <pc:spChg chg="add mod">
          <ac:chgData name="Orlando Marley Filho" userId="db0f27c2ee340672" providerId="LiveId" clId="{1320679C-52D2-4BC1-9F34-7139B097422A}" dt="2024-06-09T13:47:32.213" v="8823" actId="164"/>
          <ac:spMkLst>
            <pc:docMk/>
            <pc:sldMk cId="3464768426" sldId="468"/>
            <ac:spMk id="13" creationId="{9FF91972-CE7C-B35A-3D55-11E264DFCA10}"/>
          </ac:spMkLst>
        </pc:spChg>
        <pc:spChg chg="add del mod">
          <ac:chgData name="Orlando Marley Filho" userId="db0f27c2ee340672" providerId="LiveId" clId="{1320679C-52D2-4BC1-9F34-7139B097422A}" dt="2024-06-09T13:38:06.571" v="8708"/>
          <ac:spMkLst>
            <pc:docMk/>
            <pc:sldMk cId="3464768426" sldId="468"/>
            <ac:spMk id="14" creationId="{D9D4E602-A8A4-C029-61C2-98FC913DC7F5}"/>
          </ac:spMkLst>
        </pc:spChg>
        <pc:spChg chg="add mod">
          <ac:chgData name="Orlando Marley Filho" userId="db0f27c2ee340672" providerId="LiveId" clId="{1320679C-52D2-4BC1-9F34-7139B097422A}" dt="2024-06-09T13:47:02.915" v="8806" actId="20577"/>
          <ac:spMkLst>
            <pc:docMk/>
            <pc:sldMk cId="3464768426" sldId="468"/>
            <ac:spMk id="15" creationId="{DBA4E6C7-9408-51B7-52DD-CEABF50C7F1D}"/>
          </ac:spMkLst>
        </pc:spChg>
        <pc:spChg chg="add mod">
          <ac:chgData name="Orlando Marley Filho" userId="db0f27c2ee340672" providerId="LiveId" clId="{1320679C-52D2-4BC1-9F34-7139B097422A}" dt="2024-06-09T13:47:32.213" v="8823" actId="164"/>
          <ac:spMkLst>
            <pc:docMk/>
            <pc:sldMk cId="3464768426" sldId="468"/>
            <ac:spMk id="24" creationId="{2E634F3A-A0C8-AB9C-3AAA-18A5B0AD6012}"/>
          </ac:spMkLst>
        </pc:spChg>
        <pc:spChg chg="add">
          <ac:chgData name="Orlando Marley Filho" userId="db0f27c2ee340672" providerId="LiveId" clId="{1320679C-52D2-4BC1-9F34-7139B097422A}" dt="2024-06-09T15:59:14.648" v="9619"/>
          <ac:spMkLst>
            <pc:docMk/>
            <pc:sldMk cId="3464768426" sldId="468"/>
            <ac:spMk id="28" creationId="{CD930BD3-9FF9-D1B7-C4A7-5EECD95975F6}"/>
          </ac:spMkLst>
        </pc:spChg>
        <pc:spChg chg="add del mod">
          <ac:chgData name="Orlando Marley Filho" userId="db0f27c2ee340672" providerId="LiveId" clId="{1320679C-52D2-4BC1-9F34-7139B097422A}" dt="2024-06-09T16:04:18.837" v="9727" actId="1076"/>
          <ac:spMkLst>
            <pc:docMk/>
            <pc:sldMk cId="3464768426" sldId="468"/>
            <ac:spMk id="29" creationId="{77FAD107-B848-6E16-04BB-3515AB3A79E3}"/>
          </ac:spMkLst>
        </pc:spChg>
        <pc:spChg chg="add">
          <ac:chgData name="Orlando Marley Filho" userId="db0f27c2ee340672" providerId="LiveId" clId="{1320679C-52D2-4BC1-9F34-7139B097422A}" dt="2024-06-09T15:59:26.630" v="9621"/>
          <ac:spMkLst>
            <pc:docMk/>
            <pc:sldMk cId="3464768426" sldId="468"/>
            <ac:spMk id="30" creationId="{00A1F3BF-5589-3CBE-41C7-00D2F7F37954}"/>
          </ac:spMkLst>
        </pc:spChg>
        <pc:spChg chg="add">
          <ac:chgData name="Orlando Marley Filho" userId="db0f27c2ee340672" providerId="LiveId" clId="{1320679C-52D2-4BC1-9F34-7139B097422A}" dt="2024-06-09T15:59:29.961" v="9622"/>
          <ac:spMkLst>
            <pc:docMk/>
            <pc:sldMk cId="3464768426" sldId="468"/>
            <ac:spMk id="31" creationId="{C8ED8021-5306-14B3-EECB-98D8D92BC0FB}"/>
          </ac:spMkLst>
        </pc:spChg>
        <pc:grpChg chg="add mod ord">
          <ac:chgData name="Orlando Marley Filho" userId="db0f27c2ee340672" providerId="LiveId" clId="{1320679C-52D2-4BC1-9F34-7139B097422A}" dt="2024-06-09T13:47:32.213" v="8823" actId="164"/>
          <ac:grpSpMkLst>
            <pc:docMk/>
            <pc:sldMk cId="3464768426" sldId="468"/>
            <ac:grpSpMk id="23" creationId="{C25D74DA-383A-1E15-EE4F-F6F2F7E97135}"/>
          </ac:grpSpMkLst>
        </pc:grpChg>
        <pc:grpChg chg="add mod ord">
          <ac:chgData name="Orlando Marley Filho" userId="db0f27c2ee340672" providerId="LiveId" clId="{1320679C-52D2-4BC1-9F34-7139B097422A}" dt="2024-06-09T15:58:42.941" v="9618" actId="1076"/>
          <ac:grpSpMkLst>
            <pc:docMk/>
            <pc:sldMk cId="3464768426" sldId="468"/>
            <ac:grpSpMk id="27" creationId="{3A09364A-FDD4-2243-D684-A7F8AAFE84A3}"/>
          </ac:grpSpMkLst>
        </pc:grpChg>
        <pc:graphicFrameChg chg="add mod modGraphic">
          <ac:chgData name="Orlando Marley Filho" userId="db0f27c2ee340672" providerId="LiveId" clId="{1320679C-52D2-4BC1-9F34-7139B097422A}" dt="2024-06-09T15:58:42.941" v="9618" actId="1076"/>
          <ac:graphicFrameMkLst>
            <pc:docMk/>
            <pc:sldMk cId="3464768426" sldId="468"/>
            <ac:graphicFrameMk id="10" creationId="{871F04C7-ABFE-EB29-F1B3-3220BD953D65}"/>
          </ac:graphicFrameMkLst>
        </pc:graphicFrameChg>
        <pc:graphicFrameChg chg="add mod">
          <ac:chgData name="Orlando Marley Filho" userId="db0f27c2ee340672" providerId="LiveId" clId="{1320679C-52D2-4BC1-9F34-7139B097422A}" dt="2024-06-09T13:30:12.822" v="8587"/>
          <ac:graphicFrameMkLst>
            <pc:docMk/>
            <pc:sldMk cId="3464768426" sldId="468"/>
            <ac:graphicFrameMk id="12" creationId="{F6E1C1ED-C0C2-EAE5-8770-795F929D79C5}"/>
          </ac:graphicFrameMkLst>
        </pc:graphicFrameChg>
        <pc:picChg chg="add del mod">
          <ac:chgData name="Orlando Marley Filho" userId="db0f27c2ee340672" providerId="LiveId" clId="{1320679C-52D2-4BC1-9F34-7139B097422A}" dt="2024-06-09T13:33:31.207" v="8641" actId="478"/>
          <ac:picMkLst>
            <pc:docMk/>
            <pc:sldMk cId="3464768426" sldId="468"/>
            <ac:picMk id="9" creationId="{5E17F18A-6583-59EE-F8EA-4445E387067D}"/>
          </ac:picMkLst>
        </pc:picChg>
        <pc:cxnChg chg="add mod">
          <ac:chgData name="Orlando Marley Filho" userId="db0f27c2ee340672" providerId="LiveId" clId="{1320679C-52D2-4BC1-9F34-7139B097422A}" dt="2024-06-09T13:47:32.213" v="8823" actId="164"/>
          <ac:cxnSpMkLst>
            <pc:docMk/>
            <pc:sldMk cId="3464768426" sldId="468"/>
            <ac:cxnSpMk id="17" creationId="{BC2388D8-5C37-F155-877E-A4D795662797}"/>
          </ac:cxnSpMkLst>
        </pc:cxnChg>
      </pc:sldChg>
      <pc:sldChg chg="addSp delSp modSp mod setBg modNotesTx">
        <pc:chgData name="Orlando Marley Filho" userId="db0f27c2ee340672" providerId="LiveId" clId="{1320679C-52D2-4BC1-9F34-7139B097422A}" dt="2024-06-09T17:33:13.456" v="10761" actId="1076"/>
        <pc:sldMkLst>
          <pc:docMk/>
          <pc:sldMk cId="427490179" sldId="469"/>
        </pc:sldMkLst>
        <pc:spChg chg="mod">
          <ac:chgData name="Orlando Marley Filho" userId="db0f27c2ee340672" providerId="LiveId" clId="{1320679C-52D2-4BC1-9F34-7139B097422A}" dt="2024-06-09T01:14:34.149" v="7848" actId="26606"/>
          <ac:spMkLst>
            <pc:docMk/>
            <pc:sldMk cId="427490179" sldId="469"/>
            <ac:spMk id="2" creationId="{3021F5A9-B043-D4EB-1A1D-FBFACB841B7C}"/>
          </ac:spMkLst>
        </pc:spChg>
        <pc:spChg chg="add mod">
          <ac:chgData name="Orlando Marley Filho" userId="db0f27c2ee340672" providerId="LiveId" clId="{1320679C-52D2-4BC1-9F34-7139B097422A}" dt="2024-06-09T01:14:50.737" v="7851" actId="1076"/>
          <ac:spMkLst>
            <pc:docMk/>
            <pc:sldMk cId="427490179" sldId="469"/>
            <ac:spMk id="9" creationId="{96451EBC-0604-9DB8-0C57-90917C2BF8BB}"/>
          </ac:spMkLst>
        </pc:spChg>
        <pc:spChg chg="add del">
          <ac:chgData name="Orlando Marley Filho" userId="db0f27c2ee340672" providerId="LiveId" clId="{1320679C-52D2-4BC1-9F34-7139B097422A}" dt="2024-06-09T01:14:34.149" v="7848" actId="26606"/>
          <ac:spMkLst>
            <pc:docMk/>
            <pc:sldMk cId="427490179" sldId="469"/>
            <ac:spMk id="13" creationId="{88263A24-0C1F-4677-B43C-4AE14E276B27}"/>
          </ac:spMkLst>
        </pc:spChg>
        <pc:spChg chg="add del">
          <ac:chgData name="Orlando Marley Filho" userId="db0f27c2ee340672" providerId="LiveId" clId="{1320679C-52D2-4BC1-9F34-7139B097422A}" dt="2024-06-09T01:14:34.149" v="7848" actId="26606"/>
          <ac:spMkLst>
            <pc:docMk/>
            <pc:sldMk cId="427490179" sldId="469"/>
            <ac:spMk id="15" creationId="{0ADDB668-2CA4-4D2B-9C34-3487CA330BA8}"/>
          </ac:spMkLst>
        </pc:spChg>
        <pc:spChg chg="add del">
          <ac:chgData name="Orlando Marley Filho" userId="db0f27c2ee340672" providerId="LiveId" clId="{1320679C-52D2-4BC1-9F34-7139B097422A}" dt="2024-06-09T01:14:34.149" v="7848" actId="26606"/>
          <ac:spMkLst>
            <pc:docMk/>
            <pc:sldMk cId="427490179" sldId="469"/>
            <ac:spMk id="17" creationId="{2568BC19-F052-4108-93E1-6A3D1DEC072F}"/>
          </ac:spMkLst>
        </pc:spChg>
        <pc:spChg chg="add del">
          <ac:chgData name="Orlando Marley Filho" userId="db0f27c2ee340672" providerId="LiveId" clId="{1320679C-52D2-4BC1-9F34-7139B097422A}" dt="2024-06-09T01:14:34.149" v="7848" actId="26606"/>
          <ac:spMkLst>
            <pc:docMk/>
            <pc:sldMk cId="427490179" sldId="469"/>
            <ac:spMk id="19" creationId="{D5FD337D-4D6B-4C8B-B6F5-121097E09881}"/>
          </ac:spMkLst>
        </pc:spChg>
        <pc:grpChg chg="add mod ord">
          <ac:chgData name="Orlando Marley Filho" userId="db0f27c2ee340672" providerId="LiveId" clId="{1320679C-52D2-4BC1-9F34-7139B097422A}" dt="2024-06-09T01:14:34.149" v="7848" actId="26606"/>
          <ac:grpSpMkLst>
            <pc:docMk/>
            <pc:sldMk cId="427490179" sldId="469"/>
            <ac:grpSpMk id="8" creationId="{877F0D83-5886-B18C-B5A6-770640FF57D0}"/>
          </ac:grpSpMkLst>
        </pc:grpChg>
        <pc:graphicFrameChg chg="add mod modGraphic">
          <ac:chgData name="Orlando Marley Filho" userId="db0f27c2ee340672" providerId="LiveId" clId="{1320679C-52D2-4BC1-9F34-7139B097422A}" dt="2024-06-09T17:33:13.456" v="10761" actId="1076"/>
          <ac:graphicFrameMkLst>
            <pc:docMk/>
            <pc:sldMk cId="427490179" sldId="469"/>
            <ac:graphicFrameMk id="3" creationId="{6D9DF9BC-BE58-811B-A019-7FAF181B4B62}"/>
          </ac:graphicFrameMkLst>
        </pc:graphicFrameChg>
        <pc:picChg chg="add del mod">
          <ac:chgData name="Orlando Marley Filho" userId="db0f27c2ee340672" providerId="LiveId" clId="{1320679C-52D2-4BC1-9F34-7139B097422A}" dt="2024-06-09T17:31:13.223" v="10741" actId="478"/>
          <ac:picMkLst>
            <pc:docMk/>
            <pc:sldMk cId="427490179" sldId="469"/>
            <ac:picMk id="4" creationId="{2A6AC1CD-5B1C-C6EF-F3DD-E413C2A01D4B}"/>
          </ac:picMkLst>
        </pc:picChg>
      </pc:sldChg>
      <pc:sldChg chg="addSp modSp del mod modShow">
        <pc:chgData name="Orlando Marley Filho" userId="db0f27c2ee340672" providerId="LiveId" clId="{1320679C-52D2-4BC1-9F34-7139B097422A}" dt="2024-06-09T17:36:55.443" v="10769" actId="47"/>
        <pc:sldMkLst>
          <pc:docMk/>
          <pc:sldMk cId="705376775" sldId="470"/>
        </pc:sldMkLst>
        <pc:spChg chg="add mod">
          <ac:chgData name="Orlando Marley Filho" userId="db0f27c2ee340672" providerId="LiveId" clId="{1320679C-52D2-4BC1-9F34-7139B097422A}" dt="2024-06-09T01:09:23.972" v="7735" actId="1076"/>
          <ac:spMkLst>
            <pc:docMk/>
            <pc:sldMk cId="705376775" sldId="470"/>
            <ac:spMk id="4" creationId="{CC27407B-622A-5EB1-69A5-379EB6F61AFF}"/>
          </ac:spMkLst>
        </pc:spChg>
        <pc:spChg chg="add mod">
          <ac:chgData name="Orlando Marley Filho" userId="db0f27c2ee340672" providerId="LiveId" clId="{1320679C-52D2-4BC1-9F34-7139B097422A}" dt="2024-06-09T13:44:47.702" v="8769" actId="14100"/>
          <ac:spMkLst>
            <pc:docMk/>
            <pc:sldMk cId="705376775" sldId="470"/>
            <ac:spMk id="9" creationId="{BFE3D8AF-4AAB-903C-A468-A567B18B3008}"/>
          </ac:spMkLst>
        </pc:spChg>
      </pc:sldChg>
      <pc:sldChg chg="addSp modSp del mod modShow">
        <pc:chgData name="Orlando Marley Filho" userId="db0f27c2ee340672" providerId="LiveId" clId="{1320679C-52D2-4BC1-9F34-7139B097422A}" dt="2024-06-09T17:47:40.783" v="10818" actId="47"/>
        <pc:sldMkLst>
          <pc:docMk/>
          <pc:sldMk cId="1452808228" sldId="471"/>
        </pc:sldMkLst>
        <pc:spChg chg="add mod">
          <ac:chgData name="Orlando Marley Filho" userId="db0f27c2ee340672" providerId="LiveId" clId="{1320679C-52D2-4BC1-9F34-7139B097422A}" dt="2024-06-09T17:33:34.436" v="10762" actId="1076"/>
          <ac:spMkLst>
            <pc:docMk/>
            <pc:sldMk cId="1452808228" sldId="471"/>
            <ac:spMk id="4" creationId="{4ADBD965-5309-FFE5-BE96-6104BC40634D}"/>
          </ac:spMkLst>
        </pc:spChg>
        <pc:spChg chg="add mod">
          <ac:chgData name="Orlando Marley Filho" userId="db0f27c2ee340672" providerId="LiveId" clId="{1320679C-52D2-4BC1-9F34-7139B097422A}" dt="2024-06-09T01:11:18.064" v="7757" actId="1076"/>
          <ac:spMkLst>
            <pc:docMk/>
            <pc:sldMk cId="1452808228" sldId="471"/>
            <ac:spMk id="9" creationId="{6AF5B6E2-2128-C50B-8C81-04109FAFE1B6}"/>
          </ac:spMkLst>
        </pc:spChg>
      </pc:sldChg>
      <pc:sldChg chg="addSp delSp modSp mod modAnim modShow modNotesTx">
        <pc:chgData name="Orlando Marley Filho" userId="db0f27c2ee340672" providerId="LiveId" clId="{1320679C-52D2-4BC1-9F34-7139B097422A}" dt="2024-07-28T14:34:35.038" v="40241"/>
        <pc:sldMkLst>
          <pc:docMk/>
          <pc:sldMk cId="4007912924" sldId="472"/>
        </pc:sldMkLst>
        <pc:spChg chg="add del mod">
          <ac:chgData name="Orlando Marley Filho" userId="db0f27c2ee340672" providerId="LiveId" clId="{1320679C-52D2-4BC1-9F34-7139B097422A}" dt="2024-06-09T17:35:08.545" v="10763" actId="12084"/>
          <ac:spMkLst>
            <pc:docMk/>
            <pc:sldMk cId="4007912924" sldId="472"/>
            <ac:spMk id="4" creationId="{74819A91-FB1E-6DAF-18E8-38A269C296A9}"/>
          </ac:spMkLst>
        </pc:spChg>
        <pc:spChg chg="add mod">
          <ac:chgData name="Orlando Marley Filho" userId="db0f27c2ee340672" providerId="LiveId" clId="{1320679C-52D2-4BC1-9F34-7139B097422A}" dt="2024-06-09T01:12:31.707" v="7792" actId="1076"/>
          <ac:spMkLst>
            <pc:docMk/>
            <pc:sldMk cId="4007912924" sldId="472"/>
            <ac:spMk id="9" creationId="{1EE67E73-BDB9-A7DE-BF1B-2343CA173EC7}"/>
          </ac:spMkLst>
        </pc:spChg>
        <pc:graphicFrameChg chg="add mod">
          <ac:chgData name="Orlando Marley Filho" userId="db0f27c2ee340672" providerId="LiveId" clId="{1320679C-52D2-4BC1-9F34-7139B097422A}" dt="2024-06-09T18:04:19.854" v="10972" actId="208"/>
          <ac:graphicFrameMkLst>
            <pc:docMk/>
            <pc:sldMk cId="4007912924" sldId="472"/>
            <ac:graphicFrameMk id="3" creationId="{B41DFC7C-CFF4-D309-4085-30FBACFA140C}"/>
          </ac:graphicFrameMkLst>
        </pc:graphicFrameChg>
      </pc:sldChg>
      <pc:sldChg chg="addSp delSp modSp mod modAnim modShow modNotesTx">
        <pc:chgData name="Orlando Marley Filho" userId="db0f27c2ee340672" providerId="LiveId" clId="{1320679C-52D2-4BC1-9F34-7139B097422A}" dt="2024-07-28T14:33:15.200" v="40238"/>
        <pc:sldMkLst>
          <pc:docMk/>
          <pc:sldMk cId="1930548647" sldId="473"/>
        </pc:sldMkLst>
        <pc:spChg chg="mod">
          <ac:chgData name="Orlando Marley Filho" userId="db0f27c2ee340672" providerId="LiveId" clId="{1320679C-52D2-4BC1-9F34-7139B097422A}" dt="2024-06-09T16:58:42.713" v="9898" actId="1076"/>
          <ac:spMkLst>
            <pc:docMk/>
            <pc:sldMk cId="1930548647" sldId="473"/>
            <ac:spMk id="2" creationId="{3021F5A9-B043-D4EB-1A1D-FBFACB841B7C}"/>
          </ac:spMkLst>
        </pc:spChg>
        <pc:spChg chg="add mod topLvl">
          <ac:chgData name="Orlando Marley Filho" userId="db0f27c2ee340672" providerId="LiveId" clId="{1320679C-52D2-4BC1-9F34-7139B097422A}" dt="2024-06-09T16:50:30.529" v="9843" actId="165"/>
          <ac:spMkLst>
            <pc:docMk/>
            <pc:sldMk cId="1930548647" sldId="473"/>
            <ac:spMk id="3" creationId="{CBB9F6F9-6B72-A570-6C22-AB316882A7F1}"/>
          </ac:spMkLst>
        </pc:spChg>
        <pc:spChg chg="add del mod">
          <ac:chgData name="Orlando Marley Filho" userId="db0f27c2ee340672" providerId="LiveId" clId="{1320679C-52D2-4BC1-9F34-7139B097422A}" dt="2024-06-09T16:50:02.285" v="9838" actId="12084"/>
          <ac:spMkLst>
            <pc:docMk/>
            <pc:sldMk cId="1930548647" sldId="473"/>
            <ac:spMk id="4" creationId="{31577F7D-2CC4-8DAB-EA26-B31125C1AC8D}"/>
          </ac:spMkLst>
        </pc:spChg>
        <pc:spChg chg="add mod topLvl">
          <ac:chgData name="Orlando Marley Filho" userId="db0f27c2ee340672" providerId="LiveId" clId="{1320679C-52D2-4BC1-9F34-7139B097422A}" dt="2024-06-09T16:50:30.529" v="9843" actId="165"/>
          <ac:spMkLst>
            <pc:docMk/>
            <pc:sldMk cId="1930548647" sldId="473"/>
            <ac:spMk id="6" creationId="{6B219927-C706-0E20-FD3C-C3B14AA5DC40}"/>
          </ac:spMkLst>
        </pc:spChg>
        <pc:spChg chg="add mod">
          <ac:chgData name="Orlando Marley Filho" userId="db0f27c2ee340672" providerId="LiveId" clId="{1320679C-52D2-4BC1-9F34-7139B097422A}" dt="2024-06-09T16:52:58.004" v="9858" actId="1076"/>
          <ac:spMkLst>
            <pc:docMk/>
            <pc:sldMk cId="1930548647" sldId="473"/>
            <ac:spMk id="9" creationId="{41B8C036-5DAC-A81B-9449-917DA3C11B4D}"/>
          </ac:spMkLst>
        </pc:spChg>
        <pc:spChg chg="mod topLvl">
          <ac:chgData name="Orlando Marley Filho" userId="db0f27c2ee340672" providerId="LiveId" clId="{1320679C-52D2-4BC1-9F34-7139B097422A}" dt="2024-06-09T16:50:30.529" v="9843" actId="165"/>
          <ac:spMkLst>
            <pc:docMk/>
            <pc:sldMk cId="1930548647" sldId="473"/>
            <ac:spMk id="13" creationId="{E4B54690-7DFC-C536-2079-B3B50D5EE6E1}"/>
          </ac:spMkLst>
        </pc:spChg>
        <pc:spChg chg="add mod topLvl">
          <ac:chgData name="Orlando Marley Filho" userId="db0f27c2ee340672" providerId="LiveId" clId="{1320679C-52D2-4BC1-9F34-7139B097422A}" dt="2024-06-09T16:50:30.529" v="9843" actId="165"/>
          <ac:spMkLst>
            <pc:docMk/>
            <pc:sldMk cId="1930548647" sldId="473"/>
            <ac:spMk id="17" creationId="{82E8BAF0-DE3A-6026-7C01-AFCBF8CA57C3}"/>
          </ac:spMkLst>
        </pc:spChg>
        <pc:spChg chg="add mod topLvl">
          <ac:chgData name="Orlando Marley Filho" userId="db0f27c2ee340672" providerId="LiveId" clId="{1320679C-52D2-4BC1-9F34-7139B097422A}" dt="2024-06-09T16:50:30.529" v="9843" actId="165"/>
          <ac:spMkLst>
            <pc:docMk/>
            <pc:sldMk cId="1930548647" sldId="473"/>
            <ac:spMk id="18" creationId="{0994B9C4-0EDD-9197-5DD0-E3ADD1500E15}"/>
          </ac:spMkLst>
        </pc:spChg>
        <pc:spChg chg="add mod topLvl">
          <ac:chgData name="Orlando Marley Filho" userId="db0f27c2ee340672" providerId="LiveId" clId="{1320679C-52D2-4BC1-9F34-7139B097422A}" dt="2024-06-09T16:50:30.529" v="9843" actId="165"/>
          <ac:spMkLst>
            <pc:docMk/>
            <pc:sldMk cId="1930548647" sldId="473"/>
            <ac:spMk id="22" creationId="{9BF7DDB6-7DF4-CD9E-F6C8-D85F86942F8B}"/>
          </ac:spMkLst>
        </pc:spChg>
        <pc:spChg chg="add del mod">
          <ac:chgData name="Orlando Marley Filho" userId="db0f27c2ee340672" providerId="LiveId" clId="{1320679C-52D2-4BC1-9F34-7139B097422A}" dt="2024-06-09T16:58:44.806" v="9900"/>
          <ac:spMkLst>
            <pc:docMk/>
            <pc:sldMk cId="1930548647" sldId="473"/>
            <ac:spMk id="26" creationId="{B30C1FA0-1F17-87D6-87F4-C222D5C0835C}"/>
          </ac:spMkLst>
        </pc:spChg>
        <pc:spChg chg="mod topLvl">
          <ac:chgData name="Orlando Marley Filho" userId="db0f27c2ee340672" providerId="LiveId" clId="{1320679C-52D2-4BC1-9F34-7139B097422A}" dt="2024-06-09T17:03:42.216" v="9936" actId="12789"/>
          <ac:spMkLst>
            <pc:docMk/>
            <pc:sldMk cId="1930548647" sldId="473"/>
            <ac:spMk id="28" creationId="{6B58E12F-1782-91AE-6502-221F74AADD26}"/>
          </ac:spMkLst>
        </pc:spChg>
        <pc:spChg chg="del mod topLvl">
          <ac:chgData name="Orlando Marley Filho" userId="db0f27c2ee340672" providerId="LiveId" clId="{1320679C-52D2-4BC1-9F34-7139B097422A}" dt="2024-06-09T17:00:36.339" v="9908" actId="478"/>
          <ac:spMkLst>
            <pc:docMk/>
            <pc:sldMk cId="1930548647" sldId="473"/>
            <ac:spMk id="29" creationId="{F1DE0C14-3FCE-1DF1-61B0-03CB1772BC03}"/>
          </ac:spMkLst>
        </pc:spChg>
        <pc:spChg chg="mod topLvl">
          <ac:chgData name="Orlando Marley Filho" userId="db0f27c2ee340672" providerId="LiveId" clId="{1320679C-52D2-4BC1-9F34-7139B097422A}" dt="2024-06-09T17:04:03.013" v="9941" actId="1076"/>
          <ac:spMkLst>
            <pc:docMk/>
            <pc:sldMk cId="1930548647" sldId="473"/>
            <ac:spMk id="30" creationId="{2F752A5E-5C70-6DDC-49D1-333A7DEEE3D1}"/>
          </ac:spMkLst>
        </pc:spChg>
        <pc:spChg chg="mod topLvl">
          <ac:chgData name="Orlando Marley Filho" userId="db0f27c2ee340672" providerId="LiveId" clId="{1320679C-52D2-4BC1-9F34-7139B097422A}" dt="2024-06-09T17:03:42.216" v="9936" actId="12789"/>
          <ac:spMkLst>
            <pc:docMk/>
            <pc:sldMk cId="1930548647" sldId="473"/>
            <ac:spMk id="31" creationId="{D4271830-715B-4E68-A9CD-2EE49DA9982C}"/>
          </ac:spMkLst>
        </pc:spChg>
        <pc:spChg chg="del mod topLvl">
          <ac:chgData name="Orlando Marley Filho" userId="db0f27c2ee340672" providerId="LiveId" clId="{1320679C-52D2-4BC1-9F34-7139B097422A}" dt="2024-06-09T17:01:16.166" v="9914" actId="478"/>
          <ac:spMkLst>
            <pc:docMk/>
            <pc:sldMk cId="1930548647" sldId="473"/>
            <ac:spMk id="32" creationId="{1C526D46-17F4-BC08-49E3-1C4FEA00D088}"/>
          </ac:spMkLst>
        </pc:spChg>
        <pc:spChg chg="mod topLvl">
          <ac:chgData name="Orlando Marley Filho" userId="db0f27c2ee340672" providerId="LiveId" clId="{1320679C-52D2-4BC1-9F34-7139B097422A}" dt="2024-06-09T17:04:03.013" v="9941" actId="1076"/>
          <ac:spMkLst>
            <pc:docMk/>
            <pc:sldMk cId="1930548647" sldId="473"/>
            <ac:spMk id="33" creationId="{22C553F3-F0ED-1CF5-0D43-00034B4E541C}"/>
          </ac:spMkLst>
        </pc:spChg>
        <pc:spChg chg="mod topLvl">
          <ac:chgData name="Orlando Marley Filho" userId="db0f27c2ee340672" providerId="LiveId" clId="{1320679C-52D2-4BC1-9F34-7139B097422A}" dt="2024-06-09T17:03:42.216" v="9936" actId="12789"/>
          <ac:spMkLst>
            <pc:docMk/>
            <pc:sldMk cId="1930548647" sldId="473"/>
            <ac:spMk id="34" creationId="{392BFF04-EA1F-8F12-E8F9-35587A5747D4}"/>
          </ac:spMkLst>
        </pc:spChg>
        <pc:spChg chg="del mod topLvl">
          <ac:chgData name="Orlando Marley Filho" userId="db0f27c2ee340672" providerId="LiveId" clId="{1320679C-52D2-4BC1-9F34-7139B097422A}" dt="2024-06-09T17:02:36.357" v="9923" actId="478"/>
          <ac:spMkLst>
            <pc:docMk/>
            <pc:sldMk cId="1930548647" sldId="473"/>
            <ac:spMk id="35" creationId="{8DE548F1-A3DA-36DF-1219-256B47971BC3}"/>
          </ac:spMkLst>
        </pc:spChg>
        <pc:spChg chg="mod topLvl">
          <ac:chgData name="Orlando Marley Filho" userId="db0f27c2ee340672" providerId="LiveId" clId="{1320679C-52D2-4BC1-9F34-7139B097422A}" dt="2024-06-09T17:04:03.013" v="9941" actId="1076"/>
          <ac:spMkLst>
            <pc:docMk/>
            <pc:sldMk cId="1930548647" sldId="473"/>
            <ac:spMk id="36" creationId="{7467D678-0819-8811-EE54-8029BEA5384F}"/>
          </ac:spMkLst>
        </pc:spChg>
        <pc:grpChg chg="add del mod">
          <ac:chgData name="Orlando Marley Filho" userId="db0f27c2ee340672" providerId="LiveId" clId="{1320679C-52D2-4BC1-9F34-7139B097422A}" dt="2024-06-09T16:39:32.050" v="9738" actId="165"/>
          <ac:grpSpMkLst>
            <pc:docMk/>
            <pc:sldMk cId="1930548647" sldId="473"/>
            <ac:grpSpMk id="10" creationId="{243D9529-97CB-41E9-0550-7E82CC543E57}"/>
          </ac:grpSpMkLst>
        </pc:grpChg>
        <pc:grpChg chg="add del mod">
          <ac:chgData name="Orlando Marley Filho" userId="db0f27c2ee340672" providerId="LiveId" clId="{1320679C-52D2-4BC1-9F34-7139B097422A}" dt="2024-06-09T16:46:14.262" v="9830" actId="165"/>
          <ac:grpSpMkLst>
            <pc:docMk/>
            <pc:sldMk cId="1930548647" sldId="473"/>
            <ac:grpSpMk id="23" creationId="{39A1DB3B-46D0-DC53-A583-9B059276ED0E}"/>
          </ac:grpSpMkLst>
        </pc:grpChg>
        <pc:grpChg chg="add del mod">
          <ac:chgData name="Orlando Marley Filho" userId="db0f27c2ee340672" providerId="LiveId" clId="{1320679C-52D2-4BC1-9F34-7139B097422A}" dt="2024-06-09T16:50:30.529" v="9843" actId="165"/>
          <ac:grpSpMkLst>
            <pc:docMk/>
            <pc:sldMk cId="1930548647" sldId="473"/>
            <ac:grpSpMk id="25" creationId="{65275131-D79A-552E-20B4-346087F17EAC}"/>
          </ac:grpSpMkLst>
        </pc:grpChg>
        <pc:grpChg chg="del mod">
          <ac:chgData name="Orlando Marley Filho" userId="db0f27c2ee340672" providerId="LiveId" clId="{1320679C-52D2-4BC1-9F34-7139B097422A}" dt="2024-06-09T17:00:16.320" v="9904" actId="165"/>
          <ac:grpSpMkLst>
            <pc:docMk/>
            <pc:sldMk cId="1930548647" sldId="473"/>
            <ac:grpSpMk id="27" creationId="{C440C6AC-17DA-247A-00A3-DB021FF34CD2}"/>
          </ac:grpSpMkLst>
        </pc:grpChg>
        <pc:grpChg chg="add mod">
          <ac:chgData name="Orlando Marley Filho" userId="db0f27c2ee340672" providerId="LiveId" clId="{1320679C-52D2-4BC1-9F34-7139B097422A}" dt="2024-06-09T17:03:42.216" v="9936" actId="12789"/>
          <ac:grpSpMkLst>
            <pc:docMk/>
            <pc:sldMk cId="1930548647" sldId="473"/>
            <ac:grpSpMk id="39" creationId="{3F320D6F-31A0-CA90-CD6D-9991272C2BCD}"/>
          </ac:grpSpMkLst>
        </pc:grpChg>
        <pc:grpChg chg="add mod">
          <ac:chgData name="Orlando Marley Filho" userId="db0f27c2ee340672" providerId="LiveId" clId="{1320679C-52D2-4BC1-9F34-7139B097422A}" dt="2024-06-09T17:03:42.216" v="9936" actId="12789"/>
          <ac:grpSpMkLst>
            <pc:docMk/>
            <pc:sldMk cId="1930548647" sldId="473"/>
            <ac:grpSpMk id="40" creationId="{8174A31B-A3C4-ACD2-858C-4228D40A6EA5}"/>
          </ac:grpSpMkLst>
        </pc:grpChg>
        <pc:grpChg chg="add mod">
          <ac:chgData name="Orlando Marley Filho" userId="db0f27c2ee340672" providerId="LiveId" clId="{1320679C-52D2-4BC1-9F34-7139B097422A}" dt="2024-06-09T17:03:42.216" v="9936" actId="12789"/>
          <ac:grpSpMkLst>
            <pc:docMk/>
            <pc:sldMk cId="1930548647" sldId="473"/>
            <ac:grpSpMk id="41" creationId="{72C9CEF0-6E5F-007B-211A-F9B152B3CA9E}"/>
          </ac:grpSpMkLst>
        </pc:grpChg>
        <pc:graphicFrameChg chg="add del mod">
          <ac:chgData name="Orlando Marley Filho" userId="db0f27c2ee340672" providerId="LiveId" clId="{1320679C-52D2-4BC1-9F34-7139B097422A}" dt="2024-06-09T17:00:11.004" v="9903" actId="18245"/>
          <ac:graphicFrameMkLst>
            <pc:docMk/>
            <pc:sldMk cId="1930548647" sldId="473"/>
            <ac:graphicFrameMk id="24" creationId="{FDA06FAA-1BFE-BF7F-59CB-F2B93FC9BC10}"/>
          </ac:graphicFrameMkLst>
        </pc:graphicFrameChg>
        <pc:picChg chg="add del mod">
          <ac:chgData name="Orlando Marley Filho" userId="db0f27c2ee340672" providerId="LiveId" clId="{1320679C-52D2-4BC1-9F34-7139B097422A}" dt="2024-06-09T16:41:31.938" v="9797" actId="478"/>
          <ac:picMkLst>
            <pc:docMk/>
            <pc:sldMk cId="1930548647" sldId="473"/>
            <ac:picMk id="11" creationId="{4ABB9859-F8CC-4132-C58B-67D63F0350B6}"/>
          </ac:picMkLst>
        </pc:picChg>
        <pc:picChg chg="add del mod">
          <ac:chgData name="Orlando Marley Filho" userId="db0f27c2ee340672" providerId="LiveId" clId="{1320679C-52D2-4BC1-9F34-7139B097422A}" dt="2024-06-09T17:03:06.127" v="9931" actId="478"/>
          <ac:picMkLst>
            <pc:docMk/>
            <pc:sldMk cId="1930548647" sldId="473"/>
            <ac:picMk id="37" creationId="{E730EA35-D148-1564-6D6A-4677013E3886}"/>
          </ac:picMkLst>
        </pc:picChg>
        <pc:picChg chg="add mod">
          <ac:chgData name="Orlando Marley Filho" userId="db0f27c2ee340672" providerId="LiveId" clId="{1320679C-52D2-4BC1-9F34-7139B097422A}" dt="2024-06-09T17:03:42.216" v="9936" actId="12789"/>
          <ac:picMkLst>
            <pc:docMk/>
            <pc:sldMk cId="1930548647" sldId="473"/>
            <ac:picMk id="38" creationId="{B73E2BC1-5F03-1BAD-8578-CDC93948EFBA}"/>
          </ac:picMkLst>
        </pc:picChg>
        <pc:picChg chg="add mod">
          <ac:chgData name="Orlando Marley Filho" userId="db0f27c2ee340672" providerId="LiveId" clId="{1320679C-52D2-4BC1-9F34-7139B097422A}" dt="2024-06-09T16:58:41.772" v="9897" actId="14100"/>
          <ac:picMkLst>
            <pc:docMk/>
            <pc:sldMk cId="1930548647" sldId="473"/>
            <ac:picMk id="3074" creationId="{9CABF969-F4D6-7751-6F06-084EC23ED221}"/>
          </ac:picMkLst>
        </pc:picChg>
        <pc:picChg chg="add mod">
          <ac:chgData name="Orlando Marley Filho" userId="db0f27c2ee340672" providerId="LiveId" clId="{1320679C-52D2-4BC1-9F34-7139B097422A}" dt="2024-06-09T17:03:42.216" v="9936" actId="12789"/>
          <ac:picMkLst>
            <pc:docMk/>
            <pc:sldMk cId="1930548647" sldId="473"/>
            <ac:picMk id="3076" creationId="{F5569EF8-2036-A67B-49B6-ED2AAAB24C2F}"/>
          </ac:picMkLst>
        </pc:picChg>
        <pc:picChg chg="add mod">
          <ac:chgData name="Orlando Marley Filho" userId="db0f27c2ee340672" providerId="LiveId" clId="{1320679C-52D2-4BC1-9F34-7139B097422A}" dt="2024-06-09T17:03:42.216" v="9936" actId="12789"/>
          <ac:picMkLst>
            <pc:docMk/>
            <pc:sldMk cId="1930548647" sldId="473"/>
            <ac:picMk id="3078" creationId="{2B365068-5477-C393-E970-6567A83DE889}"/>
          </ac:picMkLst>
        </pc:picChg>
        <pc:cxnChg chg="mod topLvl">
          <ac:chgData name="Orlando Marley Filho" userId="db0f27c2ee340672" providerId="LiveId" clId="{1320679C-52D2-4BC1-9F34-7139B097422A}" dt="2024-06-09T16:50:30.529" v="9843" actId="165"/>
          <ac:cxnSpMkLst>
            <pc:docMk/>
            <pc:sldMk cId="1930548647" sldId="473"/>
            <ac:cxnSpMk id="12" creationId="{96D4A2C8-9DAC-E8B3-B0C9-D85A591F2096}"/>
          </ac:cxnSpMkLst>
        </pc:cxnChg>
        <pc:cxnChg chg="add mod topLvl">
          <ac:chgData name="Orlando Marley Filho" userId="db0f27c2ee340672" providerId="LiveId" clId="{1320679C-52D2-4BC1-9F34-7139B097422A}" dt="2024-06-09T16:50:30.529" v="9843" actId="165"/>
          <ac:cxnSpMkLst>
            <pc:docMk/>
            <pc:sldMk cId="1930548647" sldId="473"/>
            <ac:cxnSpMk id="20" creationId="{FB44D03A-9DB2-1E30-5318-04761B794E3B}"/>
          </ac:cxnSpMkLst>
        </pc:cxnChg>
      </pc:sldChg>
      <pc:sldChg chg="addSp delSp modSp mod ord modAnim modNotesTx">
        <pc:chgData name="Orlando Marley Filho" userId="db0f27c2ee340672" providerId="LiveId" clId="{1320679C-52D2-4BC1-9F34-7139B097422A}" dt="2024-07-28T14:31:16.218" v="40231"/>
        <pc:sldMkLst>
          <pc:docMk/>
          <pc:sldMk cId="2823335708" sldId="474"/>
        </pc:sldMkLst>
        <pc:spChg chg="add mod topLvl">
          <ac:chgData name="Orlando Marley Filho" userId="db0f27c2ee340672" providerId="LiveId" clId="{1320679C-52D2-4BC1-9F34-7139B097422A}" dt="2024-06-09T14:01:17.001" v="8966" actId="165"/>
          <ac:spMkLst>
            <pc:docMk/>
            <pc:sldMk cId="2823335708" sldId="474"/>
            <ac:spMk id="3" creationId="{C602637C-067F-3600-0BCB-EC7A6D7A5A99}"/>
          </ac:spMkLst>
        </pc:spChg>
        <pc:spChg chg="add mod">
          <ac:chgData name="Orlando Marley Filho" userId="db0f27c2ee340672" providerId="LiveId" clId="{1320679C-52D2-4BC1-9F34-7139B097422A}" dt="2024-06-09T01:06:40.758" v="7703" actId="1076"/>
          <ac:spMkLst>
            <pc:docMk/>
            <pc:sldMk cId="2823335708" sldId="474"/>
            <ac:spMk id="4" creationId="{AFCE7F5B-60E8-3929-9ACD-5463FEC1C1B4}"/>
          </ac:spMkLst>
        </pc:spChg>
        <pc:spChg chg="add del mod">
          <ac:chgData name="Orlando Marley Filho" userId="db0f27c2ee340672" providerId="LiveId" clId="{1320679C-52D2-4BC1-9F34-7139B097422A}" dt="2024-06-09T13:56:39.371" v="8856" actId="12084"/>
          <ac:spMkLst>
            <pc:docMk/>
            <pc:sldMk cId="2823335708" sldId="474"/>
            <ac:spMk id="9" creationId="{10BD854D-7381-08A6-CCC9-790D1FAB1FD3}"/>
          </ac:spMkLst>
        </pc:spChg>
        <pc:spChg chg="add mod topLvl">
          <ac:chgData name="Orlando Marley Filho" userId="db0f27c2ee340672" providerId="LiveId" clId="{1320679C-52D2-4BC1-9F34-7139B097422A}" dt="2024-06-09T14:01:17.001" v="8966" actId="165"/>
          <ac:spMkLst>
            <pc:docMk/>
            <pc:sldMk cId="2823335708" sldId="474"/>
            <ac:spMk id="11" creationId="{442F6BA4-BE7B-EAB8-EAF0-40CEAF59B7E9}"/>
          </ac:spMkLst>
        </pc:spChg>
        <pc:spChg chg="add del">
          <ac:chgData name="Orlando Marley Filho" userId="db0f27c2ee340672" providerId="LiveId" clId="{1320679C-52D2-4BC1-9F34-7139B097422A}" dt="2024-06-09T01:07:52.947" v="7710" actId="22"/>
          <ac:spMkLst>
            <pc:docMk/>
            <pc:sldMk cId="2823335708" sldId="474"/>
            <ac:spMk id="11" creationId="{59A0C283-9E4C-BCDD-6962-4120E16E34AB}"/>
          </ac:spMkLst>
        </pc:spChg>
        <pc:spChg chg="add mod topLvl">
          <ac:chgData name="Orlando Marley Filho" userId="db0f27c2ee340672" providerId="LiveId" clId="{1320679C-52D2-4BC1-9F34-7139B097422A}" dt="2024-06-09T14:01:17.001" v="8966" actId="165"/>
          <ac:spMkLst>
            <pc:docMk/>
            <pc:sldMk cId="2823335708" sldId="474"/>
            <ac:spMk id="12" creationId="{2E11D45C-C08B-D131-6D56-B5517015AE22}"/>
          </ac:spMkLst>
        </pc:spChg>
        <pc:spChg chg="add mod topLvl">
          <ac:chgData name="Orlando Marley Filho" userId="db0f27c2ee340672" providerId="LiveId" clId="{1320679C-52D2-4BC1-9F34-7139B097422A}" dt="2024-06-09T14:01:17.001" v="8966" actId="165"/>
          <ac:spMkLst>
            <pc:docMk/>
            <pc:sldMk cId="2823335708" sldId="474"/>
            <ac:spMk id="14" creationId="{F9477D51-D3D4-2920-AC67-55FA3D7689E9}"/>
          </ac:spMkLst>
        </pc:spChg>
        <pc:spChg chg="add mod topLvl">
          <ac:chgData name="Orlando Marley Filho" userId="db0f27c2ee340672" providerId="LiveId" clId="{1320679C-52D2-4BC1-9F34-7139B097422A}" dt="2024-06-09T14:01:17.001" v="8966" actId="165"/>
          <ac:spMkLst>
            <pc:docMk/>
            <pc:sldMk cId="2823335708" sldId="474"/>
            <ac:spMk id="15" creationId="{B68E8400-4EF6-6460-26F4-30D5683E5EDB}"/>
          </ac:spMkLst>
        </pc:spChg>
        <pc:spChg chg="add mod topLvl">
          <ac:chgData name="Orlando Marley Filho" userId="db0f27c2ee340672" providerId="LiveId" clId="{1320679C-52D2-4BC1-9F34-7139B097422A}" dt="2024-06-09T14:01:17.001" v="8966" actId="165"/>
          <ac:spMkLst>
            <pc:docMk/>
            <pc:sldMk cId="2823335708" sldId="474"/>
            <ac:spMk id="16" creationId="{B201B523-4EBB-7555-AC74-2E3816214216}"/>
          </ac:spMkLst>
        </pc:spChg>
        <pc:spChg chg="add mod topLvl">
          <ac:chgData name="Orlando Marley Filho" userId="db0f27c2ee340672" providerId="LiveId" clId="{1320679C-52D2-4BC1-9F34-7139B097422A}" dt="2024-06-09T14:01:17.001" v="8966" actId="165"/>
          <ac:spMkLst>
            <pc:docMk/>
            <pc:sldMk cId="2823335708" sldId="474"/>
            <ac:spMk id="17" creationId="{9C6F8C88-0B6E-0BF4-71C7-170B4D939098}"/>
          </ac:spMkLst>
        </pc:spChg>
        <pc:spChg chg="add mod topLvl">
          <ac:chgData name="Orlando Marley Filho" userId="db0f27c2ee340672" providerId="LiveId" clId="{1320679C-52D2-4BC1-9F34-7139B097422A}" dt="2024-06-09T14:01:17.001" v="8966" actId="165"/>
          <ac:spMkLst>
            <pc:docMk/>
            <pc:sldMk cId="2823335708" sldId="474"/>
            <ac:spMk id="18" creationId="{1716BEF2-51F3-CA60-0288-B06A4ED32936}"/>
          </ac:spMkLst>
        </pc:spChg>
        <pc:spChg chg="add del mod">
          <ac:chgData name="Orlando Marley Filho" userId="db0f27c2ee340672" providerId="LiveId" clId="{1320679C-52D2-4BC1-9F34-7139B097422A}" dt="2024-06-09T13:58:10.197" v="8918" actId="478"/>
          <ac:spMkLst>
            <pc:docMk/>
            <pc:sldMk cId="2823335708" sldId="474"/>
            <ac:spMk id="19" creationId="{DB19F62B-F6BF-D985-06A4-819C353E540B}"/>
          </ac:spMkLst>
        </pc:spChg>
        <pc:spChg chg="add mod topLvl">
          <ac:chgData name="Orlando Marley Filho" userId="db0f27c2ee340672" providerId="LiveId" clId="{1320679C-52D2-4BC1-9F34-7139B097422A}" dt="2024-06-09T14:01:17.001" v="8966" actId="165"/>
          <ac:spMkLst>
            <pc:docMk/>
            <pc:sldMk cId="2823335708" sldId="474"/>
            <ac:spMk id="27" creationId="{DA4FCCE0-03E8-6A69-986F-153744C9A0D1}"/>
          </ac:spMkLst>
        </pc:spChg>
        <pc:spChg chg="mod topLvl">
          <ac:chgData name="Orlando Marley Filho" userId="db0f27c2ee340672" providerId="LiveId" clId="{1320679C-52D2-4BC1-9F34-7139B097422A}" dt="2024-06-09T14:01:29.570" v="8968" actId="165"/>
          <ac:spMkLst>
            <pc:docMk/>
            <pc:sldMk cId="2823335708" sldId="474"/>
            <ac:spMk id="33" creationId="{C42B70B2-1344-A34A-FE21-AA5604793644}"/>
          </ac:spMkLst>
        </pc:spChg>
        <pc:spChg chg="mod topLvl">
          <ac:chgData name="Orlando Marley Filho" userId="db0f27c2ee340672" providerId="LiveId" clId="{1320679C-52D2-4BC1-9F34-7139B097422A}" dt="2024-06-09T17:13:45.330" v="10104"/>
          <ac:spMkLst>
            <pc:docMk/>
            <pc:sldMk cId="2823335708" sldId="474"/>
            <ac:spMk id="34" creationId="{95D3FD59-9E7E-F07A-F07E-FF014CF0E16B}"/>
          </ac:spMkLst>
        </pc:spChg>
        <pc:spChg chg="mod topLvl">
          <ac:chgData name="Orlando Marley Filho" userId="db0f27c2ee340672" providerId="LiveId" clId="{1320679C-52D2-4BC1-9F34-7139B097422A}" dt="2024-06-09T14:01:29.570" v="8968" actId="165"/>
          <ac:spMkLst>
            <pc:docMk/>
            <pc:sldMk cId="2823335708" sldId="474"/>
            <ac:spMk id="35" creationId="{DF0E5DFB-C473-2B94-46C2-001D07B2D84C}"/>
          </ac:spMkLst>
        </pc:spChg>
        <pc:spChg chg="mod topLvl">
          <ac:chgData name="Orlando Marley Filho" userId="db0f27c2ee340672" providerId="LiveId" clId="{1320679C-52D2-4BC1-9F34-7139B097422A}" dt="2024-06-09T14:01:29.570" v="8968" actId="165"/>
          <ac:spMkLst>
            <pc:docMk/>
            <pc:sldMk cId="2823335708" sldId="474"/>
            <ac:spMk id="36" creationId="{C42507B0-CEA4-D48B-D0AA-0E41388CB0D4}"/>
          </ac:spMkLst>
        </pc:spChg>
        <pc:spChg chg="mod topLvl">
          <ac:chgData name="Orlando Marley Filho" userId="db0f27c2ee340672" providerId="LiveId" clId="{1320679C-52D2-4BC1-9F34-7139B097422A}" dt="2024-06-09T14:01:29.570" v="8968" actId="165"/>
          <ac:spMkLst>
            <pc:docMk/>
            <pc:sldMk cId="2823335708" sldId="474"/>
            <ac:spMk id="37" creationId="{4C25DA30-0FB4-D2B6-000A-5870B437A398}"/>
          </ac:spMkLst>
        </pc:spChg>
        <pc:spChg chg="add del mod">
          <ac:chgData name="Orlando Marley Filho" userId="db0f27c2ee340672" providerId="LiveId" clId="{1320679C-52D2-4BC1-9F34-7139B097422A}" dt="2024-06-09T17:18:12.772" v="10126" actId="478"/>
          <ac:spMkLst>
            <pc:docMk/>
            <pc:sldMk cId="2823335708" sldId="474"/>
            <ac:spMk id="38" creationId="{A6C8F069-41E9-AC1A-22C2-A3B53069FBB8}"/>
          </ac:spMkLst>
        </pc:spChg>
        <pc:spChg chg="add mod">
          <ac:chgData name="Orlando Marley Filho" userId="db0f27c2ee340672" providerId="LiveId" clId="{1320679C-52D2-4BC1-9F34-7139B097422A}" dt="2024-06-09T17:20:08.953" v="10139" actId="14100"/>
          <ac:spMkLst>
            <pc:docMk/>
            <pc:sldMk cId="2823335708" sldId="474"/>
            <ac:spMk id="39" creationId="{C8C2EF0A-BAA3-E6A4-88C4-521DC2CA5087}"/>
          </ac:spMkLst>
        </pc:spChg>
        <pc:grpChg chg="add del mod topLvl">
          <ac:chgData name="Orlando Marley Filho" userId="db0f27c2ee340672" providerId="LiveId" clId="{1320679C-52D2-4BC1-9F34-7139B097422A}" dt="2024-06-09T14:00:40.779" v="8959" actId="165"/>
          <ac:grpSpMkLst>
            <pc:docMk/>
            <pc:sldMk cId="2823335708" sldId="474"/>
            <ac:grpSpMk id="28" creationId="{3A33C8FE-89FD-3298-0559-1FA7659D6817}"/>
          </ac:grpSpMkLst>
        </pc:grpChg>
        <pc:grpChg chg="add del mod">
          <ac:chgData name="Orlando Marley Filho" userId="db0f27c2ee340672" providerId="LiveId" clId="{1320679C-52D2-4BC1-9F34-7139B097422A}" dt="2024-06-09T14:00:32.820" v="8957" actId="165"/>
          <ac:grpSpMkLst>
            <pc:docMk/>
            <pc:sldMk cId="2823335708" sldId="474"/>
            <ac:grpSpMk id="29" creationId="{4E5B57CE-2CDD-AC07-AB98-C25C0DCDD44C}"/>
          </ac:grpSpMkLst>
        </pc:grpChg>
        <pc:grpChg chg="add del mod topLvl">
          <ac:chgData name="Orlando Marley Filho" userId="db0f27c2ee340672" providerId="LiveId" clId="{1320679C-52D2-4BC1-9F34-7139B097422A}" dt="2024-06-09T14:01:17.001" v="8966" actId="165"/>
          <ac:grpSpMkLst>
            <pc:docMk/>
            <pc:sldMk cId="2823335708" sldId="474"/>
            <ac:grpSpMk id="30" creationId="{0510B18D-68BB-8E4D-A7E5-E7DCE70CA58C}"/>
          </ac:grpSpMkLst>
        </pc:grpChg>
        <pc:grpChg chg="add del mod">
          <ac:chgData name="Orlando Marley Filho" userId="db0f27c2ee340672" providerId="LiveId" clId="{1320679C-52D2-4BC1-9F34-7139B097422A}" dt="2024-06-09T14:01:12.830" v="8965" actId="165"/>
          <ac:grpSpMkLst>
            <pc:docMk/>
            <pc:sldMk cId="2823335708" sldId="474"/>
            <ac:grpSpMk id="31" creationId="{FAF17F86-0B05-5F8A-C808-39FF42A7AA6F}"/>
          </ac:grpSpMkLst>
        </pc:grpChg>
        <pc:grpChg chg="del mod">
          <ac:chgData name="Orlando Marley Filho" userId="db0f27c2ee340672" providerId="LiveId" clId="{1320679C-52D2-4BC1-9F34-7139B097422A}" dt="2024-06-09T14:01:29.570" v="8968" actId="165"/>
          <ac:grpSpMkLst>
            <pc:docMk/>
            <pc:sldMk cId="2823335708" sldId="474"/>
            <ac:grpSpMk id="32" creationId="{1F298E52-5484-420A-D581-F58747FD7377}"/>
          </ac:grpSpMkLst>
        </pc:grpChg>
        <pc:graphicFrameChg chg="add del modGraphic">
          <ac:chgData name="Orlando Marley Filho" userId="db0f27c2ee340672" providerId="LiveId" clId="{1320679C-52D2-4BC1-9F34-7139B097422A}" dt="2024-06-09T13:56:00.323" v="8855" actId="1032"/>
          <ac:graphicFrameMkLst>
            <pc:docMk/>
            <pc:sldMk cId="2823335708" sldId="474"/>
            <ac:graphicFrameMk id="6" creationId="{2A3C8E23-E130-9540-14D7-057EAA18E81A}"/>
          </ac:graphicFrameMkLst>
        </pc:graphicFrameChg>
        <pc:graphicFrameChg chg="add del mod topLvl">
          <ac:chgData name="Orlando Marley Filho" userId="db0f27c2ee340672" providerId="LiveId" clId="{1320679C-52D2-4BC1-9F34-7139B097422A}" dt="2024-06-09T14:01:26.429" v="8967" actId="18245"/>
          <ac:graphicFrameMkLst>
            <pc:docMk/>
            <pc:sldMk cId="2823335708" sldId="474"/>
            <ac:graphicFrameMk id="10" creationId="{EED40828-BD03-6429-C026-AAF05563B6D6}"/>
          </ac:graphicFrameMkLst>
        </pc:graphicFrameChg>
        <pc:picChg chg="add del mod modCrop">
          <ac:chgData name="Orlando Marley Filho" userId="db0f27c2ee340672" providerId="LiveId" clId="{1320679C-52D2-4BC1-9F34-7139B097422A}" dt="2024-06-09T14:00:38.001" v="8958" actId="478"/>
          <ac:picMkLst>
            <pc:docMk/>
            <pc:sldMk cId="2823335708" sldId="474"/>
            <ac:picMk id="13" creationId="{EB007FE6-5BF5-5A74-DB95-161E293E176E}"/>
          </ac:picMkLst>
        </pc:picChg>
        <pc:cxnChg chg="add mod topLvl">
          <ac:chgData name="Orlando Marley Filho" userId="db0f27c2ee340672" providerId="LiveId" clId="{1320679C-52D2-4BC1-9F34-7139B097422A}" dt="2024-06-09T14:01:17.001" v="8966" actId="165"/>
          <ac:cxnSpMkLst>
            <pc:docMk/>
            <pc:sldMk cId="2823335708" sldId="474"/>
            <ac:cxnSpMk id="21" creationId="{6574B1D0-4076-2A2C-1E01-89976B39F361}"/>
          </ac:cxnSpMkLst>
        </pc:cxnChg>
        <pc:cxnChg chg="add mod topLvl">
          <ac:chgData name="Orlando Marley Filho" userId="db0f27c2ee340672" providerId="LiveId" clId="{1320679C-52D2-4BC1-9F34-7139B097422A}" dt="2024-06-09T14:01:17.001" v="8966" actId="165"/>
          <ac:cxnSpMkLst>
            <pc:docMk/>
            <pc:sldMk cId="2823335708" sldId="474"/>
            <ac:cxnSpMk id="22" creationId="{05084C8C-1688-1AB3-B06F-2B3DDDB6BB68}"/>
          </ac:cxnSpMkLst>
        </pc:cxnChg>
      </pc:sldChg>
      <pc:sldChg chg="addSp delSp modSp mod delAnim modAnim modNotesTx">
        <pc:chgData name="Orlando Marley Filho" userId="db0f27c2ee340672" providerId="LiveId" clId="{1320679C-52D2-4BC1-9F34-7139B097422A}" dt="2024-06-09T17:49:18.835" v="10840"/>
        <pc:sldMkLst>
          <pc:docMk/>
          <pc:sldMk cId="3679361352" sldId="475"/>
        </pc:sldMkLst>
        <pc:spChg chg="add del mod">
          <ac:chgData name="Orlando Marley Filho" userId="db0f27c2ee340672" providerId="LiveId" clId="{1320679C-52D2-4BC1-9F34-7139B097422A}" dt="2024-06-09T14:44:14.393" v="9358" actId="478"/>
          <ac:spMkLst>
            <pc:docMk/>
            <pc:sldMk cId="3679361352" sldId="475"/>
            <ac:spMk id="3" creationId="{24E34B9E-B812-FC49-AA6D-33CD5D69297F}"/>
          </ac:spMkLst>
        </pc:spChg>
        <pc:spChg chg="add mod">
          <ac:chgData name="Orlando Marley Filho" userId="db0f27c2ee340672" providerId="LiveId" clId="{1320679C-52D2-4BC1-9F34-7139B097422A}" dt="2024-06-09T01:08:47.164" v="7722"/>
          <ac:spMkLst>
            <pc:docMk/>
            <pc:sldMk cId="3679361352" sldId="475"/>
            <ac:spMk id="4" creationId="{2C4D18E6-24C0-37B3-743A-B34DBD243CF1}"/>
          </ac:spMkLst>
        </pc:spChg>
        <pc:spChg chg="add mod">
          <ac:chgData name="Orlando Marley Filho" userId="db0f27c2ee340672" providerId="LiveId" clId="{1320679C-52D2-4BC1-9F34-7139B097422A}" dt="2024-06-09T14:53:24.063" v="9591" actId="1036"/>
          <ac:spMkLst>
            <pc:docMk/>
            <pc:sldMk cId="3679361352" sldId="475"/>
            <ac:spMk id="6" creationId="{C88C0944-ABC2-E6C4-3B91-EEC78C1B6B28}"/>
          </ac:spMkLst>
        </pc:spChg>
        <pc:spChg chg="add mod">
          <ac:chgData name="Orlando Marley Filho" userId="db0f27c2ee340672" providerId="LiveId" clId="{1320679C-52D2-4BC1-9F34-7139B097422A}" dt="2024-06-09T14:43:47.813" v="9354" actId="1076"/>
          <ac:spMkLst>
            <pc:docMk/>
            <pc:sldMk cId="3679361352" sldId="475"/>
            <ac:spMk id="9" creationId="{AE26BD11-259C-B208-9ECE-B3A196B074DF}"/>
          </ac:spMkLst>
        </pc:spChg>
        <pc:spChg chg="add mod">
          <ac:chgData name="Orlando Marley Filho" userId="db0f27c2ee340672" providerId="LiveId" clId="{1320679C-52D2-4BC1-9F34-7139B097422A}" dt="2024-06-09T14:53:24.063" v="9591" actId="1036"/>
          <ac:spMkLst>
            <pc:docMk/>
            <pc:sldMk cId="3679361352" sldId="475"/>
            <ac:spMk id="10" creationId="{F021313D-7BC5-083A-145B-57B7A9BDA201}"/>
          </ac:spMkLst>
        </pc:spChg>
        <pc:spChg chg="add mod">
          <ac:chgData name="Orlando Marley Filho" userId="db0f27c2ee340672" providerId="LiveId" clId="{1320679C-52D2-4BC1-9F34-7139B097422A}" dt="2024-06-09T14:53:24.063" v="9591" actId="1036"/>
          <ac:spMkLst>
            <pc:docMk/>
            <pc:sldMk cId="3679361352" sldId="475"/>
            <ac:spMk id="13" creationId="{0C628580-60C7-7B5B-F5A6-CD17706D92E9}"/>
          </ac:spMkLst>
        </pc:spChg>
        <pc:spChg chg="add mod">
          <ac:chgData name="Orlando Marley Filho" userId="db0f27c2ee340672" providerId="LiveId" clId="{1320679C-52D2-4BC1-9F34-7139B097422A}" dt="2024-06-09T14:53:24.063" v="9591" actId="1036"/>
          <ac:spMkLst>
            <pc:docMk/>
            <pc:sldMk cId="3679361352" sldId="475"/>
            <ac:spMk id="14" creationId="{F7036A29-582A-7AB3-19E1-9661864DD0F3}"/>
          </ac:spMkLst>
        </pc:spChg>
        <pc:spChg chg="add mod">
          <ac:chgData name="Orlando Marley Filho" userId="db0f27c2ee340672" providerId="LiveId" clId="{1320679C-52D2-4BC1-9F34-7139B097422A}" dt="2024-06-09T14:53:24.063" v="9591" actId="1036"/>
          <ac:spMkLst>
            <pc:docMk/>
            <pc:sldMk cId="3679361352" sldId="475"/>
            <ac:spMk id="15" creationId="{37D8C016-BE44-B43B-B73D-544705DCE38E}"/>
          </ac:spMkLst>
        </pc:spChg>
        <pc:spChg chg="add mod ord">
          <ac:chgData name="Orlando Marley Filho" userId="db0f27c2ee340672" providerId="LiveId" clId="{1320679C-52D2-4BC1-9F34-7139B097422A}" dt="2024-06-09T14:53:24.063" v="9591" actId="1036"/>
          <ac:spMkLst>
            <pc:docMk/>
            <pc:sldMk cId="3679361352" sldId="475"/>
            <ac:spMk id="16" creationId="{0A068B3D-1D4B-C497-20BD-665BF0494A8E}"/>
          </ac:spMkLst>
        </pc:spChg>
        <pc:spChg chg="add mod">
          <ac:chgData name="Orlando Marley Filho" userId="db0f27c2ee340672" providerId="LiveId" clId="{1320679C-52D2-4BC1-9F34-7139B097422A}" dt="2024-06-09T14:53:24.063" v="9591" actId="1036"/>
          <ac:spMkLst>
            <pc:docMk/>
            <pc:sldMk cId="3679361352" sldId="475"/>
            <ac:spMk id="31" creationId="{2CF5156C-2452-FE08-5225-1B57BEF68307}"/>
          </ac:spMkLst>
        </pc:spChg>
        <pc:spChg chg="add mod">
          <ac:chgData name="Orlando Marley Filho" userId="db0f27c2ee340672" providerId="LiveId" clId="{1320679C-52D2-4BC1-9F34-7139B097422A}" dt="2024-06-09T14:53:24.063" v="9591" actId="1036"/>
          <ac:spMkLst>
            <pc:docMk/>
            <pc:sldMk cId="3679361352" sldId="475"/>
            <ac:spMk id="36" creationId="{D979DBE7-D906-71A7-C6A6-5D3EA70384F6}"/>
          </ac:spMkLst>
        </pc:spChg>
        <pc:spChg chg="add mod">
          <ac:chgData name="Orlando Marley Filho" userId="db0f27c2ee340672" providerId="LiveId" clId="{1320679C-52D2-4BC1-9F34-7139B097422A}" dt="2024-06-09T14:53:24.063" v="9591" actId="1036"/>
          <ac:spMkLst>
            <pc:docMk/>
            <pc:sldMk cId="3679361352" sldId="475"/>
            <ac:spMk id="37" creationId="{7DB086FD-E2BE-3771-4E9E-259AB4E04C21}"/>
          </ac:spMkLst>
        </pc:spChg>
        <pc:grpChg chg="add mod">
          <ac:chgData name="Orlando Marley Filho" userId="db0f27c2ee340672" providerId="LiveId" clId="{1320679C-52D2-4BC1-9F34-7139B097422A}" dt="2024-06-09T14:53:24.063" v="9591" actId="1036"/>
          <ac:grpSpMkLst>
            <pc:docMk/>
            <pc:sldMk cId="3679361352" sldId="475"/>
            <ac:grpSpMk id="32" creationId="{7CBCC9D9-3864-5D2B-3B48-5FB101548767}"/>
          </ac:grpSpMkLst>
        </pc:grpChg>
        <pc:grpChg chg="add mod">
          <ac:chgData name="Orlando Marley Filho" userId="db0f27c2ee340672" providerId="LiveId" clId="{1320679C-52D2-4BC1-9F34-7139B097422A}" dt="2024-06-09T14:53:24.063" v="9591" actId="1036"/>
          <ac:grpSpMkLst>
            <pc:docMk/>
            <pc:sldMk cId="3679361352" sldId="475"/>
            <ac:grpSpMk id="33" creationId="{BAB65985-AEEE-8B11-65FA-4C5454F70E4A}"/>
          </ac:grpSpMkLst>
        </pc:grpChg>
        <pc:grpChg chg="add mod">
          <ac:chgData name="Orlando Marley Filho" userId="db0f27c2ee340672" providerId="LiveId" clId="{1320679C-52D2-4BC1-9F34-7139B097422A}" dt="2024-06-09T14:53:24.063" v="9591" actId="1036"/>
          <ac:grpSpMkLst>
            <pc:docMk/>
            <pc:sldMk cId="3679361352" sldId="475"/>
            <ac:grpSpMk id="34" creationId="{D53B1A2D-D9AB-DF17-34A2-92EE98DFE7D4}"/>
          </ac:grpSpMkLst>
        </pc:grpChg>
        <pc:grpChg chg="add mod">
          <ac:chgData name="Orlando Marley Filho" userId="db0f27c2ee340672" providerId="LiveId" clId="{1320679C-52D2-4BC1-9F34-7139B097422A}" dt="2024-06-09T14:53:24.063" v="9591" actId="1036"/>
          <ac:grpSpMkLst>
            <pc:docMk/>
            <pc:sldMk cId="3679361352" sldId="475"/>
            <ac:grpSpMk id="35" creationId="{7D77427A-A806-BCC7-DA79-BC6EBEC65E58}"/>
          </ac:grpSpMkLst>
        </pc:grpChg>
        <pc:grpChg chg="add mod">
          <ac:chgData name="Orlando Marley Filho" userId="db0f27c2ee340672" providerId="LiveId" clId="{1320679C-52D2-4BC1-9F34-7139B097422A}" dt="2024-06-09T14:53:24.063" v="9591" actId="1036"/>
          <ac:grpSpMkLst>
            <pc:docMk/>
            <pc:sldMk cId="3679361352" sldId="475"/>
            <ac:grpSpMk id="38" creationId="{ADA4E22C-FF2C-7C2E-F0C9-7D025B4D4A42}"/>
          </ac:grpSpMkLst>
        </pc:grpChg>
        <pc:grpChg chg="add mod">
          <ac:chgData name="Orlando Marley Filho" userId="db0f27c2ee340672" providerId="LiveId" clId="{1320679C-52D2-4BC1-9F34-7139B097422A}" dt="2024-06-09T14:53:24.063" v="9591" actId="1036"/>
          <ac:grpSpMkLst>
            <pc:docMk/>
            <pc:sldMk cId="3679361352" sldId="475"/>
            <ac:grpSpMk id="39" creationId="{8D7999B2-D050-D217-31B0-1374B0C42434}"/>
          </ac:grpSpMkLst>
        </pc:grpChg>
        <pc:picChg chg="add del mod">
          <ac:chgData name="Orlando Marley Filho" userId="db0f27c2ee340672" providerId="LiveId" clId="{1320679C-52D2-4BC1-9F34-7139B097422A}" dt="2024-06-09T14:50:27.609" v="9543" actId="478"/>
          <ac:picMkLst>
            <pc:docMk/>
            <pc:sldMk cId="3679361352" sldId="475"/>
            <ac:picMk id="11" creationId="{6235FCB2-AB30-5DC2-8296-33D96A2FBBED}"/>
          </ac:picMkLst>
        </pc:picChg>
        <pc:picChg chg="add mod">
          <ac:chgData name="Orlando Marley Filho" userId="db0f27c2ee340672" providerId="LiveId" clId="{1320679C-52D2-4BC1-9F34-7139B097422A}" dt="2024-06-09T14:53:24.063" v="9591" actId="1036"/>
          <ac:picMkLst>
            <pc:docMk/>
            <pc:sldMk cId="3679361352" sldId="475"/>
            <ac:picMk id="12" creationId="{346E5814-436E-CB02-18BE-546002DB91B4}"/>
          </ac:picMkLst>
        </pc:picChg>
        <pc:cxnChg chg="add mod ord">
          <ac:chgData name="Orlando Marley Filho" userId="db0f27c2ee340672" providerId="LiveId" clId="{1320679C-52D2-4BC1-9F34-7139B097422A}" dt="2024-06-09T14:53:24.063" v="9591" actId="1036"/>
          <ac:cxnSpMkLst>
            <pc:docMk/>
            <pc:sldMk cId="3679361352" sldId="475"/>
            <ac:cxnSpMk id="18" creationId="{98049285-9E0A-B636-1280-18A22EE0F1FC}"/>
          </ac:cxnSpMkLst>
        </pc:cxnChg>
        <pc:cxnChg chg="add mod ord">
          <ac:chgData name="Orlando Marley Filho" userId="db0f27c2ee340672" providerId="LiveId" clId="{1320679C-52D2-4BC1-9F34-7139B097422A}" dt="2024-06-09T14:53:24.063" v="9591" actId="1036"/>
          <ac:cxnSpMkLst>
            <pc:docMk/>
            <pc:sldMk cId="3679361352" sldId="475"/>
            <ac:cxnSpMk id="19" creationId="{F9F780BE-1D85-4095-97A1-1A23CB8F8842}"/>
          </ac:cxnSpMkLst>
        </pc:cxnChg>
        <pc:cxnChg chg="add mod">
          <ac:chgData name="Orlando Marley Filho" userId="db0f27c2ee340672" providerId="LiveId" clId="{1320679C-52D2-4BC1-9F34-7139B097422A}" dt="2024-06-09T14:53:24.063" v="9591" actId="1036"/>
          <ac:cxnSpMkLst>
            <pc:docMk/>
            <pc:sldMk cId="3679361352" sldId="475"/>
            <ac:cxnSpMk id="23" creationId="{CE2DAA44-40C8-584D-D9CD-79EEFE494B70}"/>
          </ac:cxnSpMkLst>
        </pc:cxnChg>
        <pc:cxnChg chg="add mod">
          <ac:chgData name="Orlando Marley Filho" userId="db0f27c2ee340672" providerId="LiveId" clId="{1320679C-52D2-4BC1-9F34-7139B097422A}" dt="2024-06-09T14:53:24.063" v="9591" actId="1036"/>
          <ac:cxnSpMkLst>
            <pc:docMk/>
            <pc:sldMk cId="3679361352" sldId="475"/>
            <ac:cxnSpMk id="24" creationId="{4CFC0551-EC20-2554-96FD-9486F7218B52}"/>
          </ac:cxnSpMkLst>
        </pc:cxnChg>
      </pc:sldChg>
      <pc:sldChg chg="addSp modSp add del mod">
        <pc:chgData name="Orlando Marley Filho" userId="db0f27c2ee340672" providerId="LiveId" clId="{1320679C-52D2-4BC1-9F34-7139B097422A}" dt="2024-06-08T10:39:38.655" v="6259" actId="47"/>
        <pc:sldMkLst>
          <pc:docMk/>
          <pc:sldMk cId="511626006" sldId="476"/>
        </pc:sldMkLst>
        <pc:spChg chg="mod">
          <ac:chgData name="Orlando Marley Filho" userId="db0f27c2ee340672" providerId="LiveId" clId="{1320679C-52D2-4BC1-9F34-7139B097422A}" dt="2024-06-08T09:49:38.480" v="5621" actId="207"/>
          <ac:spMkLst>
            <pc:docMk/>
            <pc:sldMk cId="511626006" sldId="476"/>
            <ac:spMk id="3" creationId="{D493C469-4550-9EA9-E950-F5017D1F3DC8}"/>
          </ac:spMkLst>
        </pc:spChg>
        <pc:spChg chg="add mod">
          <ac:chgData name="Orlando Marley Filho" userId="db0f27c2ee340672" providerId="LiveId" clId="{1320679C-52D2-4BC1-9F34-7139B097422A}" dt="2024-06-08T01:28:32.576" v="5026" actId="1076"/>
          <ac:spMkLst>
            <pc:docMk/>
            <pc:sldMk cId="511626006" sldId="476"/>
            <ac:spMk id="5" creationId="{237B350F-D308-8465-437F-3F4DCDD58A90}"/>
          </ac:spMkLst>
        </pc:spChg>
      </pc:sldChg>
      <pc:sldChg chg="addSp delSp modSp add del mod">
        <pc:chgData name="Orlando Marley Filho" userId="db0f27c2ee340672" providerId="LiveId" clId="{1320679C-52D2-4BC1-9F34-7139B097422A}" dt="2024-06-08T11:29:16.158" v="6522" actId="47"/>
        <pc:sldMkLst>
          <pc:docMk/>
          <pc:sldMk cId="3365074112" sldId="477"/>
        </pc:sldMkLst>
        <pc:spChg chg="mod">
          <ac:chgData name="Orlando Marley Filho" userId="db0f27c2ee340672" providerId="LiveId" clId="{1320679C-52D2-4BC1-9F34-7139B097422A}" dt="2024-06-08T09:49:45.064" v="5624" actId="207"/>
          <ac:spMkLst>
            <pc:docMk/>
            <pc:sldMk cId="3365074112" sldId="477"/>
            <ac:spMk id="3" creationId="{D493C469-4550-9EA9-E950-F5017D1F3DC8}"/>
          </ac:spMkLst>
        </pc:spChg>
        <pc:spChg chg="add del mod">
          <ac:chgData name="Orlando Marley Filho" userId="db0f27c2ee340672" providerId="LiveId" clId="{1320679C-52D2-4BC1-9F34-7139B097422A}" dt="2024-06-08T11:10:54.199" v="6447" actId="21"/>
          <ac:spMkLst>
            <pc:docMk/>
            <pc:sldMk cId="3365074112" sldId="477"/>
            <ac:spMk id="5" creationId="{A136C17E-9034-70AA-D9F7-76186E0F9E29}"/>
          </ac:spMkLst>
        </pc:spChg>
      </pc:sldChg>
      <pc:sldChg chg="addSp delSp modSp add del mod">
        <pc:chgData name="Orlando Marley Filho" userId="db0f27c2ee340672" providerId="LiveId" clId="{1320679C-52D2-4BC1-9F34-7139B097422A}" dt="2024-06-08T10:11:02.554" v="6114" actId="2696"/>
        <pc:sldMkLst>
          <pc:docMk/>
          <pc:sldMk cId="1526998125" sldId="478"/>
        </pc:sldMkLst>
        <pc:spChg chg="mod">
          <ac:chgData name="Orlando Marley Filho" userId="db0f27c2ee340672" providerId="LiveId" clId="{1320679C-52D2-4BC1-9F34-7139B097422A}" dt="2024-06-08T09:49:49.857" v="5625" actId="207"/>
          <ac:spMkLst>
            <pc:docMk/>
            <pc:sldMk cId="1526998125" sldId="478"/>
            <ac:spMk id="3" creationId="{D493C469-4550-9EA9-E950-F5017D1F3DC8}"/>
          </ac:spMkLst>
        </pc:spChg>
        <pc:spChg chg="add del mod">
          <ac:chgData name="Orlando Marley Filho" userId="db0f27c2ee340672" providerId="LiveId" clId="{1320679C-52D2-4BC1-9F34-7139B097422A}" dt="2024-06-08T09:27:07.079" v="5092" actId="21"/>
          <ac:spMkLst>
            <pc:docMk/>
            <pc:sldMk cId="1526998125" sldId="478"/>
            <ac:spMk id="5" creationId="{206CAED9-27BD-3FF2-D1A3-11BCDF84F791}"/>
          </ac:spMkLst>
        </pc:spChg>
      </pc:sldChg>
      <pc:sldChg chg="addSp modSp add del mod replId">
        <pc:chgData name="Orlando Marley Filho" userId="db0f27c2ee340672" providerId="LiveId" clId="{1320679C-52D2-4BC1-9F34-7139B097422A}" dt="2024-06-08T10:52:30.679" v="6398" actId="47"/>
        <pc:sldMkLst>
          <pc:docMk/>
          <pc:sldMk cId="311375740" sldId="479"/>
        </pc:sldMkLst>
        <pc:spChg chg="mod">
          <ac:chgData name="Orlando Marley Filho" userId="db0f27c2ee340672" providerId="LiveId" clId="{1320679C-52D2-4BC1-9F34-7139B097422A}" dt="2024-06-08T09:49:54.110" v="5626" actId="207"/>
          <ac:spMkLst>
            <pc:docMk/>
            <pc:sldMk cId="311375740" sldId="479"/>
            <ac:spMk id="3" creationId="{D493C469-4550-9EA9-E950-F5017D1F3DC8}"/>
          </ac:spMkLst>
        </pc:spChg>
        <pc:spChg chg="add mod">
          <ac:chgData name="Orlando Marley Filho" userId="db0f27c2ee340672" providerId="LiveId" clId="{1320679C-52D2-4BC1-9F34-7139B097422A}" dt="2024-06-08T10:51:54.925" v="6393" actId="21"/>
          <ac:spMkLst>
            <pc:docMk/>
            <pc:sldMk cId="311375740" sldId="479"/>
            <ac:spMk id="5" creationId="{9A008244-08C9-D74E-8536-034295CCB6D7}"/>
          </ac:spMkLst>
        </pc:spChg>
        <pc:spChg chg="add mod">
          <ac:chgData name="Orlando Marley Filho" userId="db0f27c2ee340672" providerId="LiveId" clId="{1320679C-52D2-4BC1-9F34-7139B097422A}" dt="2024-06-08T01:40:39.686" v="5064" actId="1076"/>
          <ac:spMkLst>
            <pc:docMk/>
            <pc:sldMk cId="311375740" sldId="479"/>
            <ac:spMk id="7" creationId="{4B9A0F31-66EB-D694-DE37-03FDAC90FAC7}"/>
          </ac:spMkLst>
        </pc:spChg>
      </pc:sldChg>
      <pc:sldChg chg="addSp modSp add del mod ord replId modNotesTx">
        <pc:chgData name="Orlando Marley Filho" userId="db0f27c2ee340672" providerId="LiveId" clId="{1320679C-52D2-4BC1-9F34-7139B097422A}" dt="2024-06-08T17:02:20.295" v="6980" actId="47"/>
        <pc:sldMkLst>
          <pc:docMk/>
          <pc:sldMk cId="3044037077" sldId="480"/>
        </pc:sldMkLst>
        <pc:spChg chg="mod">
          <ac:chgData name="Orlando Marley Filho" userId="db0f27c2ee340672" providerId="LiveId" clId="{1320679C-52D2-4BC1-9F34-7139B097422A}" dt="2024-06-08T09:49:59.069" v="5627" actId="207"/>
          <ac:spMkLst>
            <pc:docMk/>
            <pc:sldMk cId="3044037077" sldId="480"/>
            <ac:spMk id="3" creationId="{D493C469-4550-9EA9-E950-F5017D1F3DC8}"/>
          </ac:spMkLst>
        </pc:spChg>
        <pc:spChg chg="mod">
          <ac:chgData name="Orlando Marley Filho" userId="db0f27c2ee340672" providerId="LiveId" clId="{1320679C-52D2-4BC1-9F34-7139B097422A}" dt="2024-06-08T11:28:56.755" v="6518" actId="20577"/>
          <ac:spMkLst>
            <pc:docMk/>
            <pc:sldMk cId="3044037077" sldId="480"/>
            <ac:spMk id="4" creationId="{70E55417-99CC-F16D-1028-9F5BB21F60B0}"/>
          </ac:spMkLst>
        </pc:spChg>
        <pc:graphicFrameChg chg="add mod">
          <ac:chgData name="Orlando Marley Filho" userId="db0f27c2ee340672" providerId="LiveId" clId="{1320679C-52D2-4BC1-9F34-7139B097422A}" dt="2024-06-08T11:29:10.242" v="6521" actId="20577"/>
          <ac:graphicFrameMkLst>
            <pc:docMk/>
            <pc:sldMk cId="3044037077" sldId="480"/>
            <ac:graphicFrameMk id="7" creationId="{27A642DC-2D92-9D29-82B1-D5F10F59DAC5}"/>
          </ac:graphicFrameMkLst>
        </pc:graphicFrameChg>
      </pc:sldChg>
      <pc:sldChg chg="addSp delSp modSp add mod ord modNotesTx">
        <pc:chgData name="Orlando Marley Filho" userId="db0f27c2ee340672" providerId="LiveId" clId="{1320679C-52D2-4BC1-9F34-7139B097422A}" dt="2024-06-08T16:25:17.948" v="6785" actId="34135"/>
        <pc:sldMkLst>
          <pc:docMk/>
          <pc:sldMk cId="1788916194" sldId="481"/>
        </pc:sldMkLst>
        <pc:spChg chg="mod">
          <ac:chgData name="Orlando Marley Filho" userId="db0f27c2ee340672" providerId="LiveId" clId="{1320679C-52D2-4BC1-9F34-7139B097422A}" dt="2024-06-08T09:50:04.130" v="5628" actId="207"/>
          <ac:spMkLst>
            <pc:docMk/>
            <pc:sldMk cId="1788916194" sldId="481"/>
            <ac:spMk id="3" creationId="{D493C469-4550-9EA9-E950-F5017D1F3DC8}"/>
          </ac:spMkLst>
        </pc:spChg>
        <pc:spChg chg="mod">
          <ac:chgData name="Orlando Marley Filho" userId="db0f27c2ee340672" providerId="LiveId" clId="{1320679C-52D2-4BC1-9F34-7139B097422A}" dt="2024-06-08T16:18:06.965" v="6702" actId="1076"/>
          <ac:spMkLst>
            <pc:docMk/>
            <pc:sldMk cId="1788916194" sldId="481"/>
            <ac:spMk id="4" creationId="{70E55417-99CC-F16D-1028-9F5BB21F60B0}"/>
          </ac:spMkLst>
        </pc:spChg>
        <pc:spChg chg="add mod">
          <ac:chgData name="Orlando Marley Filho" userId="db0f27c2ee340672" providerId="LiveId" clId="{1320679C-52D2-4BC1-9F34-7139B097422A}" dt="2024-06-08T11:10:56.225" v="6448"/>
          <ac:spMkLst>
            <pc:docMk/>
            <pc:sldMk cId="1788916194" sldId="481"/>
            <ac:spMk id="5" creationId="{A136C17E-9034-70AA-D9F7-76186E0F9E29}"/>
          </ac:spMkLst>
        </pc:spChg>
        <pc:spChg chg="add mod">
          <ac:chgData name="Orlando Marley Filho" userId="db0f27c2ee340672" providerId="LiveId" clId="{1320679C-52D2-4BC1-9F34-7139B097422A}" dt="2024-06-08T16:25:08.405" v="6783" actId="34135"/>
          <ac:spMkLst>
            <pc:docMk/>
            <pc:sldMk cId="1788916194" sldId="481"/>
            <ac:spMk id="7" creationId="{6BFDCA87-7D3E-7C4F-B100-75553556BCCA}"/>
          </ac:spMkLst>
        </pc:spChg>
        <pc:spChg chg="add mod">
          <ac:chgData name="Orlando Marley Filho" userId="db0f27c2ee340672" providerId="LiveId" clId="{1320679C-52D2-4BC1-9F34-7139B097422A}" dt="2024-06-08T16:24:56.817" v="6781" actId="34135"/>
          <ac:spMkLst>
            <pc:docMk/>
            <pc:sldMk cId="1788916194" sldId="481"/>
            <ac:spMk id="10" creationId="{9AAF8A45-8AAE-4C39-A816-BCE08C351C37}"/>
          </ac:spMkLst>
        </pc:spChg>
        <pc:spChg chg="add mod">
          <ac:chgData name="Orlando Marley Filho" userId="db0f27c2ee340672" providerId="LiveId" clId="{1320679C-52D2-4BC1-9F34-7139B097422A}" dt="2024-06-08T16:24:56.817" v="6781" actId="34135"/>
          <ac:spMkLst>
            <pc:docMk/>
            <pc:sldMk cId="1788916194" sldId="481"/>
            <ac:spMk id="12" creationId="{C8925D45-1D6A-449D-AB08-652B1DC1A15B}"/>
          </ac:spMkLst>
        </pc:spChg>
        <pc:spChg chg="add mod">
          <ac:chgData name="Orlando Marley Filho" userId="db0f27c2ee340672" providerId="LiveId" clId="{1320679C-52D2-4BC1-9F34-7139B097422A}" dt="2024-06-08T16:24:56.817" v="6781" actId="34135"/>
          <ac:spMkLst>
            <pc:docMk/>
            <pc:sldMk cId="1788916194" sldId="481"/>
            <ac:spMk id="14" creationId="{57F1AC36-B9CB-4F16-9830-A4AB35C3E653}"/>
          </ac:spMkLst>
        </pc:spChg>
        <pc:spChg chg="add mod">
          <ac:chgData name="Orlando Marley Filho" userId="db0f27c2ee340672" providerId="LiveId" clId="{1320679C-52D2-4BC1-9F34-7139B097422A}" dt="2024-06-08T16:24:56.817" v="6781" actId="34135"/>
          <ac:spMkLst>
            <pc:docMk/>
            <pc:sldMk cId="1788916194" sldId="481"/>
            <ac:spMk id="16" creationId="{80818169-1D2A-49F5-9D45-619D54F4885D}"/>
          </ac:spMkLst>
        </pc:spChg>
        <pc:spChg chg="add mod">
          <ac:chgData name="Orlando Marley Filho" userId="db0f27c2ee340672" providerId="LiveId" clId="{1320679C-52D2-4BC1-9F34-7139B097422A}" dt="2024-06-08T16:24:56.817" v="6781" actId="34135"/>
          <ac:spMkLst>
            <pc:docMk/>
            <pc:sldMk cId="1788916194" sldId="481"/>
            <ac:spMk id="18" creationId="{127F6EED-74E4-473D-A059-A5AF45F64B68}"/>
          </ac:spMkLst>
        </pc:spChg>
        <pc:spChg chg="add mod">
          <ac:chgData name="Orlando Marley Filho" userId="db0f27c2ee340672" providerId="LiveId" clId="{1320679C-52D2-4BC1-9F34-7139B097422A}" dt="2024-06-08T16:24:56.817" v="6781" actId="34135"/>
          <ac:spMkLst>
            <pc:docMk/>
            <pc:sldMk cId="1788916194" sldId="481"/>
            <ac:spMk id="20" creationId="{A0AB48E0-E259-464E-80FF-81A09C120DC1}"/>
          </ac:spMkLst>
        </pc:spChg>
        <pc:spChg chg="add mod">
          <ac:chgData name="Orlando Marley Filho" userId="db0f27c2ee340672" providerId="LiveId" clId="{1320679C-52D2-4BC1-9F34-7139B097422A}" dt="2024-06-08T16:25:13.069" v="6784" actId="34135"/>
          <ac:spMkLst>
            <pc:docMk/>
            <pc:sldMk cId="1788916194" sldId="481"/>
            <ac:spMk id="22" creationId="{F2EF0563-A370-4E91-A7A7-8AFFA0E62D30}"/>
          </ac:spMkLst>
        </pc:spChg>
        <pc:spChg chg="add mod">
          <ac:chgData name="Orlando Marley Filho" userId="db0f27c2ee340672" providerId="LiveId" clId="{1320679C-52D2-4BC1-9F34-7139B097422A}" dt="2024-06-08T16:24:56.817" v="6781" actId="34135"/>
          <ac:spMkLst>
            <pc:docMk/>
            <pc:sldMk cId="1788916194" sldId="481"/>
            <ac:spMk id="24" creationId="{B1CD0A23-65AE-4419-992C-307C680F6CB5}"/>
          </ac:spMkLst>
        </pc:spChg>
        <pc:spChg chg="add mod">
          <ac:chgData name="Orlando Marley Filho" userId="db0f27c2ee340672" providerId="LiveId" clId="{1320679C-52D2-4BC1-9F34-7139B097422A}" dt="2024-06-08T16:24:56.817" v="6781" actId="34135"/>
          <ac:spMkLst>
            <pc:docMk/>
            <pc:sldMk cId="1788916194" sldId="481"/>
            <ac:spMk id="26" creationId="{4FB550EC-EE71-4A76-9092-DB1F7809AD79}"/>
          </ac:spMkLst>
        </pc:spChg>
        <pc:spChg chg="add mod">
          <ac:chgData name="Orlando Marley Filho" userId="db0f27c2ee340672" providerId="LiveId" clId="{1320679C-52D2-4BC1-9F34-7139B097422A}" dt="2024-06-08T16:24:56.817" v="6781" actId="34135"/>
          <ac:spMkLst>
            <pc:docMk/>
            <pc:sldMk cId="1788916194" sldId="481"/>
            <ac:spMk id="28" creationId="{E382F453-174D-4537-BF71-1DCADE6FBAE9}"/>
          </ac:spMkLst>
        </pc:spChg>
        <pc:spChg chg="add mod">
          <ac:chgData name="Orlando Marley Filho" userId="db0f27c2ee340672" providerId="LiveId" clId="{1320679C-52D2-4BC1-9F34-7139B097422A}" dt="2024-06-08T16:24:56.817" v="6781" actId="34135"/>
          <ac:spMkLst>
            <pc:docMk/>
            <pc:sldMk cId="1788916194" sldId="481"/>
            <ac:spMk id="30" creationId="{F3466FCE-F293-BA43-8AA3-223118ECE0CC}"/>
          </ac:spMkLst>
        </pc:spChg>
        <pc:spChg chg="add mod">
          <ac:chgData name="Orlando Marley Filho" userId="db0f27c2ee340672" providerId="LiveId" clId="{1320679C-52D2-4BC1-9F34-7139B097422A}" dt="2024-06-08T16:24:56.817" v="6781" actId="34135"/>
          <ac:spMkLst>
            <pc:docMk/>
            <pc:sldMk cId="1788916194" sldId="481"/>
            <ac:spMk id="32" creationId="{42203402-CCED-18FA-B64D-25D88200726C}"/>
          </ac:spMkLst>
        </pc:spChg>
        <pc:spChg chg="add mod">
          <ac:chgData name="Orlando Marley Filho" userId="db0f27c2ee340672" providerId="LiveId" clId="{1320679C-52D2-4BC1-9F34-7139B097422A}" dt="2024-06-08T16:24:56.817" v="6781" actId="34135"/>
          <ac:spMkLst>
            <pc:docMk/>
            <pc:sldMk cId="1788916194" sldId="481"/>
            <ac:spMk id="34" creationId="{C54438F7-9114-4A11-A1CD-5151A63AFFDD}"/>
          </ac:spMkLst>
        </pc:spChg>
        <pc:spChg chg="add mod">
          <ac:chgData name="Orlando Marley Filho" userId="db0f27c2ee340672" providerId="LiveId" clId="{1320679C-52D2-4BC1-9F34-7139B097422A}" dt="2024-06-08T16:25:17.948" v="6785" actId="34135"/>
          <ac:spMkLst>
            <pc:docMk/>
            <pc:sldMk cId="1788916194" sldId="481"/>
            <ac:spMk id="36" creationId="{1DF64161-8F8F-401C-A271-B3B634B137A4}"/>
          </ac:spMkLst>
        </pc:spChg>
        <pc:spChg chg="add mod">
          <ac:chgData name="Orlando Marley Filho" userId="db0f27c2ee340672" providerId="LiveId" clId="{1320679C-52D2-4BC1-9F34-7139B097422A}" dt="2024-06-08T16:24:56.817" v="6781" actId="34135"/>
          <ac:spMkLst>
            <pc:docMk/>
            <pc:sldMk cId="1788916194" sldId="481"/>
            <ac:spMk id="38" creationId="{ECABF8FF-DFE0-4E9F-8267-A1C3ADD4F178}"/>
          </ac:spMkLst>
        </pc:spChg>
        <pc:spChg chg="add mod">
          <ac:chgData name="Orlando Marley Filho" userId="db0f27c2ee340672" providerId="LiveId" clId="{1320679C-52D2-4BC1-9F34-7139B097422A}" dt="2024-06-08T16:24:56.817" v="6781" actId="34135"/>
          <ac:spMkLst>
            <pc:docMk/>
            <pc:sldMk cId="1788916194" sldId="481"/>
            <ac:spMk id="40" creationId="{D6B0B5A6-0238-4E6C-BC98-8143FC6D49AF}"/>
          </ac:spMkLst>
        </pc:spChg>
        <pc:spChg chg="add mod">
          <ac:chgData name="Orlando Marley Filho" userId="db0f27c2ee340672" providerId="LiveId" clId="{1320679C-52D2-4BC1-9F34-7139B097422A}" dt="2024-06-08T16:24:56.817" v="6781" actId="34135"/>
          <ac:spMkLst>
            <pc:docMk/>
            <pc:sldMk cId="1788916194" sldId="481"/>
            <ac:spMk id="42" creationId="{C571C5FA-AD35-40F8-BC4B-743B4B7363DD}"/>
          </ac:spMkLst>
        </pc:spChg>
        <pc:spChg chg="add mod">
          <ac:chgData name="Orlando Marley Filho" userId="db0f27c2ee340672" providerId="LiveId" clId="{1320679C-52D2-4BC1-9F34-7139B097422A}" dt="2024-06-08T16:24:56.817" v="6781" actId="34135"/>
          <ac:spMkLst>
            <pc:docMk/>
            <pc:sldMk cId="1788916194" sldId="481"/>
            <ac:spMk id="44" creationId="{B9BE473B-7411-470D-A7D6-54C683E32CA3}"/>
          </ac:spMkLst>
        </pc:spChg>
        <pc:spChg chg="add mod">
          <ac:chgData name="Orlando Marley Filho" userId="db0f27c2ee340672" providerId="LiveId" clId="{1320679C-52D2-4BC1-9F34-7139B097422A}" dt="2024-06-08T16:24:56.817" v="6781" actId="34135"/>
          <ac:spMkLst>
            <pc:docMk/>
            <pc:sldMk cId="1788916194" sldId="481"/>
            <ac:spMk id="46" creationId="{45E4A35F-3AFA-4E3D-A3D3-B0EBA14FAA08}"/>
          </ac:spMkLst>
        </pc:spChg>
        <pc:spChg chg="add mod">
          <ac:chgData name="Orlando Marley Filho" userId="db0f27c2ee340672" providerId="LiveId" clId="{1320679C-52D2-4BC1-9F34-7139B097422A}" dt="2024-06-08T16:24:56.817" v="6781" actId="34135"/>
          <ac:spMkLst>
            <pc:docMk/>
            <pc:sldMk cId="1788916194" sldId="481"/>
            <ac:spMk id="48" creationId="{3DC1859B-0115-41E2-8EA0-EB96EB6B4CF3}"/>
          </ac:spMkLst>
        </pc:spChg>
        <pc:spChg chg="add mod">
          <ac:chgData name="Orlando Marley Filho" userId="db0f27c2ee340672" providerId="LiveId" clId="{1320679C-52D2-4BC1-9F34-7139B097422A}" dt="2024-06-08T16:24:56.817" v="6781" actId="34135"/>
          <ac:spMkLst>
            <pc:docMk/>
            <pc:sldMk cId="1788916194" sldId="481"/>
            <ac:spMk id="50" creationId="{0D8C6992-846A-494E-AD24-1CA82125BDCC}"/>
          </ac:spMkLst>
        </pc:spChg>
        <pc:spChg chg="add mod">
          <ac:chgData name="Orlando Marley Filho" userId="db0f27c2ee340672" providerId="LiveId" clId="{1320679C-52D2-4BC1-9F34-7139B097422A}" dt="2024-06-08T16:24:56.817" v="6781" actId="34135"/>
          <ac:spMkLst>
            <pc:docMk/>
            <pc:sldMk cId="1788916194" sldId="481"/>
            <ac:spMk id="52" creationId="{547C41E9-E915-4124-BA66-D2147B3F0D4B}"/>
          </ac:spMkLst>
        </pc:spChg>
        <pc:spChg chg="add mod">
          <ac:chgData name="Orlando Marley Filho" userId="db0f27c2ee340672" providerId="LiveId" clId="{1320679C-52D2-4BC1-9F34-7139B097422A}" dt="2024-06-08T16:24:56.817" v="6781" actId="34135"/>
          <ac:spMkLst>
            <pc:docMk/>
            <pc:sldMk cId="1788916194" sldId="481"/>
            <ac:spMk id="54" creationId="{FB68AE46-E2B1-445F-B10A-1C620B40EF7B}"/>
          </ac:spMkLst>
        </pc:spChg>
        <pc:spChg chg="add mod">
          <ac:chgData name="Orlando Marley Filho" userId="db0f27c2ee340672" providerId="LiveId" clId="{1320679C-52D2-4BC1-9F34-7139B097422A}" dt="2024-06-08T16:24:56.817" v="6781" actId="34135"/>
          <ac:spMkLst>
            <pc:docMk/>
            <pc:sldMk cId="1788916194" sldId="481"/>
            <ac:spMk id="56" creationId="{12202961-E8E3-45AA-B0E2-485A2767AFEA}"/>
          </ac:spMkLst>
        </pc:spChg>
        <pc:spChg chg="add mod">
          <ac:chgData name="Orlando Marley Filho" userId="db0f27c2ee340672" providerId="LiveId" clId="{1320679C-52D2-4BC1-9F34-7139B097422A}" dt="2024-06-08T16:24:56.817" v="6781" actId="34135"/>
          <ac:spMkLst>
            <pc:docMk/>
            <pc:sldMk cId="1788916194" sldId="481"/>
            <ac:spMk id="58" creationId="{E3B68BE7-03F3-448B-AD7E-B1635F64B1FA}"/>
          </ac:spMkLst>
        </pc:spChg>
        <pc:grpChg chg="add mod">
          <ac:chgData name="Orlando Marley Filho" userId="db0f27c2ee340672" providerId="LiveId" clId="{1320679C-52D2-4BC1-9F34-7139B097422A}" dt="2024-06-08T16:11:25.631" v="6626" actId="164"/>
          <ac:grpSpMkLst>
            <pc:docMk/>
            <pc:sldMk cId="1788916194" sldId="481"/>
            <ac:grpSpMk id="59" creationId="{CEAA88A3-E428-58C4-3836-4E6B5F01C563}"/>
          </ac:grpSpMkLst>
        </pc:grpChg>
        <pc:graphicFrameChg chg="add del mod modGraphic">
          <ac:chgData name="Orlando Marley Filho" userId="db0f27c2ee340672" providerId="LiveId" clId="{1320679C-52D2-4BC1-9F34-7139B097422A}" dt="2024-06-08T16:10:33.443" v="6624" actId="478"/>
          <ac:graphicFrameMkLst>
            <pc:docMk/>
            <pc:sldMk cId="1788916194" sldId="481"/>
            <ac:graphicFrameMk id="2" creationId="{9547F170-A450-7A9F-FD11-441CF84682AB}"/>
          </ac:graphicFrameMkLst>
        </pc:graphicFrameChg>
        <pc:picChg chg="add mod">
          <ac:chgData name="Orlando Marley Filho" userId="db0f27c2ee340672" providerId="LiveId" clId="{1320679C-52D2-4BC1-9F34-7139B097422A}" dt="2024-06-08T16:24:56.817" v="6781" actId="34135"/>
          <ac:picMkLst>
            <pc:docMk/>
            <pc:sldMk cId="1788916194" sldId="481"/>
            <ac:picMk id="6" creationId="{48994123-5D7A-3144-A792-6CF2947E578F}"/>
          </ac:picMkLst>
        </pc:picChg>
        <pc:picChg chg="add mod">
          <ac:chgData name="Orlando Marley Filho" userId="db0f27c2ee340672" providerId="LiveId" clId="{1320679C-52D2-4BC1-9F34-7139B097422A}" dt="2024-06-08T16:24:56.817" v="6781" actId="34135"/>
          <ac:picMkLst>
            <pc:docMk/>
            <pc:sldMk cId="1788916194" sldId="481"/>
            <ac:picMk id="9" creationId="{F64F39F0-2A68-441A-942F-AE57CA843B97}"/>
          </ac:picMkLst>
        </pc:picChg>
        <pc:picChg chg="add mod">
          <ac:chgData name="Orlando Marley Filho" userId="db0f27c2ee340672" providerId="LiveId" clId="{1320679C-52D2-4BC1-9F34-7139B097422A}" dt="2024-06-08T16:24:56.817" v="6781" actId="34135"/>
          <ac:picMkLst>
            <pc:docMk/>
            <pc:sldMk cId="1788916194" sldId="481"/>
            <ac:picMk id="11" creationId="{BD51857F-14A9-44B4-9A9C-AA61227F6C60}"/>
          </ac:picMkLst>
        </pc:picChg>
        <pc:picChg chg="add mod">
          <ac:chgData name="Orlando Marley Filho" userId="db0f27c2ee340672" providerId="LiveId" clId="{1320679C-52D2-4BC1-9F34-7139B097422A}" dt="2024-06-08T16:24:56.817" v="6781" actId="34135"/>
          <ac:picMkLst>
            <pc:docMk/>
            <pc:sldMk cId="1788916194" sldId="481"/>
            <ac:picMk id="13" creationId="{3A4CC5BC-2610-4B29-861F-23355CE4637D}"/>
          </ac:picMkLst>
        </pc:picChg>
        <pc:picChg chg="add mod">
          <ac:chgData name="Orlando Marley Filho" userId="db0f27c2ee340672" providerId="LiveId" clId="{1320679C-52D2-4BC1-9F34-7139B097422A}" dt="2024-06-08T16:24:56.817" v="6781" actId="34135"/>
          <ac:picMkLst>
            <pc:docMk/>
            <pc:sldMk cId="1788916194" sldId="481"/>
            <ac:picMk id="15" creationId="{F0F27D85-8B1B-4E60-9EC1-12AB8A2FBCC5}"/>
          </ac:picMkLst>
        </pc:picChg>
        <pc:picChg chg="add mod">
          <ac:chgData name="Orlando Marley Filho" userId="db0f27c2ee340672" providerId="LiveId" clId="{1320679C-52D2-4BC1-9F34-7139B097422A}" dt="2024-06-08T16:24:56.817" v="6781" actId="34135"/>
          <ac:picMkLst>
            <pc:docMk/>
            <pc:sldMk cId="1788916194" sldId="481"/>
            <ac:picMk id="17" creationId="{3F641843-3240-4E7A-A6BF-5E7369657F2B}"/>
          </ac:picMkLst>
        </pc:picChg>
        <pc:picChg chg="add mod">
          <ac:chgData name="Orlando Marley Filho" userId="db0f27c2ee340672" providerId="LiveId" clId="{1320679C-52D2-4BC1-9F34-7139B097422A}" dt="2024-06-08T16:24:56.817" v="6781" actId="34135"/>
          <ac:picMkLst>
            <pc:docMk/>
            <pc:sldMk cId="1788916194" sldId="481"/>
            <ac:picMk id="19" creationId="{A41E7752-61D7-48D5-90F5-E5DF829574A0}"/>
          </ac:picMkLst>
        </pc:picChg>
        <pc:picChg chg="add mod">
          <ac:chgData name="Orlando Marley Filho" userId="db0f27c2ee340672" providerId="LiveId" clId="{1320679C-52D2-4BC1-9F34-7139B097422A}" dt="2024-06-08T16:24:56.817" v="6781" actId="34135"/>
          <ac:picMkLst>
            <pc:docMk/>
            <pc:sldMk cId="1788916194" sldId="481"/>
            <ac:picMk id="21" creationId="{1DD811B4-61AF-418E-A5FB-72CC9B3D9EB6}"/>
          </ac:picMkLst>
        </pc:picChg>
        <pc:picChg chg="add mod">
          <ac:chgData name="Orlando Marley Filho" userId="db0f27c2ee340672" providerId="LiveId" clId="{1320679C-52D2-4BC1-9F34-7139B097422A}" dt="2024-06-08T16:24:56.817" v="6781" actId="34135"/>
          <ac:picMkLst>
            <pc:docMk/>
            <pc:sldMk cId="1788916194" sldId="481"/>
            <ac:picMk id="23" creationId="{FA5DABCA-3B8A-4668-AD91-5101B90113A7}"/>
          </ac:picMkLst>
        </pc:picChg>
        <pc:picChg chg="add mod">
          <ac:chgData name="Orlando Marley Filho" userId="db0f27c2ee340672" providerId="LiveId" clId="{1320679C-52D2-4BC1-9F34-7139B097422A}" dt="2024-06-08T16:24:56.817" v="6781" actId="34135"/>
          <ac:picMkLst>
            <pc:docMk/>
            <pc:sldMk cId="1788916194" sldId="481"/>
            <ac:picMk id="25" creationId="{A83EB3F1-EABB-4C25-8CC6-7BFFB6054BC7}"/>
          </ac:picMkLst>
        </pc:picChg>
        <pc:picChg chg="add mod">
          <ac:chgData name="Orlando Marley Filho" userId="db0f27c2ee340672" providerId="LiveId" clId="{1320679C-52D2-4BC1-9F34-7139B097422A}" dt="2024-06-08T16:24:56.817" v="6781" actId="34135"/>
          <ac:picMkLst>
            <pc:docMk/>
            <pc:sldMk cId="1788916194" sldId="481"/>
            <ac:picMk id="27" creationId="{A2481252-0F2A-49F9-BB63-FFEAC5AA926C}"/>
          </ac:picMkLst>
        </pc:picChg>
        <pc:picChg chg="add mod">
          <ac:chgData name="Orlando Marley Filho" userId="db0f27c2ee340672" providerId="LiveId" clId="{1320679C-52D2-4BC1-9F34-7139B097422A}" dt="2024-06-08T16:24:56.817" v="6781" actId="34135"/>
          <ac:picMkLst>
            <pc:docMk/>
            <pc:sldMk cId="1788916194" sldId="481"/>
            <ac:picMk id="29" creationId="{780C44B0-24CB-0E46-8E63-78BE71121DDA}"/>
          </ac:picMkLst>
        </pc:picChg>
        <pc:picChg chg="add mod">
          <ac:chgData name="Orlando Marley Filho" userId="db0f27c2ee340672" providerId="LiveId" clId="{1320679C-52D2-4BC1-9F34-7139B097422A}" dt="2024-06-08T16:24:56.817" v="6781" actId="34135"/>
          <ac:picMkLst>
            <pc:docMk/>
            <pc:sldMk cId="1788916194" sldId="481"/>
            <ac:picMk id="31" creationId="{2C2F92EE-4441-1FD6-F6B8-1C70309A7034}"/>
          </ac:picMkLst>
        </pc:picChg>
        <pc:picChg chg="add mod">
          <ac:chgData name="Orlando Marley Filho" userId="db0f27c2ee340672" providerId="LiveId" clId="{1320679C-52D2-4BC1-9F34-7139B097422A}" dt="2024-06-08T16:24:56.817" v="6781" actId="34135"/>
          <ac:picMkLst>
            <pc:docMk/>
            <pc:sldMk cId="1788916194" sldId="481"/>
            <ac:picMk id="33" creationId="{B04C92C0-AAA2-402F-9DA7-9BBD50D39635}"/>
          </ac:picMkLst>
        </pc:picChg>
        <pc:picChg chg="add mod">
          <ac:chgData name="Orlando Marley Filho" userId="db0f27c2ee340672" providerId="LiveId" clId="{1320679C-52D2-4BC1-9F34-7139B097422A}" dt="2024-06-08T16:24:56.817" v="6781" actId="34135"/>
          <ac:picMkLst>
            <pc:docMk/>
            <pc:sldMk cId="1788916194" sldId="481"/>
            <ac:picMk id="35" creationId="{3BABB20B-9558-4433-8F5A-140F52E57399}"/>
          </ac:picMkLst>
        </pc:picChg>
        <pc:picChg chg="add mod">
          <ac:chgData name="Orlando Marley Filho" userId="db0f27c2ee340672" providerId="LiveId" clId="{1320679C-52D2-4BC1-9F34-7139B097422A}" dt="2024-06-08T16:24:56.817" v="6781" actId="34135"/>
          <ac:picMkLst>
            <pc:docMk/>
            <pc:sldMk cId="1788916194" sldId="481"/>
            <ac:picMk id="37" creationId="{9683603A-F28D-412C-BB78-0A17EC4C5A36}"/>
          </ac:picMkLst>
        </pc:picChg>
        <pc:picChg chg="add mod">
          <ac:chgData name="Orlando Marley Filho" userId="db0f27c2ee340672" providerId="LiveId" clId="{1320679C-52D2-4BC1-9F34-7139B097422A}" dt="2024-06-08T16:24:56.817" v="6781" actId="34135"/>
          <ac:picMkLst>
            <pc:docMk/>
            <pc:sldMk cId="1788916194" sldId="481"/>
            <ac:picMk id="39" creationId="{C3F41A78-14D1-4BAC-B3F6-C1EB2BC964CC}"/>
          </ac:picMkLst>
        </pc:picChg>
        <pc:picChg chg="add mod">
          <ac:chgData name="Orlando Marley Filho" userId="db0f27c2ee340672" providerId="LiveId" clId="{1320679C-52D2-4BC1-9F34-7139B097422A}" dt="2024-06-08T16:24:56.817" v="6781" actId="34135"/>
          <ac:picMkLst>
            <pc:docMk/>
            <pc:sldMk cId="1788916194" sldId="481"/>
            <ac:picMk id="41" creationId="{D0532336-0098-4E4A-A091-7A3349287D49}"/>
          </ac:picMkLst>
        </pc:picChg>
        <pc:picChg chg="add mod">
          <ac:chgData name="Orlando Marley Filho" userId="db0f27c2ee340672" providerId="LiveId" clId="{1320679C-52D2-4BC1-9F34-7139B097422A}" dt="2024-06-08T16:24:56.817" v="6781" actId="34135"/>
          <ac:picMkLst>
            <pc:docMk/>
            <pc:sldMk cId="1788916194" sldId="481"/>
            <ac:picMk id="43" creationId="{DD8CE6F4-92A5-4E5A-BEA0-A796F1A11145}"/>
          </ac:picMkLst>
        </pc:picChg>
        <pc:picChg chg="add mod">
          <ac:chgData name="Orlando Marley Filho" userId="db0f27c2ee340672" providerId="LiveId" clId="{1320679C-52D2-4BC1-9F34-7139B097422A}" dt="2024-06-08T16:24:56.817" v="6781" actId="34135"/>
          <ac:picMkLst>
            <pc:docMk/>
            <pc:sldMk cId="1788916194" sldId="481"/>
            <ac:picMk id="45" creationId="{1FD16B89-15B2-4C3D-B92A-8FF8F548024E}"/>
          </ac:picMkLst>
        </pc:picChg>
        <pc:picChg chg="add mod">
          <ac:chgData name="Orlando Marley Filho" userId="db0f27c2ee340672" providerId="LiveId" clId="{1320679C-52D2-4BC1-9F34-7139B097422A}" dt="2024-06-08T16:24:56.817" v="6781" actId="34135"/>
          <ac:picMkLst>
            <pc:docMk/>
            <pc:sldMk cId="1788916194" sldId="481"/>
            <ac:picMk id="47" creationId="{91CAAAFF-327D-4976-A2B6-301EAAD9BFCE}"/>
          </ac:picMkLst>
        </pc:picChg>
        <pc:picChg chg="add mod">
          <ac:chgData name="Orlando Marley Filho" userId="db0f27c2ee340672" providerId="LiveId" clId="{1320679C-52D2-4BC1-9F34-7139B097422A}" dt="2024-06-08T16:24:56.817" v="6781" actId="34135"/>
          <ac:picMkLst>
            <pc:docMk/>
            <pc:sldMk cId="1788916194" sldId="481"/>
            <ac:picMk id="49" creationId="{E06E405B-8BE4-432D-9B3D-3E2E874D99A5}"/>
          </ac:picMkLst>
        </pc:picChg>
        <pc:picChg chg="add mod">
          <ac:chgData name="Orlando Marley Filho" userId="db0f27c2ee340672" providerId="LiveId" clId="{1320679C-52D2-4BC1-9F34-7139B097422A}" dt="2024-06-08T16:24:56.817" v="6781" actId="34135"/>
          <ac:picMkLst>
            <pc:docMk/>
            <pc:sldMk cId="1788916194" sldId="481"/>
            <ac:picMk id="51" creationId="{503A6B4D-DEE3-46F9-B451-2A59ED89EBA9}"/>
          </ac:picMkLst>
        </pc:picChg>
        <pc:picChg chg="add mod">
          <ac:chgData name="Orlando Marley Filho" userId="db0f27c2ee340672" providerId="LiveId" clId="{1320679C-52D2-4BC1-9F34-7139B097422A}" dt="2024-06-08T16:24:56.817" v="6781" actId="34135"/>
          <ac:picMkLst>
            <pc:docMk/>
            <pc:sldMk cId="1788916194" sldId="481"/>
            <ac:picMk id="53" creationId="{A12EE907-E763-44C1-A13C-D9B87F6A1316}"/>
          </ac:picMkLst>
        </pc:picChg>
        <pc:picChg chg="add mod">
          <ac:chgData name="Orlando Marley Filho" userId="db0f27c2ee340672" providerId="LiveId" clId="{1320679C-52D2-4BC1-9F34-7139B097422A}" dt="2024-06-08T16:24:56.817" v="6781" actId="34135"/>
          <ac:picMkLst>
            <pc:docMk/>
            <pc:sldMk cId="1788916194" sldId="481"/>
            <ac:picMk id="55" creationId="{60494203-D348-4F4E-81A0-E7BF7BE7680C}"/>
          </ac:picMkLst>
        </pc:picChg>
        <pc:picChg chg="add mod">
          <ac:chgData name="Orlando Marley Filho" userId="db0f27c2ee340672" providerId="LiveId" clId="{1320679C-52D2-4BC1-9F34-7139B097422A}" dt="2024-06-08T16:24:56.817" v="6781" actId="34135"/>
          <ac:picMkLst>
            <pc:docMk/>
            <pc:sldMk cId="1788916194" sldId="481"/>
            <ac:picMk id="57" creationId="{5559347E-D264-4A89-88C2-6D153F2A8FEB}"/>
          </ac:picMkLst>
        </pc:picChg>
      </pc:sldChg>
      <pc:sldChg chg="addSp delSp modSp add mod ord replId modAnim modNotesTx">
        <pc:chgData name="Orlando Marley Filho" userId="db0f27c2ee340672" providerId="LiveId" clId="{1320679C-52D2-4BC1-9F34-7139B097422A}" dt="2024-07-29T20:34:26.026" v="45749" actId="20577"/>
        <pc:sldMkLst>
          <pc:docMk/>
          <pc:sldMk cId="1400152774" sldId="482"/>
        </pc:sldMkLst>
        <pc:spChg chg="add del mod">
          <ac:chgData name="Orlando Marley Filho" userId="db0f27c2ee340672" providerId="LiveId" clId="{1320679C-52D2-4BC1-9F34-7139B097422A}" dt="2024-06-08T11:27:03.213" v="6454" actId="478"/>
          <ac:spMkLst>
            <pc:docMk/>
            <pc:sldMk cId="1400152774" sldId="482"/>
            <ac:spMk id="2" creationId="{FC8657CE-082A-87F6-8E1C-07EBB77C24C5}"/>
          </ac:spMkLst>
        </pc:spChg>
        <pc:spChg chg="mod">
          <ac:chgData name="Orlando Marley Filho" userId="db0f27c2ee340672" providerId="LiveId" clId="{1320679C-52D2-4BC1-9F34-7139B097422A}" dt="2024-06-08T09:50:06.780" v="5629" actId="207"/>
          <ac:spMkLst>
            <pc:docMk/>
            <pc:sldMk cId="1400152774" sldId="482"/>
            <ac:spMk id="3" creationId="{D493C469-4550-9EA9-E950-F5017D1F3DC8}"/>
          </ac:spMkLst>
        </pc:spChg>
        <pc:spChg chg="mod">
          <ac:chgData name="Orlando Marley Filho" userId="db0f27c2ee340672" providerId="LiveId" clId="{1320679C-52D2-4BC1-9F34-7139B097422A}" dt="2024-06-08T11:27:16.403" v="6474" actId="20577"/>
          <ac:spMkLst>
            <pc:docMk/>
            <pc:sldMk cId="1400152774" sldId="482"/>
            <ac:spMk id="4" creationId="{70E55417-99CC-F16D-1028-9F5BB21F60B0}"/>
          </ac:spMkLst>
        </pc:spChg>
        <pc:spChg chg="add del mod">
          <ac:chgData name="Orlando Marley Filho" userId="db0f27c2ee340672" providerId="LiveId" clId="{1320679C-52D2-4BC1-9F34-7139B097422A}" dt="2024-06-08T16:42:20.218" v="6869" actId="12084"/>
          <ac:spMkLst>
            <pc:docMk/>
            <pc:sldMk cId="1400152774" sldId="482"/>
            <ac:spMk id="7" creationId="{6F3551EC-0307-DC95-8F8A-9304B6A1D9AC}"/>
          </ac:spMkLst>
        </pc:spChg>
        <pc:spChg chg="mod topLvl">
          <ac:chgData name="Orlando Marley Filho" userId="db0f27c2ee340672" providerId="LiveId" clId="{1320679C-52D2-4BC1-9F34-7139B097422A}" dt="2024-06-08T16:57:09.593" v="6963" actId="164"/>
          <ac:spMkLst>
            <pc:docMk/>
            <pc:sldMk cId="1400152774" sldId="482"/>
            <ac:spMk id="11" creationId="{DF0BEBE3-475F-2004-B9F7-B69826B9EF8C}"/>
          </ac:spMkLst>
        </pc:spChg>
        <pc:spChg chg="mod topLvl">
          <ac:chgData name="Orlando Marley Filho" userId="db0f27c2ee340672" providerId="LiveId" clId="{1320679C-52D2-4BC1-9F34-7139B097422A}" dt="2024-06-08T16:57:09.593" v="6963" actId="164"/>
          <ac:spMkLst>
            <pc:docMk/>
            <pc:sldMk cId="1400152774" sldId="482"/>
            <ac:spMk id="12" creationId="{0B615766-CD5D-FC28-1400-9E347F54D632}"/>
          </ac:spMkLst>
        </pc:spChg>
        <pc:spChg chg="mod topLvl">
          <ac:chgData name="Orlando Marley Filho" userId="db0f27c2ee340672" providerId="LiveId" clId="{1320679C-52D2-4BC1-9F34-7139B097422A}" dt="2024-06-08T16:56:24.398" v="6954" actId="1076"/>
          <ac:spMkLst>
            <pc:docMk/>
            <pc:sldMk cId="1400152774" sldId="482"/>
            <ac:spMk id="13" creationId="{4B8E5CF3-28D7-FC47-FEE7-69CE0B60C89A}"/>
          </ac:spMkLst>
        </pc:spChg>
        <pc:spChg chg="add del mod topLvl">
          <ac:chgData name="Orlando Marley Filho" userId="db0f27c2ee340672" providerId="LiveId" clId="{1320679C-52D2-4BC1-9F34-7139B097422A}" dt="2024-06-08T16:57:03.138" v="6962" actId="164"/>
          <ac:spMkLst>
            <pc:docMk/>
            <pc:sldMk cId="1400152774" sldId="482"/>
            <ac:spMk id="14" creationId="{FEA662D5-FA41-16D8-1FA9-BE9C763D8CDB}"/>
          </ac:spMkLst>
        </pc:spChg>
        <pc:spChg chg="mod topLvl">
          <ac:chgData name="Orlando Marley Filho" userId="db0f27c2ee340672" providerId="LiveId" clId="{1320679C-52D2-4BC1-9F34-7139B097422A}" dt="2024-06-08T16:57:17.513" v="6965" actId="164"/>
          <ac:spMkLst>
            <pc:docMk/>
            <pc:sldMk cId="1400152774" sldId="482"/>
            <ac:spMk id="15" creationId="{B23A5C3F-6168-BA54-28A1-89E7462CBAC8}"/>
          </ac:spMkLst>
        </pc:spChg>
        <pc:spChg chg="mod topLvl">
          <ac:chgData name="Orlando Marley Filho" userId="db0f27c2ee340672" providerId="LiveId" clId="{1320679C-52D2-4BC1-9F34-7139B097422A}" dt="2024-06-08T16:57:17.513" v="6965" actId="164"/>
          <ac:spMkLst>
            <pc:docMk/>
            <pc:sldMk cId="1400152774" sldId="482"/>
            <ac:spMk id="16" creationId="{BE8D02D5-43C4-9429-F004-F9E0B985A875}"/>
          </ac:spMkLst>
        </pc:spChg>
        <pc:spChg chg="mod topLvl">
          <ac:chgData name="Orlando Marley Filho" userId="db0f27c2ee340672" providerId="LiveId" clId="{1320679C-52D2-4BC1-9F34-7139B097422A}" dt="2024-06-08T16:54:58.033" v="6949" actId="164"/>
          <ac:spMkLst>
            <pc:docMk/>
            <pc:sldMk cId="1400152774" sldId="482"/>
            <ac:spMk id="17" creationId="{EAF55F31-A3E5-030B-A0DF-5C1443FB2EF1}"/>
          </ac:spMkLst>
        </pc:spChg>
        <pc:spChg chg="mod topLvl">
          <ac:chgData name="Orlando Marley Filho" userId="db0f27c2ee340672" providerId="LiveId" clId="{1320679C-52D2-4BC1-9F34-7139B097422A}" dt="2024-06-08T16:57:12.273" v="6964" actId="164"/>
          <ac:spMkLst>
            <pc:docMk/>
            <pc:sldMk cId="1400152774" sldId="482"/>
            <ac:spMk id="18" creationId="{6C0C1FC5-71E0-544C-86A5-41E6718FCEF6}"/>
          </ac:spMkLst>
        </pc:spChg>
        <pc:spChg chg="mod topLvl">
          <ac:chgData name="Orlando Marley Filho" userId="db0f27c2ee340672" providerId="LiveId" clId="{1320679C-52D2-4BC1-9F34-7139B097422A}" dt="2024-06-08T16:56:22.657" v="6952" actId="164"/>
          <ac:spMkLst>
            <pc:docMk/>
            <pc:sldMk cId="1400152774" sldId="482"/>
            <ac:spMk id="19" creationId="{0C9231DD-C740-F9DB-BE0E-91FD57BF52A9}"/>
          </ac:spMkLst>
        </pc:spChg>
        <pc:spChg chg="mod topLvl">
          <ac:chgData name="Orlando Marley Filho" userId="db0f27c2ee340672" providerId="LiveId" clId="{1320679C-52D2-4BC1-9F34-7139B097422A}" dt="2024-06-08T16:56:22.657" v="6952" actId="164"/>
          <ac:spMkLst>
            <pc:docMk/>
            <pc:sldMk cId="1400152774" sldId="482"/>
            <ac:spMk id="20" creationId="{188527CB-BF7F-44D2-CAC3-1522632562B7}"/>
          </ac:spMkLst>
        </pc:spChg>
        <pc:spChg chg="mod topLvl">
          <ac:chgData name="Orlando Marley Filho" userId="db0f27c2ee340672" providerId="LiveId" clId="{1320679C-52D2-4BC1-9F34-7139B097422A}" dt="2024-06-08T16:54:49.925" v="6948" actId="164"/>
          <ac:spMkLst>
            <pc:docMk/>
            <pc:sldMk cId="1400152774" sldId="482"/>
            <ac:spMk id="21" creationId="{B3C7A5EF-7DC1-CE51-FFED-8E18820EBB4C}"/>
          </ac:spMkLst>
        </pc:spChg>
        <pc:spChg chg="add del mod topLvl">
          <ac:chgData name="Orlando Marley Filho" userId="db0f27c2ee340672" providerId="LiveId" clId="{1320679C-52D2-4BC1-9F34-7139B097422A}" dt="2024-06-08T16:57:25.468" v="6966" actId="164"/>
          <ac:spMkLst>
            <pc:docMk/>
            <pc:sldMk cId="1400152774" sldId="482"/>
            <ac:spMk id="22" creationId="{620FC034-20DB-B6CF-9754-55910538FCCB}"/>
          </ac:spMkLst>
        </pc:spChg>
        <pc:grpChg chg="del mod">
          <ac:chgData name="Orlando Marley Filho" userId="db0f27c2ee340672" providerId="LiveId" clId="{1320679C-52D2-4BC1-9F34-7139B097422A}" dt="2024-06-08T16:49:43.921" v="6906" actId="165"/>
          <ac:grpSpMkLst>
            <pc:docMk/>
            <pc:sldMk cId="1400152774" sldId="482"/>
            <ac:grpSpMk id="10" creationId="{F91F57D7-4266-F556-7B76-AD027E3A075A}"/>
          </ac:grpSpMkLst>
        </pc:grpChg>
        <pc:grpChg chg="add mod">
          <ac:chgData name="Orlando Marley Filho" userId="db0f27c2ee340672" providerId="LiveId" clId="{1320679C-52D2-4BC1-9F34-7139B097422A}" dt="2024-06-08T16:57:03.138" v="6962" actId="164"/>
          <ac:grpSpMkLst>
            <pc:docMk/>
            <pc:sldMk cId="1400152774" sldId="482"/>
            <ac:grpSpMk id="23" creationId="{3085FAC9-F766-AAFD-1961-3EDA52138D90}"/>
          </ac:grpSpMkLst>
        </pc:grpChg>
        <pc:grpChg chg="add mod">
          <ac:chgData name="Orlando Marley Filho" userId="db0f27c2ee340672" providerId="LiveId" clId="{1320679C-52D2-4BC1-9F34-7139B097422A}" dt="2024-06-08T16:57:25.468" v="6966" actId="164"/>
          <ac:grpSpMkLst>
            <pc:docMk/>
            <pc:sldMk cId="1400152774" sldId="482"/>
            <ac:grpSpMk id="24" creationId="{712AD094-FBB7-0A86-A823-5AA28B0F9377}"/>
          </ac:grpSpMkLst>
        </pc:grpChg>
        <pc:grpChg chg="add mod">
          <ac:chgData name="Orlando Marley Filho" userId="db0f27c2ee340672" providerId="LiveId" clId="{1320679C-52D2-4BC1-9F34-7139B097422A}" dt="2024-06-08T16:57:12.273" v="6964" actId="164"/>
          <ac:grpSpMkLst>
            <pc:docMk/>
            <pc:sldMk cId="1400152774" sldId="482"/>
            <ac:grpSpMk id="25" creationId="{28171212-5811-0070-E422-6F1D108593FC}"/>
          </ac:grpSpMkLst>
        </pc:grpChg>
        <pc:grpChg chg="add mod">
          <ac:chgData name="Orlando Marley Filho" userId="db0f27c2ee340672" providerId="LiveId" clId="{1320679C-52D2-4BC1-9F34-7139B097422A}" dt="2024-06-08T16:56:22.657" v="6952" actId="164"/>
          <ac:grpSpMkLst>
            <pc:docMk/>
            <pc:sldMk cId="1400152774" sldId="482"/>
            <ac:grpSpMk id="26" creationId="{ACEA2038-EDFE-3713-AF98-8913C7C45FB9}"/>
          </ac:grpSpMkLst>
        </pc:grpChg>
        <pc:grpChg chg="add mod">
          <ac:chgData name="Orlando Marley Filho" userId="db0f27c2ee340672" providerId="LiveId" clId="{1320679C-52D2-4BC1-9F34-7139B097422A}" dt="2024-06-08T16:57:03.138" v="6962" actId="164"/>
          <ac:grpSpMkLst>
            <pc:docMk/>
            <pc:sldMk cId="1400152774" sldId="482"/>
            <ac:grpSpMk id="27" creationId="{D4C9E201-7A6F-00F0-A72E-8D54CF48E9F8}"/>
          </ac:grpSpMkLst>
        </pc:grpChg>
        <pc:grpChg chg="add mod">
          <ac:chgData name="Orlando Marley Filho" userId="db0f27c2ee340672" providerId="LiveId" clId="{1320679C-52D2-4BC1-9F34-7139B097422A}" dt="2024-06-08T16:57:09.593" v="6963" actId="164"/>
          <ac:grpSpMkLst>
            <pc:docMk/>
            <pc:sldMk cId="1400152774" sldId="482"/>
            <ac:grpSpMk id="28" creationId="{6D2945BD-683E-2963-DB7E-AA45879F1D73}"/>
          </ac:grpSpMkLst>
        </pc:grpChg>
        <pc:grpChg chg="add mod">
          <ac:chgData name="Orlando Marley Filho" userId="db0f27c2ee340672" providerId="LiveId" clId="{1320679C-52D2-4BC1-9F34-7139B097422A}" dt="2024-06-08T16:57:12.273" v="6964" actId="164"/>
          <ac:grpSpMkLst>
            <pc:docMk/>
            <pc:sldMk cId="1400152774" sldId="482"/>
            <ac:grpSpMk id="29" creationId="{C7BE5858-0FA4-5A01-F234-20F226D2FB85}"/>
          </ac:grpSpMkLst>
        </pc:grpChg>
        <pc:grpChg chg="add mod">
          <ac:chgData name="Orlando Marley Filho" userId="db0f27c2ee340672" providerId="LiveId" clId="{1320679C-52D2-4BC1-9F34-7139B097422A}" dt="2024-06-08T16:57:17.513" v="6965" actId="164"/>
          <ac:grpSpMkLst>
            <pc:docMk/>
            <pc:sldMk cId="1400152774" sldId="482"/>
            <ac:grpSpMk id="30" creationId="{69D99ECC-D89A-6A10-C69A-3667E46F2224}"/>
          </ac:grpSpMkLst>
        </pc:grpChg>
        <pc:grpChg chg="add mod">
          <ac:chgData name="Orlando Marley Filho" userId="db0f27c2ee340672" providerId="LiveId" clId="{1320679C-52D2-4BC1-9F34-7139B097422A}" dt="2024-06-08T16:57:25.468" v="6966" actId="164"/>
          <ac:grpSpMkLst>
            <pc:docMk/>
            <pc:sldMk cId="1400152774" sldId="482"/>
            <ac:grpSpMk id="31" creationId="{BE64CB36-4FBF-6B31-54BD-025DD7C0A5D5}"/>
          </ac:grpSpMkLst>
        </pc:grpChg>
        <pc:graphicFrameChg chg="add del mod modGraphic">
          <ac:chgData name="Orlando Marley Filho" userId="db0f27c2ee340672" providerId="LiveId" clId="{1320679C-52D2-4BC1-9F34-7139B097422A}" dt="2024-06-08T16:30:26.139" v="6852" actId="478"/>
          <ac:graphicFrameMkLst>
            <pc:docMk/>
            <pc:sldMk cId="1400152774" sldId="482"/>
            <ac:graphicFrameMk id="5" creationId="{15D77505-B04B-46A6-57FF-21EBE3CD8A9D}"/>
          </ac:graphicFrameMkLst>
        </pc:graphicFrameChg>
        <pc:graphicFrameChg chg="add del mod">
          <ac:chgData name="Orlando Marley Filho" userId="db0f27c2ee340672" providerId="LiveId" clId="{1320679C-52D2-4BC1-9F34-7139B097422A}" dt="2024-06-08T16:49:32.430" v="6905" actId="18245"/>
          <ac:graphicFrameMkLst>
            <pc:docMk/>
            <pc:sldMk cId="1400152774" sldId="482"/>
            <ac:graphicFrameMk id="9" creationId="{EC22D8B6-0F1D-6E27-0021-532FFDF9E6B2}"/>
          </ac:graphicFrameMkLst>
        </pc:graphicFrameChg>
        <pc:picChg chg="add mod">
          <ac:chgData name="Orlando Marley Filho" userId="db0f27c2ee340672" providerId="LiveId" clId="{1320679C-52D2-4BC1-9F34-7139B097422A}" dt="2024-06-08T16:54:49.925" v="6948" actId="164"/>
          <ac:picMkLst>
            <pc:docMk/>
            <pc:sldMk cId="1400152774" sldId="482"/>
            <ac:picMk id="8194" creationId="{FD1D966E-1CAC-EFA0-AF1D-344C7A41C853}"/>
          </ac:picMkLst>
        </pc:picChg>
        <pc:picChg chg="add mod">
          <ac:chgData name="Orlando Marley Filho" userId="db0f27c2ee340672" providerId="LiveId" clId="{1320679C-52D2-4BC1-9F34-7139B097422A}" dt="2024-06-08T16:56:24.398" v="6954" actId="1076"/>
          <ac:picMkLst>
            <pc:docMk/>
            <pc:sldMk cId="1400152774" sldId="482"/>
            <ac:picMk id="8196" creationId="{F62149E3-4209-3035-AA46-B9669D1AAF89}"/>
          </ac:picMkLst>
        </pc:picChg>
        <pc:picChg chg="add del mod">
          <ac:chgData name="Orlando Marley Filho" userId="db0f27c2ee340672" providerId="LiveId" clId="{1320679C-52D2-4BC1-9F34-7139B097422A}" dt="2024-06-08T16:53:54.565" v="6937" actId="478"/>
          <ac:picMkLst>
            <pc:docMk/>
            <pc:sldMk cId="1400152774" sldId="482"/>
            <ac:picMk id="8198" creationId="{B43A5560-6F99-2CD7-E710-F0B062912A51}"/>
          </ac:picMkLst>
        </pc:picChg>
        <pc:picChg chg="add mod">
          <ac:chgData name="Orlando Marley Filho" userId="db0f27c2ee340672" providerId="LiveId" clId="{1320679C-52D2-4BC1-9F34-7139B097422A}" dt="2024-06-08T16:54:58.033" v="6949" actId="164"/>
          <ac:picMkLst>
            <pc:docMk/>
            <pc:sldMk cId="1400152774" sldId="482"/>
            <ac:picMk id="8200" creationId="{BB87587E-45B2-92AA-F08C-C14E6A0CBA8F}"/>
          </ac:picMkLst>
        </pc:picChg>
      </pc:sldChg>
      <pc:sldChg chg="modSp add del mod ord replId">
        <pc:chgData name="Orlando Marley Filho" userId="db0f27c2ee340672" providerId="LiveId" clId="{1320679C-52D2-4BC1-9F34-7139B097422A}" dt="2024-06-08T17:02:33.328" v="6981" actId="47"/>
        <pc:sldMkLst>
          <pc:docMk/>
          <pc:sldMk cId="319178143" sldId="483"/>
        </pc:sldMkLst>
        <pc:spChg chg="mod">
          <ac:chgData name="Orlando Marley Filho" userId="db0f27c2ee340672" providerId="LiveId" clId="{1320679C-52D2-4BC1-9F34-7139B097422A}" dt="2024-06-08T09:50:09.770" v="5630" actId="207"/>
          <ac:spMkLst>
            <pc:docMk/>
            <pc:sldMk cId="319178143" sldId="483"/>
            <ac:spMk id="3" creationId="{D493C469-4550-9EA9-E950-F5017D1F3DC8}"/>
          </ac:spMkLst>
        </pc:spChg>
        <pc:spChg chg="mod">
          <ac:chgData name="Orlando Marley Filho" userId="db0f27c2ee340672" providerId="LiveId" clId="{1320679C-52D2-4BC1-9F34-7139B097422A}" dt="2024-06-08T11:28:14.610" v="6485" actId="20577"/>
          <ac:spMkLst>
            <pc:docMk/>
            <pc:sldMk cId="319178143" sldId="483"/>
            <ac:spMk id="4" creationId="{70E55417-99CC-F16D-1028-9F5BB21F60B0}"/>
          </ac:spMkLst>
        </pc:spChg>
      </pc:sldChg>
      <pc:sldChg chg="modSp add del mod ord replId">
        <pc:chgData name="Orlando Marley Filho" userId="db0f27c2ee340672" providerId="LiveId" clId="{1320679C-52D2-4BC1-9F34-7139B097422A}" dt="2024-06-08T11:28:51.392" v="6504" actId="47"/>
        <pc:sldMkLst>
          <pc:docMk/>
          <pc:sldMk cId="225103645" sldId="484"/>
        </pc:sldMkLst>
        <pc:spChg chg="mod">
          <ac:chgData name="Orlando Marley Filho" userId="db0f27c2ee340672" providerId="LiveId" clId="{1320679C-52D2-4BC1-9F34-7139B097422A}" dt="2024-06-08T09:50:15.133" v="5631" actId="207"/>
          <ac:spMkLst>
            <pc:docMk/>
            <pc:sldMk cId="225103645" sldId="484"/>
            <ac:spMk id="3" creationId="{D493C469-4550-9EA9-E950-F5017D1F3DC8}"/>
          </ac:spMkLst>
        </pc:spChg>
        <pc:spChg chg="mod">
          <ac:chgData name="Orlando Marley Filho" userId="db0f27c2ee340672" providerId="LiveId" clId="{1320679C-52D2-4BC1-9F34-7139B097422A}" dt="2024-06-08T11:28:47.889" v="6503" actId="20577"/>
          <ac:spMkLst>
            <pc:docMk/>
            <pc:sldMk cId="225103645" sldId="484"/>
            <ac:spMk id="4" creationId="{70E55417-99CC-F16D-1028-9F5BB21F60B0}"/>
          </ac:spMkLst>
        </pc:spChg>
      </pc:sldChg>
      <pc:sldChg chg="add del ord">
        <pc:chgData name="Orlando Marley Filho" userId="db0f27c2ee340672" providerId="LiveId" clId="{1320679C-52D2-4BC1-9F34-7139B097422A}" dt="2024-06-27T01:08:35.579" v="18519" actId="2696"/>
        <pc:sldMkLst>
          <pc:docMk/>
          <pc:sldMk cId="3830112847" sldId="485"/>
        </pc:sldMkLst>
      </pc:sldChg>
      <pc:sldChg chg="add del ord">
        <pc:chgData name="Orlando Marley Filho" userId="db0f27c2ee340672" providerId="LiveId" clId="{1320679C-52D2-4BC1-9F34-7139B097422A}" dt="2024-06-27T01:08:35.579" v="18519" actId="2696"/>
        <pc:sldMkLst>
          <pc:docMk/>
          <pc:sldMk cId="1703200975" sldId="486"/>
        </pc:sldMkLst>
      </pc:sldChg>
      <pc:sldChg chg="add del ord replId">
        <pc:chgData name="Orlando Marley Filho" userId="db0f27c2ee340672" providerId="LiveId" clId="{1320679C-52D2-4BC1-9F34-7139B097422A}" dt="2024-06-27T01:08:35.579" v="18519" actId="2696"/>
        <pc:sldMkLst>
          <pc:docMk/>
          <pc:sldMk cId="1460949917" sldId="487"/>
        </pc:sldMkLst>
      </pc:sldChg>
      <pc:sldChg chg="add del ord">
        <pc:chgData name="Orlando Marley Filho" userId="db0f27c2ee340672" providerId="LiveId" clId="{1320679C-52D2-4BC1-9F34-7139B097422A}" dt="2024-06-27T01:08:35.579" v="18519" actId="2696"/>
        <pc:sldMkLst>
          <pc:docMk/>
          <pc:sldMk cId="942568095" sldId="488"/>
        </pc:sldMkLst>
      </pc:sldChg>
      <pc:sldChg chg="add del ord replId">
        <pc:chgData name="Orlando Marley Filho" userId="db0f27c2ee340672" providerId="LiveId" clId="{1320679C-52D2-4BC1-9F34-7139B097422A}" dt="2024-06-27T01:08:35.579" v="18519" actId="2696"/>
        <pc:sldMkLst>
          <pc:docMk/>
          <pc:sldMk cId="4241979965" sldId="489"/>
        </pc:sldMkLst>
      </pc:sldChg>
      <pc:sldChg chg="add del ord replId">
        <pc:chgData name="Orlando Marley Filho" userId="db0f27c2ee340672" providerId="LiveId" clId="{1320679C-52D2-4BC1-9F34-7139B097422A}" dt="2024-06-27T01:08:35.579" v="18519" actId="2696"/>
        <pc:sldMkLst>
          <pc:docMk/>
          <pc:sldMk cId="3616224020" sldId="490"/>
        </pc:sldMkLst>
      </pc:sldChg>
      <pc:sldChg chg="add del ord replId">
        <pc:chgData name="Orlando Marley Filho" userId="db0f27c2ee340672" providerId="LiveId" clId="{1320679C-52D2-4BC1-9F34-7139B097422A}" dt="2024-06-27T01:08:35.579" v="18519" actId="2696"/>
        <pc:sldMkLst>
          <pc:docMk/>
          <pc:sldMk cId="2548424181" sldId="491"/>
        </pc:sldMkLst>
      </pc:sldChg>
      <pc:sldChg chg="add del ord">
        <pc:chgData name="Orlando Marley Filho" userId="db0f27c2ee340672" providerId="LiveId" clId="{1320679C-52D2-4BC1-9F34-7139B097422A}" dt="2024-06-27T01:08:35.579" v="18519" actId="2696"/>
        <pc:sldMkLst>
          <pc:docMk/>
          <pc:sldMk cId="949742192" sldId="492"/>
        </pc:sldMkLst>
      </pc:sldChg>
      <pc:sldChg chg="add del ord replId">
        <pc:chgData name="Orlando Marley Filho" userId="db0f27c2ee340672" providerId="LiveId" clId="{1320679C-52D2-4BC1-9F34-7139B097422A}" dt="2024-06-27T01:08:35.579" v="18519" actId="2696"/>
        <pc:sldMkLst>
          <pc:docMk/>
          <pc:sldMk cId="4088509494" sldId="493"/>
        </pc:sldMkLst>
      </pc:sldChg>
      <pc:sldChg chg="add del">
        <pc:chgData name="Orlando Marley Filho" userId="db0f27c2ee340672" providerId="LiveId" clId="{1320679C-52D2-4BC1-9F34-7139B097422A}" dt="2024-06-27T01:08:48.056" v="18520" actId="2696"/>
        <pc:sldMkLst>
          <pc:docMk/>
          <pc:sldMk cId="697118716" sldId="494"/>
        </pc:sldMkLst>
      </pc:sldChg>
      <pc:sldChg chg="add del">
        <pc:chgData name="Orlando Marley Filho" userId="db0f27c2ee340672" providerId="LiveId" clId="{1320679C-52D2-4BC1-9F34-7139B097422A}" dt="2024-06-27T01:08:48.056" v="18520" actId="2696"/>
        <pc:sldMkLst>
          <pc:docMk/>
          <pc:sldMk cId="2241104185" sldId="495"/>
        </pc:sldMkLst>
      </pc:sldChg>
      <pc:sldChg chg="add del">
        <pc:chgData name="Orlando Marley Filho" userId="db0f27c2ee340672" providerId="LiveId" clId="{1320679C-52D2-4BC1-9F34-7139B097422A}" dt="2024-06-27T01:08:48.056" v="18520" actId="2696"/>
        <pc:sldMkLst>
          <pc:docMk/>
          <pc:sldMk cId="3404252490" sldId="496"/>
        </pc:sldMkLst>
      </pc:sldChg>
      <pc:sldChg chg="add del replId">
        <pc:chgData name="Orlando Marley Filho" userId="db0f27c2ee340672" providerId="LiveId" clId="{1320679C-52D2-4BC1-9F34-7139B097422A}" dt="2024-06-27T01:08:48.056" v="18520" actId="2696"/>
        <pc:sldMkLst>
          <pc:docMk/>
          <pc:sldMk cId="2961908301" sldId="497"/>
        </pc:sldMkLst>
      </pc:sldChg>
      <pc:sldChg chg="add del replId">
        <pc:chgData name="Orlando Marley Filho" userId="db0f27c2ee340672" providerId="LiveId" clId="{1320679C-52D2-4BC1-9F34-7139B097422A}" dt="2024-06-27T01:08:48.056" v="18520" actId="2696"/>
        <pc:sldMkLst>
          <pc:docMk/>
          <pc:sldMk cId="3209462928" sldId="498"/>
        </pc:sldMkLst>
      </pc:sldChg>
      <pc:sldChg chg="add del">
        <pc:chgData name="Orlando Marley Filho" userId="db0f27c2ee340672" providerId="LiveId" clId="{1320679C-52D2-4BC1-9F34-7139B097422A}" dt="2024-06-27T01:08:48.056" v="18520" actId="2696"/>
        <pc:sldMkLst>
          <pc:docMk/>
          <pc:sldMk cId="2799469635" sldId="499"/>
        </pc:sldMkLst>
      </pc:sldChg>
      <pc:sldChg chg="add del replId">
        <pc:chgData name="Orlando Marley Filho" userId="db0f27c2ee340672" providerId="LiveId" clId="{1320679C-52D2-4BC1-9F34-7139B097422A}" dt="2024-06-27T01:08:48.056" v="18520" actId="2696"/>
        <pc:sldMkLst>
          <pc:docMk/>
          <pc:sldMk cId="4000335197" sldId="500"/>
        </pc:sldMkLst>
      </pc:sldChg>
      <pc:sldChg chg="add del replId">
        <pc:chgData name="Orlando Marley Filho" userId="db0f27c2ee340672" providerId="LiveId" clId="{1320679C-52D2-4BC1-9F34-7139B097422A}" dt="2024-06-27T01:08:48.056" v="18520" actId="2696"/>
        <pc:sldMkLst>
          <pc:docMk/>
          <pc:sldMk cId="1440884603" sldId="501"/>
        </pc:sldMkLst>
      </pc:sldChg>
      <pc:sldChg chg="add del">
        <pc:chgData name="Orlando Marley Filho" userId="db0f27c2ee340672" providerId="LiveId" clId="{1320679C-52D2-4BC1-9F34-7139B097422A}" dt="2024-06-27T01:08:48.056" v="18520" actId="2696"/>
        <pc:sldMkLst>
          <pc:docMk/>
          <pc:sldMk cId="1704234933" sldId="502"/>
        </pc:sldMkLst>
      </pc:sldChg>
      <pc:sldChg chg="addSp delSp modSp add mod modNotesTx">
        <pc:chgData name="Orlando Marley Filho" userId="db0f27c2ee340672" providerId="LiveId" clId="{1320679C-52D2-4BC1-9F34-7139B097422A}" dt="2024-06-08T17:05:38.563" v="6983"/>
        <pc:sldMkLst>
          <pc:docMk/>
          <pc:sldMk cId="1324020666" sldId="503"/>
        </pc:sldMkLst>
        <pc:spChg chg="add mod">
          <ac:chgData name="Orlando Marley Filho" userId="db0f27c2ee340672" providerId="LiveId" clId="{1320679C-52D2-4BC1-9F34-7139B097422A}" dt="2024-06-08T10:25:59.847" v="6224" actId="113"/>
          <ac:spMkLst>
            <pc:docMk/>
            <pc:sldMk cId="1324020666" sldId="503"/>
            <ac:spMk id="2" creationId="{B74EC2E1-FF56-F384-4C86-981054B6E79B}"/>
          </ac:spMkLst>
        </pc:spChg>
        <pc:spChg chg="mod">
          <ac:chgData name="Orlando Marley Filho" userId="db0f27c2ee340672" providerId="LiveId" clId="{1320679C-52D2-4BC1-9F34-7139B097422A}" dt="2024-06-08T10:53:28.661" v="6415"/>
          <ac:spMkLst>
            <pc:docMk/>
            <pc:sldMk cId="1324020666" sldId="503"/>
            <ac:spMk id="4" creationId="{70E55417-99CC-F16D-1028-9F5BB21F60B0}"/>
          </ac:spMkLst>
        </pc:spChg>
        <pc:spChg chg="del">
          <ac:chgData name="Orlando Marley Filho" userId="db0f27c2ee340672" providerId="LiveId" clId="{1320679C-52D2-4BC1-9F34-7139B097422A}" dt="2024-06-08T10:00:46.335" v="5833" actId="478"/>
          <ac:spMkLst>
            <pc:docMk/>
            <pc:sldMk cId="1324020666" sldId="503"/>
            <ac:spMk id="5" creationId="{58D0B417-29AC-9AB1-3D74-35F6095F90D8}"/>
          </ac:spMkLst>
        </pc:spChg>
        <pc:picChg chg="del">
          <ac:chgData name="Orlando Marley Filho" userId="db0f27c2ee340672" providerId="LiveId" clId="{1320679C-52D2-4BC1-9F34-7139B097422A}" dt="2024-06-08T09:59:07.403" v="5803" actId="478"/>
          <ac:picMkLst>
            <pc:docMk/>
            <pc:sldMk cId="1324020666" sldId="503"/>
            <ac:picMk id="1026" creationId="{65BD2536-08F3-D606-6427-7FC63B1D4A05}"/>
          </ac:picMkLst>
        </pc:picChg>
        <pc:picChg chg="add mod">
          <ac:chgData name="Orlando Marley Filho" userId="db0f27c2ee340672" providerId="LiveId" clId="{1320679C-52D2-4BC1-9F34-7139B097422A}" dt="2024-06-08T17:05:38.563" v="6983"/>
          <ac:picMkLst>
            <pc:docMk/>
            <pc:sldMk cId="1324020666" sldId="503"/>
            <ac:picMk id="2050" creationId="{5082BB9D-B86A-8833-D7CB-75EFD2CC2F4E}"/>
          </ac:picMkLst>
        </pc:picChg>
      </pc:sldChg>
      <pc:sldChg chg="addSp delSp modSp add mod modNotesTx">
        <pc:chgData name="Orlando Marley Filho" userId="db0f27c2ee340672" providerId="LiveId" clId="{1320679C-52D2-4BC1-9F34-7139B097422A}" dt="2024-06-08T17:05:45.912" v="6984"/>
        <pc:sldMkLst>
          <pc:docMk/>
          <pc:sldMk cId="2170943680" sldId="504"/>
        </pc:sldMkLst>
        <pc:spChg chg="add mod">
          <ac:chgData name="Orlando Marley Filho" userId="db0f27c2ee340672" providerId="LiveId" clId="{1320679C-52D2-4BC1-9F34-7139B097422A}" dt="2024-06-08T10:26:03.846" v="6225" actId="113"/>
          <ac:spMkLst>
            <pc:docMk/>
            <pc:sldMk cId="2170943680" sldId="504"/>
            <ac:spMk id="2" creationId="{BF61F286-8CEC-D6E7-4F5F-23188FE59083}"/>
          </ac:spMkLst>
        </pc:spChg>
        <pc:spChg chg="mod">
          <ac:chgData name="Orlando Marley Filho" userId="db0f27c2ee340672" providerId="LiveId" clId="{1320679C-52D2-4BC1-9F34-7139B097422A}" dt="2024-06-08T10:53:30.422" v="6416"/>
          <ac:spMkLst>
            <pc:docMk/>
            <pc:sldMk cId="2170943680" sldId="504"/>
            <ac:spMk id="4" creationId="{70E55417-99CC-F16D-1028-9F5BB21F60B0}"/>
          </ac:spMkLst>
        </pc:spChg>
        <pc:spChg chg="del">
          <ac:chgData name="Orlando Marley Filho" userId="db0f27c2ee340672" providerId="LiveId" clId="{1320679C-52D2-4BC1-9F34-7139B097422A}" dt="2024-06-08T10:00:43.950" v="5832" actId="478"/>
          <ac:spMkLst>
            <pc:docMk/>
            <pc:sldMk cId="2170943680" sldId="504"/>
            <ac:spMk id="5" creationId="{58D0B417-29AC-9AB1-3D74-35F6095F90D8}"/>
          </ac:spMkLst>
        </pc:spChg>
        <pc:picChg chg="del">
          <ac:chgData name="Orlando Marley Filho" userId="db0f27c2ee340672" providerId="LiveId" clId="{1320679C-52D2-4BC1-9F34-7139B097422A}" dt="2024-06-08T09:59:28.754" v="5808" actId="478"/>
          <ac:picMkLst>
            <pc:docMk/>
            <pc:sldMk cId="2170943680" sldId="504"/>
            <ac:picMk id="2050" creationId="{5082BB9D-B86A-8833-D7CB-75EFD2CC2F4E}"/>
          </ac:picMkLst>
        </pc:picChg>
        <pc:picChg chg="add mod">
          <ac:chgData name="Orlando Marley Filho" userId="db0f27c2ee340672" providerId="LiveId" clId="{1320679C-52D2-4BC1-9F34-7139B097422A}" dt="2024-06-08T17:05:45.912" v="6984"/>
          <ac:picMkLst>
            <pc:docMk/>
            <pc:sldMk cId="2170943680" sldId="504"/>
            <ac:picMk id="3074" creationId="{220BF3F7-15AA-6D36-EB9A-826B25922738}"/>
          </ac:picMkLst>
        </pc:picChg>
      </pc:sldChg>
      <pc:sldChg chg="addSp delSp modSp add mod modNotesTx">
        <pc:chgData name="Orlando Marley Filho" userId="db0f27c2ee340672" providerId="LiveId" clId="{1320679C-52D2-4BC1-9F34-7139B097422A}" dt="2024-06-08T17:05:52.786" v="6985"/>
        <pc:sldMkLst>
          <pc:docMk/>
          <pc:sldMk cId="1610169880" sldId="505"/>
        </pc:sldMkLst>
        <pc:spChg chg="add mod">
          <ac:chgData name="Orlando Marley Filho" userId="db0f27c2ee340672" providerId="LiveId" clId="{1320679C-52D2-4BC1-9F34-7139B097422A}" dt="2024-06-08T10:26:09.126" v="6226" actId="113"/>
          <ac:spMkLst>
            <pc:docMk/>
            <pc:sldMk cId="1610169880" sldId="505"/>
            <ac:spMk id="2" creationId="{C6ACF363-204E-9298-817C-BF6AB9B74CF0}"/>
          </ac:spMkLst>
        </pc:spChg>
        <pc:spChg chg="mod">
          <ac:chgData name="Orlando Marley Filho" userId="db0f27c2ee340672" providerId="LiveId" clId="{1320679C-52D2-4BC1-9F34-7139B097422A}" dt="2024-06-08T10:53:32.035" v="6417"/>
          <ac:spMkLst>
            <pc:docMk/>
            <pc:sldMk cId="1610169880" sldId="505"/>
            <ac:spMk id="4" creationId="{70E55417-99CC-F16D-1028-9F5BB21F60B0}"/>
          </ac:spMkLst>
        </pc:spChg>
        <pc:spChg chg="del">
          <ac:chgData name="Orlando Marley Filho" userId="db0f27c2ee340672" providerId="LiveId" clId="{1320679C-52D2-4BC1-9F34-7139B097422A}" dt="2024-06-08T10:00:42.061" v="5831" actId="478"/>
          <ac:spMkLst>
            <pc:docMk/>
            <pc:sldMk cId="1610169880" sldId="505"/>
            <ac:spMk id="5" creationId="{58D0B417-29AC-9AB1-3D74-35F6095F90D8}"/>
          </ac:spMkLst>
        </pc:spChg>
        <pc:picChg chg="del">
          <ac:chgData name="Orlando Marley Filho" userId="db0f27c2ee340672" providerId="LiveId" clId="{1320679C-52D2-4BC1-9F34-7139B097422A}" dt="2024-06-08T09:59:44.078" v="5812" actId="478"/>
          <ac:picMkLst>
            <pc:docMk/>
            <pc:sldMk cId="1610169880" sldId="505"/>
            <ac:picMk id="3074" creationId="{220BF3F7-15AA-6D36-EB9A-826B25922738}"/>
          </ac:picMkLst>
        </pc:picChg>
        <pc:picChg chg="add mod">
          <ac:chgData name="Orlando Marley Filho" userId="db0f27c2ee340672" providerId="LiveId" clId="{1320679C-52D2-4BC1-9F34-7139B097422A}" dt="2024-06-08T17:05:52.786" v="6985"/>
          <ac:picMkLst>
            <pc:docMk/>
            <pc:sldMk cId="1610169880" sldId="505"/>
            <ac:picMk id="4098" creationId="{C2D5A697-A831-8557-AEA6-CE40ED592801}"/>
          </ac:picMkLst>
        </pc:picChg>
      </pc:sldChg>
      <pc:sldChg chg="addSp delSp modSp add mod modNotesTx">
        <pc:chgData name="Orlando Marley Filho" userId="db0f27c2ee340672" providerId="LiveId" clId="{1320679C-52D2-4BC1-9F34-7139B097422A}" dt="2024-06-08T17:05:57.886" v="6986"/>
        <pc:sldMkLst>
          <pc:docMk/>
          <pc:sldMk cId="3521083190" sldId="506"/>
        </pc:sldMkLst>
        <pc:spChg chg="add mod">
          <ac:chgData name="Orlando Marley Filho" userId="db0f27c2ee340672" providerId="LiveId" clId="{1320679C-52D2-4BC1-9F34-7139B097422A}" dt="2024-06-08T16:32:35.128" v="6856" actId="20577"/>
          <ac:spMkLst>
            <pc:docMk/>
            <pc:sldMk cId="3521083190" sldId="506"/>
            <ac:spMk id="2" creationId="{9DC0A0F3-8222-B83A-1BC1-AEEE73DE3A39}"/>
          </ac:spMkLst>
        </pc:spChg>
        <pc:spChg chg="mod">
          <ac:chgData name="Orlando Marley Filho" userId="db0f27c2ee340672" providerId="LiveId" clId="{1320679C-52D2-4BC1-9F34-7139B097422A}" dt="2024-06-08T10:53:33.814" v="6418"/>
          <ac:spMkLst>
            <pc:docMk/>
            <pc:sldMk cId="3521083190" sldId="506"/>
            <ac:spMk id="4" creationId="{70E55417-99CC-F16D-1028-9F5BB21F60B0}"/>
          </ac:spMkLst>
        </pc:spChg>
        <pc:spChg chg="del">
          <ac:chgData name="Orlando Marley Filho" userId="db0f27c2ee340672" providerId="LiveId" clId="{1320679C-52D2-4BC1-9F34-7139B097422A}" dt="2024-06-08T10:00:38.460" v="5830" actId="478"/>
          <ac:spMkLst>
            <pc:docMk/>
            <pc:sldMk cId="3521083190" sldId="506"/>
            <ac:spMk id="5" creationId="{58D0B417-29AC-9AB1-3D74-35F6095F90D8}"/>
          </ac:spMkLst>
        </pc:spChg>
        <pc:picChg chg="del">
          <ac:chgData name="Orlando Marley Filho" userId="db0f27c2ee340672" providerId="LiveId" clId="{1320679C-52D2-4BC1-9F34-7139B097422A}" dt="2024-06-08T09:59:58.994" v="5816" actId="478"/>
          <ac:picMkLst>
            <pc:docMk/>
            <pc:sldMk cId="3521083190" sldId="506"/>
            <ac:picMk id="4098" creationId="{C2D5A697-A831-8557-AEA6-CE40ED592801}"/>
          </ac:picMkLst>
        </pc:picChg>
        <pc:picChg chg="add mod">
          <ac:chgData name="Orlando Marley Filho" userId="db0f27c2ee340672" providerId="LiveId" clId="{1320679C-52D2-4BC1-9F34-7139B097422A}" dt="2024-06-08T17:05:57.886" v="6986"/>
          <ac:picMkLst>
            <pc:docMk/>
            <pc:sldMk cId="3521083190" sldId="506"/>
            <ac:picMk id="5122" creationId="{9A4DF1B3-15A7-ECAB-1B08-9E5227F1609D}"/>
          </ac:picMkLst>
        </pc:picChg>
      </pc:sldChg>
      <pc:sldChg chg="addSp delSp modSp add mod ord modAnim modNotesTx">
        <pc:chgData name="Orlando Marley Filho" userId="db0f27c2ee340672" providerId="LiveId" clId="{1320679C-52D2-4BC1-9F34-7139B097422A}" dt="2024-06-08T11:19:05.772" v="6453" actId="20577"/>
        <pc:sldMkLst>
          <pc:docMk/>
          <pc:sldMk cId="3369522863" sldId="507"/>
        </pc:sldMkLst>
        <pc:spChg chg="add del mod">
          <ac:chgData name="Orlando Marley Filho" userId="db0f27c2ee340672" providerId="LiveId" clId="{1320679C-52D2-4BC1-9F34-7139B097422A}" dt="2024-06-08T10:06:25.080" v="5939"/>
          <ac:spMkLst>
            <pc:docMk/>
            <pc:sldMk cId="3369522863" sldId="507"/>
            <ac:spMk id="2" creationId="{D60954F7-759F-319E-5499-E6B7FD6201AD}"/>
          </ac:spMkLst>
        </pc:spChg>
        <pc:spChg chg="add del mod">
          <ac:chgData name="Orlando Marley Filho" userId="db0f27c2ee340672" providerId="LiveId" clId="{1320679C-52D2-4BC1-9F34-7139B097422A}" dt="2024-06-08T10:13:58.669" v="6120" actId="12084"/>
          <ac:spMkLst>
            <pc:docMk/>
            <pc:sldMk cId="3369522863" sldId="507"/>
            <ac:spMk id="3" creationId="{A62A851C-4F2F-1C95-F6E3-16797F38BBA3}"/>
          </ac:spMkLst>
        </pc:spChg>
        <pc:spChg chg="mod">
          <ac:chgData name="Orlando Marley Filho" userId="db0f27c2ee340672" providerId="LiveId" clId="{1320679C-52D2-4BC1-9F34-7139B097422A}" dt="2024-06-08T10:53:50.573" v="6430" actId="20577"/>
          <ac:spMkLst>
            <pc:docMk/>
            <pc:sldMk cId="3369522863" sldId="507"/>
            <ac:spMk id="4" creationId="{70E55417-99CC-F16D-1028-9F5BB21F60B0}"/>
          </ac:spMkLst>
        </pc:spChg>
        <pc:spChg chg="add del mod ord">
          <ac:chgData name="Orlando Marley Filho" userId="db0f27c2ee340672" providerId="LiveId" clId="{1320679C-52D2-4BC1-9F34-7139B097422A}" dt="2024-06-08T10:20:14.838" v="6167" actId="1076"/>
          <ac:spMkLst>
            <pc:docMk/>
            <pc:sldMk cId="3369522863" sldId="507"/>
            <ac:spMk id="7" creationId="{75A47B63-0301-50A9-6F5C-7BE932805659}"/>
          </ac:spMkLst>
        </pc:spChg>
        <pc:spChg chg="mod topLvl">
          <ac:chgData name="Orlando Marley Filho" userId="db0f27c2ee340672" providerId="LiveId" clId="{1320679C-52D2-4BC1-9F34-7139B097422A}" dt="2024-06-08T10:25:33.513" v="6218" actId="5793"/>
          <ac:spMkLst>
            <pc:docMk/>
            <pc:sldMk cId="3369522863" sldId="507"/>
            <ac:spMk id="10" creationId="{8F5CB772-43DE-C030-C8FB-C88F158C4F34}"/>
          </ac:spMkLst>
        </pc:spChg>
        <pc:spChg chg="mod topLvl">
          <ac:chgData name="Orlando Marley Filho" userId="db0f27c2ee340672" providerId="LiveId" clId="{1320679C-52D2-4BC1-9F34-7139B097422A}" dt="2024-06-08T10:23:40.147" v="6189" actId="164"/>
          <ac:spMkLst>
            <pc:docMk/>
            <pc:sldMk cId="3369522863" sldId="507"/>
            <ac:spMk id="11" creationId="{D1DDA929-EB3B-F215-0C6B-1D12DC837F4D}"/>
          </ac:spMkLst>
        </pc:spChg>
        <pc:spChg chg="mod topLvl">
          <ac:chgData name="Orlando Marley Filho" userId="db0f27c2ee340672" providerId="LiveId" clId="{1320679C-52D2-4BC1-9F34-7139B097422A}" dt="2024-06-08T10:25:37.519" v="6219" actId="5793"/>
          <ac:spMkLst>
            <pc:docMk/>
            <pc:sldMk cId="3369522863" sldId="507"/>
            <ac:spMk id="12" creationId="{86064217-6A0E-7AEA-EC94-02F17BA2A6E6}"/>
          </ac:spMkLst>
        </pc:spChg>
        <pc:spChg chg="mod topLvl">
          <ac:chgData name="Orlando Marley Filho" userId="db0f27c2ee340672" providerId="LiveId" clId="{1320679C-52D2-4BC1-9F34-7139B097422A}" dt="2024-06-08T10:23:43.176" v="6190" actId="164"/>
          <ac:spMkLst>
            <pc:docMk/>
            <pc:sldMk cId="3369522863" sldId="507"/>
            <ac:spMk id="14" creationId="{29DD9CD5-BFB7-46E6-6C77-292EFEE74EBB}"/>
          </ac:spMkLst>
        </pc:spChg>
        <pc:spChg chg="mod topLvl">
          <ac:chgData name="Orlando Marley Filho" userId="db0f27c2ee340672" providerId="LiveId" clId="{1320679C-52D2-4BC1-9F34-7139B097422A}" dt="2024-06-08T10:25:38.985" v="6220" actId="5793"/>
          <ac:spMkLst>
            <pc:docMk/>
            <pc:sldMk cId="3369522863" sldId="507"/>
            <ac:spMk id="15" creationId="{BA0A3BAF-3C59-00DE-2860-B99B0D929C19}"/>
          </ac:spMkLst>
        </pc:spChg>
        <pc:spChg chg="mod topLvl">
          <ac:chgData name="Orlando Marley Filho" userId="db0f27c2ee340672" providerId="LiveId" clId="{1320679C-52D2-4BC1-9F34-7139B097422A}" dt="2024-06-08T10:23:45.668" v="6191" actId="164"/>
          <ac:spMkLst>
            <pc:docMk/>
            <pc:sldMk cId="3369522863" sldId="507"/>
            <ac:spMk id="16" creationId="{AA3E6692-F84D-EEC8-1DBF-ECCD48E090CD}"/>
          </ac:spMkLst>
        </pc:spChg>
        <pc:spChg chg="mod topLvl">
          <ac:chgData name="Orlando Marley Filho" userId="db0f27c2ee340672" providerId="LiveId" clId="{1320679C-52D2-4BC1-9F34-7139B097422A}" dt="2024-06-08T10:25:40.015" v="6221" actId="5793"/>
          <ac:spMkLst>
            <pc:docMk/>
            <pc:sldMk cId="3369522863" sldId="507"/>
            <ac:spMk id="17" creationId="{5E1A94F3-FE9B-E607-74B6-00B7418D1B9F}"/>
          </ac:spMkLst>
        </pc:spChg>
        <pc:spChg chg="mod topLvl">
          <ac:chgData name="Orlando Marley Filho" userId="db0f27c2ee340672" providerId="LiveId" clId="{1320679C-52D2-4BC1-9F34-7139B097422A}" dt="2024-06-08T10:23:48.243" v="6192" actId="164"/>
          <ac:spMkLst>
            <pc:docMk/>
            <pc:sldMk cId="3369522863" sldId="507"/>
            <ac:spMk id="18" creationId="{04AE6D02-3EAA-4F4E-7ED4-D5D8B4681B49}"/>
          </ac:spMkLst>
        </pc:spChg>
        <pc:spChg chg="mod topLvl">
          <ac:chgData name="Orlando Marley Filho" userId="db0f27c2ee340672" providerId="LiveId" clId="{1320679C-52D2-4BC1-9F34-7139B097422A}" dt="2024-06-08T10:26:28.128" v="6230" actId="20577"/>
          <ac:spMkLst>
            <pc:docMk/>
            <pc:sldMk cId="3369522863" sldId="507"/>
            <ac:spMk id="19" creationId="{4644814B-6AAB-3E93-627E-1E13F68824C4}"/>
          </ac:spMkLst>
        </pc:spChg>
        <pc:spChg chg="mod topLvl">
          <ac:chgData name="Orlando Marley Filho" userId="db0f27c2ee340672" providerId="LiveId" clId="{1320679C-52D2-4BC1-9F34-7139B097422A}" dt="2024-06-08T10:23:51.991" v="6193" actId="164"/>
          <ac:spMkLst>
            <pc:docMk/>
            <pc:sldMk cId="3369522863" sldId="507"/>
            <ac:spMk id="20" creationId="{031174B0-E08C-8781-80C2-1D0508137F6C}"/>
          </ac:spMkLst>
        </pc:spChg>
        <pc:spChg chg="mod">
          <ac:chgData name="Orlando Marley Filho" userId="db0f27c2ee340672" providerId="LiveId" clId="{1320679C-52D2-4BC1-9F34-7139B097422A}" dt="2024-06-08T10:47:07.294" v="6350"/>
          <ac:spMkLst>
            <pc:docMk/>
            <pc:sldMk cId="3369522863" sldId="507"/>
            <ac:spMk id="27" creationId="{16B2D01B-9815-710A-7C3B-48EE569BFD4C}"/>
          </ac:spMkLst>
        </pc:spChg>
        <pc:spChg chg="mod">
          <ac:chgData name="Orlando Marley Filho" userId="db0f27c2ee340672" providerId="LiveId" clId="{1320679C-52D2-4BC1-9F34-7139B097422A}" dt="2024-06-08T10:40:23.399" v="6264"/>
          <ac:spMkLst>
            <pc:docMk/>
            <pc:sldMk cId="3369522863" sldId="507"/>
            <ac:spMk id="28" creationId="{A1930187-89C0-ABF4-98BC-0739F612F770}"/>
          </ac:spMkLst>
        </pc:spChg>
        <pc:grpChg chg="del mod">
          <ac:chgData name="Orlando Marley Filho" userId="db0f27c2ee340672" providerId="LiveId" clId="{1320679C-52D2-4BC1-9F34-7139B097422A}" dt="2024-06-08T10:23:28.357" v="6188" actId="165"/>
          <ac:grpSpMkLst>
            <pc:docMk/>
            <pc:sldMk cId="3369522863" sldId="507"/>
            <ac:grpSpMk id="9" creationId="{6AD75EBC-B4DD-52F5-FFCA-51E12F3434F1}"/>
          </ac:grpSpMkLst>
        </pc:grpChg>
        <pc:grpChg chg="add mod">
          <ac:chgData name="Orlando Marley Filho" userId="db0f27c2ee340672" providerId="LiveId" clId="{1320679C-52D2-4BC1-9F34-7139B097422A}" dt="2024-06-08T10:41:00.167" v="6271" actId="1076"/>
          <ac:grpSpMkLst>
            <pc:docMk/>
            <pc:sldMk cId="3369522863" sldId="507"/>
            <ac:grpSpMk id="21" creationId="{2CA3BEE7-4FCC-FCCC-354E-DE7C7FDEBC09}"/>
          </ac:grpSpMkLst>
        </pc:grpChg>
        <pc:grpChg chg="add mod">
          <ac:chgData name="Orlando Marley Filho" userId="db0f27c2ee340672" providerId="LiveId" clId="{1320679C-52D2-4BC1-9F34-7139B097422A}" dt="2024-06-08T10:41:00.167" v="6271" actId="1076"/>
          <ac:grpSpMkLst>
            <pc:docMk/>
            <pc:sldMk cId="3369522863" sldId="507"/>
            <ac:grpSpMk id="22" creationId="{B3667DF5-824A-6146-ADBF-9563F7B12ADC}"/>
          </ac:grpSpMkLst>
        </pc:grpChg>
        <pc:grpChg chg="add mod">
          <ac:chgData name="Orlando Marley Filho" userId="db0f27c2ee340672" providerId="LiveId" clId="{1320679C-52D2-4BC1-9F34-7139B097422A}" dt="2024-06-08T10:41:00.167" v="6271" actId="1076"/>
          <ac:grpSpMkLst>
            <pc:docMk/>
            <pc:sldMk cId="3369522863" sldId="507"/>
            <ac:grpSpMk id="23" creationId="{49C75F60-C869-E2B3-9928-8D825A49E479}"/>
          </ac:grpSpMkLst>
        </pc:grpChg>
        <pc:grpChg chg="add mod">
          <ac:chgData name="Orlando Marley Filho" userId="db0f27c2ee340672" providerId="LiveId" clId="{1320679C-52D2-4BC1-9F34-7139B097422A}" dt="2024-06-08T10:41:00.167" v="6271" actId="1076"/>
          <ac:grpSpMkLst>
            <pc:docMk/>
            <pc:sldMk cId="3369522863" sldId="507"/>
            <ac:grpSpMk id="24" creationId="{EFA2E567-9DE2-DEBF-0AF4-E93F2C2DCCD3}"/>
          </ac:grpSpMkLst>
        </pc:grpChg>
        <pc:grpChg chg="add mod">
          <ac:chgData name="Orlando Marley Filho" userId="db0f27c2ee340672" providerId="LiveId" clId="{1320679C-52D2-4BC1-9F34-7139B097422A}" dt="2024-06-08T10:41:00.167" v="6271" actId="1076"/>
          <ac:grpSpMkLst>
            <pc:docMk/>
            <pc:sldMk cId="3369522863" sldId="507"/>
            <ac:grpSpMk id="25" creationId="{CBC63B5F-3B57-6B58-B8ED-CAA4DB083522}"/>
          </ac:grpSpMkLst>
        </pc:grpChg>
        <pc:grpChg chg="add mod">
          <ac:chgData name="Orlando Marley Filho" userId="db0f27c2ee340672" providerId="LiveId" clId="{1320679C-52D2-4BC1-9F34-7139B097422A}" dt="2024-06-08T10:41:00.167" v="6271" actId="1076"/>
          <ac:grpSpMkLst>
            <pc:docMk/>
            <pc:sldMk cId="3369522863" sldId="507"/>
            <ac:grpSpMk id="26" creationId="{6D792B02-4D3A-407A-0698-1981C7F1ED03}"/>
          </ac:grpSpMkLst>
        </pc:grpChg>
        <pc:graphicFrameChg chg="add del mod ord">
          <ac:chgData name="Orlando Marley Filho" userId="db0f27c2ee340672" providerId="LiveId" clId="{1320679C-52D2-4BC1-9F34-7139B097422A}" dt="2024-06-08T10:23:21.163" v="6186" actId="18245"/>
          <ac:graphicFrameMkLst>
            <pc:docMk/>
            <pc:sldMk cId="3369522863" sldId="507"/>
            <ac:graphicFrameMk id="6" creationId="{AF8B691A-6609-A27A-9690-76682EA34184}"/>
          </ac:graphicFrameMkLst>
        </pc:graphicFrameChg>
        <pc:picChg chg="del">
          <ac:chgData name="Orlando Marley Filho" userId="db0f27c2ee340672" providerId="LiveId" clId="{1320679C-52D2-4BC1-9F34-7139B097422A}" dt="2024-06-08T10:00:53.626" v="5837" actId="478"/>
          <ac:picMkLst>
            <pc:docMk/>
            <pc:sldMk cId="3369522863" sldId="507"/>
            <ac:picMk id="1026" creationId="{65BD2536-08F3-D606-6427-7FC63B1D4A05}"/>
          </ac:picMkLst>
        </pc:picChg>
        <pc:picChg chg="add del mod">
          <ac:chgData name="Orlando Marley Filho" userId="db0f27c2ee340672" providerId="LiveId" clId="{1320679C-52D2-4BC1-9F34-7139B097422A}" dt="2024-06-08T10:23:09.689" v="6185" actId="478"/>
          <ac:picMkLst>
            <pc:docMk/>
            <pc:sldMk cId="3369522863" sldId="507"/>
            <ac:picMk id="6146" creationId="{0A7E39CA-ADFE-8C52-CD99-1FF8B3D94ADB}"/>
          </ac:picMkLst>
        </pc:picChg>
        <pc:picChg chg="add del mod">
          <ac:chgData name="Orlando Marley Filho" userId="db0f27c2ee340672" providerId="LiveId" clId="{1320679C-52D2-4BC1-9F34-7139B097422A}" dt="2024-06-08T10:42:28.989" v="6308" actId="478"/>
          <ac:picMkLst>
            <pc:docMk/>
            <pc:sldMk cId="3369522863" sldId="507"/>
            <ac:picMk id="6148" creationId="{442EBDD1-2A37-020C-522F-70CE2D691528}"/>
          </ac:picMkLst>
        </pc:picChg>
        <pc:picChg chg="add mod">
          <ac:chgData name="Orlando Marley Filho" userId="db0f27c2ee340672" providerId="LiveId" clId="{1320679C-52D2-4BC1-9F34-7139B097422A}" dt="2024-06-08T10:48:24.098" v="6361" actId="12789"/>
          <ac:picMkLst>
            <pc:docMk/>
            <pc:sldMk cId="3369522863" sldId="507"/>
            <ac:picMk id="6150" creationId="{E3E856AB-1649-62FF-95AD-C6A92638EBFA}"/>
          </ac:picMkLst>
        </pc:picChg>
        <pc:picChg chg="add del mod">
          <ac:chgData name="Orlando Marley Filho" userId="db0f27c2ee340672" providerId="LiveId" clId="{1320679C-52D2-4BC1-9F34-7139B097422A}" dt="2024-06-08T10:50:01.410" v="6388" actId="478"/>
          <ac:picMkLst>
            <pc:docMk/>
            <pc:sldMk cId="3369522863" sldId="507"/>
            <ac:picMk id="6152" creationId="{D12D6334-609D-5334-C243-EF0C1D094391}"/>
          </ac:picMkLst>
        </pc:picChg>
        <pc:picChg chg="add mod">
          <ac:chgData name="Orlando Marley Filho" userId="db0f27c2ee340672" providerId="LiveId" clId="{1320679C-52D2-4BC1-9F34-7139B097422A}" dt="2024-06-08T10:48:24.098" v="6361" actId="12789"/>
          <ac:picMkLst>
            <pc:docMk/>
            <pc:sldMk cId="3369522863" sldId="507"/>
            <ac:picMk id="6154" creationId="{883ABF61-A5E9-178E-A80D-BB1E73DA5559}"/>
          </ac:picMkLst>
        </pc:picChg>
        <pc:picChg chg="add mod">
          <ac:chgData name="Orlando Marley Filho" userId="db0f27c2ee340672" providerId="LiveId" clId="{1320679C-52D2-4BC1-9F34-7139B097422A}" dt="2024-06-08T10:49:12.517" v="6375" actId="732"/>
          <ac:picMkLst>
            <pc:docMk/>
            <pc:sldMk cId="3369522863" sldId="507"/>
            <ac:picMk id="6156" creationId="{1DC4A18A-C2B7-98AC-92EF-55D5D3836322}"/>
          </ac:picMkLst>
        </pc:picChg>
        <pc:picChg chg="add mod">
          <ac:chgData name="Orlando Marley Filho" userId="db0f27c2ee340672" providerId="LiveId" clId="{1320679C-52D2-4BC1-9F34-7139B097422A}" dt="2024-06-08T10:49:10.648" v="6373" actId="1076"/>
          <ac:picMkLst>
            <pc:docMk/>
            <pc:sldMk cId="3369522863" sldId="507"/>
            <ac:picMk id="6158" creationId="{EB4BB98F-83FC-BE7F-D619-8BF5782BF3A9}"/>
          </ac:picMkLst>
        </pc:picChg>
        <pc:picChg chg="add mod">
          <ac:chgData name="Orlando Marley Filho" userId="db0f27c2ee340672" providerId="LiveId" clId="{1320679C-52D2-4BC1-9F34-7139B097422A}" dt="2024-06-08T10:48:40.156" v="6366" actId="1076"/>
          <ac:picMkLst>
            <pc:docMk/>
            <pc:sldMk cId="3369522863" sldId="507"/>
            <ac:picMk id="6160" creationId="{658EC52F-563B-0F84-BD48-1FE50CC64C5D}"/>
          </ac:picMkLst>
        </pc:picChg>
        <pc:picChg chg="add mod">
          <ac:chgData name="Orlando Marley Filho" userId="db0f27c2ee340672" providerId="LiveId" clId="{1320679C-52D2-4BC1-9F34-7139B097422A}" dt="2024-06-08T10:49:51.705" v="6387" actId="1076"/>
          <ac:picMkLst>
            <pc:docMk/>
            <pc:sldMk cId="3369522863" sldId="507"/>
            <ac:picMk id="6162" creationId="{22028AC3-8A54-5098-057D-6F97BBDCE889}"/>
          </ac:picMkLst>
        </pc:picChg>
        <pc:picChg chg="add mod">
          <ac:chgData name="Orlando Marley Filho" userId="db0f27c2ee340672" providerId="LiveId" clId="{1320679C-52D2-4BC1-9F34-7139B097422A}" dt="2024-06-08T10:49:45.838" v="6386" actId="1076"/>
          <ac:picMkLst>
            <pc:docMk/>
            <pc:sldMk cId="3369522863" sldId="507"/>
            <ac:picMk id="6164" creationId="{07744CB8-8227-AF2B-AEE9-87EB37FE8463}"/>
          </ac:picMkLst>
        </pc:picChg>
      </pc:sldChg>
      <pc:sldChg chg="modSp add ord">
        <pc:chgData name="Orlando Marley Filho" userId="db0f27c2ee340672" providerId="LiveId" clId="{1320679C-52D2-4BC1-9F34-7139B097422A}" dt="2024-06-09T14:36:33.449" v="9289"/>
        <pc:sldMkLst>
          <pc:docMk/>
          <pc:sldMk cId="2791019723" sldId="508"/>
        </pc:sldMkLst>
        <pc:graphicFrameChg chg="mod">
          <ac:chgData name="Orlando Marley Filho" userId="db0f27c2ee340672" providerId="LiveId" clId="{1320679C-52D2-4BC1-9F34-7139B097422A}" dt="2024-06-08T18:57:04.797" v="7213" actId="20577"/>
          <ac:graphicFrameMkLst>
            <pc:docMk/>
            <pc:sldMk cId="2791019723" sldId="508"/>
            <ac:graphicFrameMk id="130" creationId="{304D6D49-9EA4-5A03-5B41-6EB572A1E82F}"/>
          </ac:graphicFrameMkLst>
        </pc:graphicFrameChg>
      </pc:sldChg>
      <pc:sldChg chg="addSp delSp modSp add mod ord setBg modAnim modShow modNotesTx">
        <pc:chgData name="Orlando Marley Filho" userId="db0f27c2ee340672" providerId="LiveId" clId="{1320679C-52D2-4BC1-9F34-7139B097422A}" dt="2024-07-28T20:42:17.428" v="41066" actId="207"/>
        <pc:sldMkLst>
          <pc:docMk/>
          <pc:sldMk cId="2907583721" sldId="509"/>
        </pc:sldMkLst>
        <pc:spChg chg="mod">
          <ac:chgData name="Orlando Marley Filho" userId="db0f27c2ee340672" providerId="LiveId" clId="{1320679C-52D2-4BC1-9F34-7139B097422A}" dt="2024-07-28T20:37:42.861" v="40878" actId="207"/>
          <ac:spMkLst>
            <pc:docMk/>
            <pc:sldMk cId="2907583721" sldId="509"/>
            <ac:spMk id="2" creationId="{518CBEBD-7F61-1C19-2D5B-79CCDBF0BEE5}"/>
          </ac:spMkLst>
        </pc:spChg>
        <pc:spChg chg="add del mod">
          <ac:chgData name="Orlando Marley Filho" userId="db0f27c2ee340672" providerId="LiveId" clId="{1320679C-52D2-4BC1-9F34-7139B097422A}" dt="2024-07-28T20:37:42.861" v="40878" actId="207"/>
          <ac:spMkLst>
            <pc:docMk/>
            <pc:sldMk cId="2907583721" sldId="509"/>
            <ac:spMk id="4" creationId="{6284F0F0-66FE-98CA-7F1F-525859729812}"/>
          </ac:spMkLst>
        </pc:spChg>
        <pc:spChg chg="add del mod">
          <ac:chgData name="Orlando Marley Filho" userId="db0f27c2ee340672" providerId="LiveId" clId="{1320679C-52D2-4BC1-9F34-7139B097422A}" dt="2024-07-28T20:35:39.282" v="40855" actId="12084"/>
          <ac:spMkLst>
            <pc:docMk/>
            <pc:sldMk cId="2907583721" sldId="509"/>
            <ac:spMk id="5" creationId="{DF5F2119-11D8-D712-0391-C7FB2970790A}"/>
          </ac:spMkLst>
        </pc:spChg>
        <pc:graphicFrameChg chg="add mod">
          <ac:chgData name="Orlando Marley Filho" userId="db0f27c2ee340672" providerId="LiveId" clId="{1320679C-52D2-4BC1-9F34-7139B097422A}" dt="2024-07-28T20:35:03.287" v="40853" actId="14100"/>
          <ac:graphicFrameMkLst>
            <pc:docMk/>
            <pc:sldMk cId="2907583721" sldId="509"/>
            <ac:graphicFrameMk id="7" creationId="{FFC18FF7-1A3B-0CD6-1A08-C567A51CF778}"/>
          </ac:graphicFrameMkLst>
        </pc:graphicFrameChg>
        <pc:graphicFrameChg chg="add mod">
          <ac:chgData name="Orlando Marley Filho" userId="db0f27c2ee340672" providerId="LiveId" clId="{1320679C-52D2-4BC1-9F34-7139B097422A}" dt="2024-07-28T20:42:17.428" v="41066" actId="207"/>
          <ac:graphicFrameMkLst>
            <pc:docMk/>
            <pc:sldMk cId="2907583721" sldId="509"/>
            <ac:graphicFrameMk id="8" creationId="{F646CD5A-144C-CE41-1251-F1629802C9FB}"/>
          </ac:graphicFrameMkLst>
        </pc:graphicFrameChg>
        <pc:picChg chg="del">
          <ac:chgData name="Orlando Marley Filho" userId="db0f27c2ee340672" providerId="LiveId" clId="{1320679C-52D2-4BC1-9F34-7139B097422A}" dt="2024-06-08T19:05:53.624" v="7226" actId="478"/>
          <ac:picMkLst>
            <pc:docMk/>
            <pc:sldMk cId="2907583721" sldId="509"/>
            <ac:picMk id="9218" creationId="{EFD0B193-1664-0718-53F4-3DA9B17B8CBF}"/>
          </ac:picMkLst>
        </pc:picChg>
        <pc:picChg chg="add del">
          <ac:chgData name="Orlando Marley Filho" userId="db0f27c2ee340672" providerId="LiveId" clId="{1320679C-52D2-4BC1-9F34-7139B097422A}" dt="2024-06-08T20:25:45.310" v="7428" actId="478"/>
          <ac:picMkLst>
            <pc:docMk/>
            <pc:sldMk cId="2907583721" sldId="509"/>
            <ac:picMk id="10242" creationId="{8E6BA80B-5F3E-DB7C-C493-A2CAFAB6DB96}"/>
          </ac:picMkLst>
        </pc:picChg>
      </pc:sldChg>
      <pc:sldChg chg="addSp delSp modSp add mod ord modAnim modShow modNotesTx">
        <pc:chgData name="Orlando Marley Filho" userId="db0f27c2ee340672" providerId="LiveId" clId="{1320679C-52D2-4BC1-9F34-7139B097422A}" dt="2024-07-28T20:47:53.101" v="41073" actId="729"/>
        <pc:sldMkLst>
          <pc:docMk/>
          <pc:sldMk cId="198288509" sldId="510"/>
        </pc:sldMkLst>
        <pc:spChg chg="mod">
          <ac:chgData name="Orlando Marley Filho" userId="db0f27c2ee340672" providerId="LiveId" clId="{1320679C-52D2-4BC1-9F34-7139B097422A}" dt="2024-07-07T17:57:19.979" v="28460"/>
          <ac:spMkLst>
            <pc:docMk/>
            <pc:sldMk cId="198288509" sldId="510"/>
            <ac:spMk id="2" creationId="{518CBEBD-7F61-1C19-2D5B-79CCDBF0BEE5}"/>
          </ac:spMkLst>
        </pc:spChg>
        <pc:spChg chg="add mod">
          <ac:chgData name="Orlando Marley Filho" userId="db0f27c2ee340672" providerId="LiveId" clId="{1320679C-52D2-4BC1-9F34-7139B097422A}" dt="2024-07-07T17:57:46.335" v="28466" actId="1076"/>
          <ac:spMkLst>
            <pc:docMk/>
            <pc:sldMk cId="198288509" sldId="510"/>
            <ac:spMk id="4" creationId="{238D9458-E174-0CD5-894A-BD82029E6161}"/>
          </ac:spMkLst>
        </pc:spChg>
        <pc:spChg chg="del">
          <ac:chgData name="Orlando Marley Filho" userId="db0f27c2ee340672" providerId="LiveId" clId="{1320679C-52D2-4BC1-9F34-7139B097422A}" dt="2024-06-08T20:26:40.441" v="7431" actId="478"/>
          <ac:spMkLst>
            <pc:docMk/>
            <pc:sldMk cId="198288509" sldId="510"/>
            <ac:spMk id="4" creationId="{6284F0F0-66FE-98CA-7F1F-525859729812}"/>
          </ac:spMkLst>
        </pc:spChg>
        <pc:spChg chg="add mod">
          <ac:chgData name="Orlando Marley Filho" userId="db0f27c2ee340672" providerId="LiveId" clId="{1320679C-52D2-4BC1-9F34-7139B097422A}" dt="2024-07-28T20:46:28.269" v="41067" actId="948"/>
          <ac:spMkLst>
            <pc:docMk/>
            <pc:sldMk cId="198288509" sldId="510"/>
            <ac:spMk id="5" creationId="{586F90CB-23A5-E138-D0BF-C469A6153A02}"/>
          </ac:spMkLst>
        </pc:spChg>
        <pc:picChg chg="add del">
          <ac:chgData name="Orlando Marley Filho" userId="db0f27c2ee340672" providerId="LiveId" clId="{1320679C-52D2-4BC1-9F34-7139B097422A}" dt="2024-06-08T20:36:31.412" v="7580" actId="478"/>
          <ac:picMkLst>
            <pc:docMk/>
            <pc:sldMk cId="198288509" sldId="510"/>
            <ac:picMk id="11266" creationId="{774070B1-6FBF-12E2-28B8-FE4D156F33A4}"/>
          </ac:picMkLst>
        </pc:picChg>
      </pc:sldChg>
      <pc:sldChg chg="addSp delSp modSp add mod ord delAnim modAnim modShow modNotesTx">
        <pc:chgData name="Orlando Marley Filho" userId="db0f27c2ee340672" providerId="LiveId" clId="{1320679C-52D2-4BC1-9F34-7139B097422A}" dt="2024-07-28T22:56:21.200" v="43044" actId="729"/>
        <pc:sldMkLst>
          <pc:docMk/>
          <pc:sldMk cId="3325229791" sldId="511"/>
        </pc:sldMkLst>
        <pc:spChg chg="mod">
          <ac:chgData name="Orlando Marley Filho" userId="db0f27c2ee340672" providerId="LiveId" clId="{1320679C-52D2-4BC1-9F34-7139B097422A}" dt="2024-07-07T17:57:18.001" v="28459"/>
          <ac:spMkLst>
            <pc:docMk/>
            <pc:sldMk cId="3325229791" sldId="511"/>
            <ac:spMk id="2" creationId="{518CBEBD-7F61-1C19-2D5B-79CCDBF0BEE5}"/>
          </ac:spMkLst>
        </pc:spChg>
        <pc:spChg chg="add mod">
          <ac:chgData name="Orlando Marley Filho" userId="db0f27c2ee340672" providerId="LiveId" clId="{1320679C-52D2-4BC1-9F34-7139B097422A}" dt="2024-07-28T21:39:12.222" v="41544" actId="20577"/>
          <ac:spMkLst>
            <pc:docMk/>
            <pc:sldMk cId="3325229791" sldId="511"/>
            <ac:spMk id="4" creationId="{9CE1D3F3-EB8C-D5AD-354C-B4DCD322F153}"/>
          </ac:spMkLst>
        </pc:spChg>
        <pc:spChg chg="del">
          <ac:chgData name="Orlando Marley Filho" userId="db0f27c2ee340672" providerId="LiveId" clId="{1320679C-52D2-4BC1-9F34-7139B097422A}" dt="2024-06-08T20:37:15.132" v="7582" actId="478"/>
          <ac:spMkLst>
            <pc:docMk/>
            <pc:sldMk cId="3325229791" sldId="511"/>
            <ac:spMk id="5" creationId="{586F90CB-23A5-E138-D0BF-C469A6153A02}"/>
          </ac:spMkLst>
        </pc:spChg>
        <pc:spChg chg="add mod">
          <ac:chgData name="Orlando Marley Filho" userId="db0f27c2ee340672" providerId="LiveId" clId="{1320679C-52D2-4BC1-9F34-7139B097422A}" dt="2024-07-28T20:48:16.810" v="41074" actId="948"/>
          <ac:spMkLst>
            <pc:docMk/>
            <pc:sldMk cId="3325229791" sldId="511"/>
            <ac:spMk id="7" creationId="{C5E8FDD0-9D47-5332-68E2-53D248434D12}"/>
          </ac:spMkLst>
        </pc:spChg>
        <pc:spChg chg="add mod">
          <ac:chgData name="Orlando Marley Filho" userId="db0f27c2ee340672" providerId="LiveId" clId="{1320679C-52D2-4BC1-9F34-7139B097422A}" dt="2024-07-28T22:40:59.991" v="42834"/>
          <ac:spMkLst>
            <pc:docMk/>
            <pc:sldMk cId="3325229791" sldId="511"/>
            <ac:spMk id="8" creationId="{44D11A11-F181-E88A-5CA0-34240F7403F6}"/>
          </ac:spMkLst>
        </pc:spChg>
        <pc:spChg chg="add mod">
          <ac:chgData name="Orlando Marley Filho" userId="db0f27c2ee340672" providerId="LiveId" clId="{1320679C-52D2-4BC1-9F34-7139B097422A}" dt="2024-07-28T22:40:59.991" v="42834"/>
          <ac:spMkLst>
            <pc:docMk/>
            <pc:sldMk cId="3325229791" sldId="511"/>
            <ac:spMk id="12" creationId="{C5CBFBAF-913C-0729-4522-48E44F732BE3}"/>
          </ac:spMkLst>
        </pc:spChg>
        <pc:spChg chg="add mod">
          <ac:chgData name="Orlando Marley Filho" userId="db0f27c2ee340672" providerId="LiveId" clId="{1320679C-52D2-4BC1-9F34-7139B097422A}" dt="2024-07-28T22:40:59.991" v="42834"/>
          <ac:spMkLst>
            <pc:docMk/>
            <pc:sldMk cId="3325229791" sldId="511"/>
            <ac:spMk id="15" creationId="{D4A01436-BCE9-95B5-FB55-0AD2C7431189}"/>
          </ac:spMkLst>
        </pc:spChg>
        <pc:spChg chg="add mod">
          <ac:chgData name="Orlando Marley Filho" userId="db0f27c2ee340672" providerId="LiveId" clId="{1320679C-52D2-4BC1-9F34-7139B097422A}" dt="2024-07-28T22:40:59.991" v="42834"/>
          <ac:spMkLst>
            <pc:docMk/>
            <pc:sldMk cId="3325229791" sldId="511"/>
            <ac:spMk id="17" creationId="{DDDFFF9A-DA51-4334-A2F1-E33D54CA1328}"/>
          </ac:spMkLst>
        </pc:spChg>
        <pc:spChg chg="add mod">
          <ac:chgData name="Orlando Marley Filho" userId="db0f27c2ee340672" providerId="LiveId" clId="{1320679C-52D2-4BC1-9F34-7139B097422A}" dt="2024-07-28T22:40:59.991" v="42834"/>
          <ac:spMkLst>
            <pc:docMk/>
            <pc:sldMk cId="3325229791" sldId="511"/>
            <ac:spMk id="18" creationId="{67FD83B1-90AC-47C9-874A-B390E380F47D}"/>
          </ac:spMkLst>
        </pc:spChg>
        <pc:spChg chg="add mod">
          <ac:chgData name="Orlando Marley Filho" userId="db0f27c2ee340672" providerId="LiveId" clId="{1320679C-52D2-4BC1-9F34-7139B097422A}" dt="2024-07-28T22:40:59.991" v="42834"/>
          <ac:spMkLst>
            <pc:docMk/>
            <pc:sldMk cId="3325229791" sldId="511"/>
            <ac:spMk id="20" creationId="{7467C3A0-565D-BB07-2DAB-46FEB70DCB95}"/>
          </ac:spMkLst>
        </pc:spChg>
        <pc:spChg chg="add mod">
          <ac:chgData name="Orlando Marley Filho" userId="db0f27c2ee340672" providerId="LiveId" clId="{1320679C-52D2-4BC1-9F34-7139B097422A}" dt="2024-07-28T22:40:59.991" v="42834"/>
          <ac:spMkLst>
            <pc:docMk/>
            <pc:sldMk cId="3325229791" sldId="511"/>
            <ac:spMk id="23" creationId="{17786E9A-AC03-E72C-A673-76F21ACBE03C}"/>
          </ac:spMkLst>
        </pc:spChg>
        <pc:spChg chg="add mod">
          <ac:chgData name="Orlando Marley Filho" userId="db0f27c2ee340672" providerId="LiveId" clId="{1320679C-52D2-4BC1-9F34-7139B097422A}" dt="2024-07-28T22:40:59.991" v="42834"/>
          <ac:spMkLst>
            <pc:docMk/>
            <pc:sldMk cId="3325229791" sldId="511"/>
            <ac:spMk id="24" creationId="{AE991DD8-26F7-4E1F-D35E-3BAE2AC8A261}"/>
          </ac:spMkLst>
        </pc:spChg>
        <pc:spChg chg="add mod">
          <ac:chgData name="Orlando Marley Filho" userId="db0f27c2ee340672" providerId="LiveId" clId="{1320679C-52D2-4BC1-9F34-7139B097422A}" dt="2024-07-28T22:40:59.991" v="42834"/>
          <ac:spMkLst>
            <pc:docMk/>
            <pc:sldMk cId="3325229791" sldId="511"/>
            <ac:spMk id="26" creationId="{50273030-EDD2-9D71-2E22-C2B0F4A58BF3}"/>
          </ac:spMkLst>
        </pc:spChg>
        <pc:spChg chg="add mod">
          <ac:chgData name="Orlando Marley Filho" userId="db0f27c2ee340672" providerId="LiveId" clId="{1320679C-52D2-4BC1-9F34-7139B097422A}" dt="2024-07-28T22:40:59.991" v="42834"/>
          <ac:spMkLst>
            <pc:docMk/>
            <pc:sldMk cId="3325229791" sldId="511"/>
            <ac:spMk id="28" creationId="{C9DA24AD-BAAD-D9C8-49E4-E70449F45D73}"/>
          </ac:spMkLst>
        </pc:spChg>
        <pc:spChg chg="add mod">
          <ac:chgData name="Orlando Marley Filho" userId="db0f27c2ee340672" providerId="LiveId" clId="{1320679C-52D2-4BC1-9F34-7139B097422A}" dt="2024-07-28T22:40:59.991" v="42834"/>
          <ac:spMkLst>
            <pc:docMk/>
            <pc:sldMk cId="3325229791" sldId="511"/>
            <ac:spMk id="30" creationId="{E8997B87-6648-4DCE-A094-E98D46D910E0}"/>
          </ac:spMkLst>
        </pc:spChg>
        <pc:spChg chg="add mod">
          <ac:chgData name="Orlando Marley Filho" userId="db0f27c2ee340672" providerId="LiveId" clId="{1320679C-52D2-4BC1-9F34-7139B097422A}" dt="2024-07-28T22:40:59.991" v="42834"/>
          <ac:spMkLst>
            <pc:docMk/>
            <pc:sldMk cId="3325229791" sldId="511"/>
            <ac:spMk id="31" creationId="{471EDCF2-A5FD-3D8A-3700-0B1827B188C2}"/>
          </ac:spMkLst>
        </pc:spChg>
        <pc:spChg chg="add mod">
          <ac:chgData name="Orlando Marley Filho" userId="db0f27c2ee340672" providerId="LiveId" clId="{1320679C-52D2-4BC1-9F34-7139B097422A}" dt="2024-07-28T22:40:59.991" v="42834"/>
          <ac:spMkLst>
            <pc:docMk/>
            <pc:sldMk cId="3325229791" sldId="511"/>
            <ac:spMk id="34" creationId="{7C03B3A0-3B1A-48A7-FC46-1CC201F5C550}"/>
          </ac:spMkLst>
        </pc:spChg>
        <pc:spChg chg="add mod">
          <ac:chgData name="Orlando Marley Filho" userId="db0f27c2ee340672" providerId="LiveId" clId="{1320679C-52D2-4BC1-9F34-7139B097422A}" dt="2024-07-28T22:40:59.991" v="42834"/>
          <ac:spMkLst>
            <pc:docMk/>
            <pc:sldMk cId="3325229791" sldId="511"/>
            <ac:spMk id="35" creationId="{C22DF48E-F2FA-02F4-986C-73DA8BF32762}"/>
          </ac:spMkLst>
        </pc:spChg>
        <pc:spChg chg="add mod">
          <ac:chgData name="Orlando Marley Filho" userId="db0f27c2ee340672" providerId="LiveId" clId="{1320679C-52D2-4BC1-9F34-7139B097422A}" dt="2024-07-28T22:40:59.991" v="42834"/>
          <ac:spMkLst>
            <pc:docMk/>
            <pc:sldMk cId="3325229791" sldId="511"/>
            <ac:spMk id="37" creationId="{8E9BD63A-B05C-ACA0-2A4A-B8BE02419F18}"/>
          </ac:spMkLst>
        </pc:spChg>
        <pc:spChg chg="add mod">
          <ac:chgData name="Orlando Marley Filho" userId="db0f27c2ee340672" providerId="LiveId" clId="{1320679C-52D2-4BC1-9F34-7139B097422A}" dt="2024-07-28T22:40:59.991" v="42834"/>
          <ac:spMkLst>
            <pc:docMk/>
            <pc:sldMk cId="3325229791" sldId="511"/>
            <ac:spMk id="38" creationId="{B5DC004C-3362-2CD0-F049-39BD751D483C}"/>
          </ac:spMkLst>
        </pc:spChg>
        <pc:spChg chg="add mod">
          <ac:chgData name="Orlando Marley Filho" userId="db0f27c2ee340672" providerId="LiveId" clId="{1320679C-52D2-4BC1-9F34-7139B097422A}" dt="2024-07-28T22:40:59.991" v="42834"/>
          <ac:spMkLst>
            <pc:docMk/>
            <pc:sldMk cId="3325229791" sldId="511"/>
            <ac:spMk id="39" creationId="{5870E4A1-374D-9F33-1BF6-41E9A78F6269}"/>
          </ac:spMkLst>
        </pc:spChg>
        <pc:spChg chg="add del mod">
          <ac:chgData name="Orlando Marley Filho" userId="db0f27c2ee340672" providerId="LiveId" clId="{1320679C-52D2-4BC1-9F34-7139B097422A}" dt="2024-07-28T22:52:28.194" v="43029" actId="478"/>
          <ac:spMkLst>
            <pc:docMk/>
            <pc:sldMk cId="3325229791" sldId="511"/>
            <ac:spMk id="43" creationId="{23D5697B-599D-AF46-2542-D80EB75E20B6}"/>
          </ac:spMkLst>
        </pc:spChg>
        <pc:spChg chg="add del mod">
          <ac:chgData name="Orlando Marley Filho" userId="db0f27c2ee340672" providerId="LiveId" clId="{1320679C-52D2-4BC1-9F34-7139B097422A}" dt="2024-07-28T22:52:28.194" v="43029" actId="478"/>
          <ac:spMkLst>
            <pc:docMk/>
            <pc:sldMk cId="3325229791" sldId="511"/>
            <ac:spMk id="44" creationId="{0054EAF1-1AFD-4756-6216-09BBBD1ACA75}"/>
          </ac:spMkLst>
        </pc:spChg>
        <pc:spChg chg="add del mod">
          <ac:chgData name="Orlando Marley Filho" userId="db0f27c2ee340672" providerId="LiveId" clId="{1320679C-52D2-4BC1-9F34-7139B097422A}" dt="2024-07-28T22:52:28.194" v="43029" actId="478"/>
          <ac:spMkLst>
            <pc:docMk/>
            <pc:sldMk cId="3325229791" sldId="511"/>
            <ac:spMk id="45" creationId="{AEA0C2D2-7987-BC5B-06A3-73E6EFBA0A00}"/>
          </ac:spMkLst>
        </pc:spChg>
        <pc:spChg chg="add del mod">
          <ac:chgData name="Orlando Marley Filho" userId="db0f27c2ee340672" providerId="LiveId" clId="{1320679C-52D2-4BC1-9F34-7139B097422A}" dt="2024-07-28T22:52:28.194" v="43029" actId="478"/>
          <ac:spMkLst>
            <pc:docMk/>
            <pc:sldMk cId="3325229791" sldId="511"/>
            <ac:spMk id="46" creationId="{0071BA71-6084-E3D5-05E4-AADD171D5B3B}"/>
          </ac:spMkLst>
        </pc:spChg>
        <pc:spChg chg="add del mod">
          <ac:chgData name="Orlando Marley Filho" userId="db0f27c2ee340672" providerId="LiveId" clId="{1320679C-52D2-4BC1-9F34-7139B097422A}" dt="2024-07-28T22:52:28.194" v="43029" actId="478"/>
          <ac:spMkLst>
            <pc:docMk/>
            <pc:sldMk cId="3325229791" sldId="511"/>
            <ac:spMk id="47" creationId="{6D1589DF-E0CB-48E3-338F-982FEBF41070}"/>
          </ac:spMkLst>
        </pc:spChg>
        <pc:spChg chg="add del mod">
          <ac:chgData name="Orlando Marley Filho" userId="db0f27c2ee340672" providerId="LiveId" clId="{1320679C-52D2-4BC1-9F34-7139B097422A}" dt="2024-07-28T22:52:28.194" v="43029" actId="478"/>
          <ac:spMkLst>
            <pc:docMk/>
            <pc:sldMk cId="3325229791" sldId="511"/>
            <ac:spMk id="48" creationId="{7600C387-1027-A9C9-B7F3-4E81280AF6F6}"/>
          </ac:spMkLst>
        </pc:spChg>
        <pc:spChg chg="add del mod">
          <ac:chgData name="Orlando Marley Filho" userId="db0f27c2ee340672" providerId="LiveId" clId="{1320679C-52D2-4BC1-9F34-7139B097422A}" dt="2024-07-28T22:52:28.194" v="43029" actId="478"/>
          <ac:spMkLst>
            <pc:docMk/>
            <pc:sldMk cId="3325229791" sldId="511"/>
            <ac:spMk id="49" creationId="{D7EBD631-DC52-7C1E-8CB2-3366F33EA5B7}"/>
          </ac:spMkLst>
        </pc:spChg>
        <pc:spChg chg="add del mod">
          <ac:chgData name="Orlando Marley Filho" userId="db0f27c2ee340672" providerId="LiveId" clId="{1320679C-52D2-4BC1-9F34-7139B097422A}" dt="2024-07-28T22:52:28.194" v="43029" actId="478"/>
          <ac:spMkLst>
            <pc:docMk/>
            <pc:sldMk cId="3325229791" sldId="511"/>
            <ac:spMk id="50" creationId="{E7653F14-E7A1-C306-1AC3-241EEC7EB8F6}"/>
          </ac:spMkLst>
        </pc:spChg>
        <pc:spChg chg="add del mod">
          <ac:chgData name="Orlando Marley Filho" userId="db0f27c2ee340672" providerId="LiveId" clId="{1320679C-52D2-4BC1-9F34-7139B097422A}" dt="2024-07-28T22:42:42.706" v="42870" actId="478"/>
          <ac:spMkLst>
            <pc:docMk/>
            <pc:sldMk cId="3325229791" sldId="511"/>
            <ac:spMk id="51" creationId="{B0B2A459-A086-9553-C228-7A1883902457}"/>
          </ac:spMkLst>
        </pc:spChg>
        <pc:spChg chg="add del mod">
          <ac:chgData name="Orlando Marley Filho" userId="db0f27c2ee340672" providerId="LiveId" clId="{1320679C-52D2-4BC1-9F34-7139B097422A}" dt="2024-07-28T22:42:42.706" v="42870" actId="478"/>
          <ac:spMkLst>
            <pc:docMk/>
            <pc:sldMk cId="3325229791" sldId="511"/>
            <ac:spMk id="52" creationId="{DC56EBDF-F81D-66B0-086C-2ADB21522860}"/>
          </ac:spMkLst>
        </pc:spChg>
        <pc:spChg chg="add del mod">
          <ac:chgData name="Orlando Marley Filho" userId="db0f27c2ee340672" providerId="LiveId" clId="{1320679C-52D2-4BC1-9F34-7139B097422A}" dt="2024-07-28T22:42:42.706" v="42870" actId="478"/>
          <ac:spMkLst>
            <pc:docMk/>
            <pc:sldMk cId="3325229791" sldId="511"/>
            <ac:spMk id="53" creationId="{1A1BD5DD-0261-08D7-14C0-548C67B0B0ED}"/>
          </ac:spMkLst>
        </pc:spChg>
        <pc:spChg chg="add mod">
          <ac:chgData name="Orlando Marley Filho" userId="db0f27c2ee340672" providerId="LiveId" clId="{1320679C-52D2-4BC1-9F34-7139B097422A}" dt="2024-07-28T22:43:45.108" v="42885" actId="14100"/>
          <ac:spMkLst>
            <pc:docMk/>
            <pc:sldMk cId="3325229791" sldId="511"/>
            <ac:spMk id="56" creationId="{5DD3887C-00A0-42E0-8F27-B1948269F05B}"/>
          </ac:spMkLst>
        </pc:spChg>
        <pc:spChg chg="add mod">
          <ac:chgData name="Orlando Marley Filho" userId="db0f27c2ee340672" providerId="LiveId" clId="{1320679C-52D2-4BC1-9F34-7139B097422A}" dt="2024-07-28T22:44:02.511" v="42889" actId="14100"/>
          <ac:spMkLst>
            <pc:docMk/>
            <pc:sldMk cId="3325229791" sldId="511"/>
            <ac:spMk id="59" creationId="{21F720A2-D555-4892-9C0D-4F763BD1BB42}"/>
          </ac:spMkLst>
        </pc:spChg>
        <pc:spChg chg="add mod">
          <ac:chgData name="Orlando Marley Filho" userId="db0f27c2ee340672" providerId="LiveId" clId="{1320679C-52D2-4BC1-9F34-7139B097422A}" dt="2024-07-28T22:44:41.996" v="42900" actId="14100"/>
          <ac:spMkLst>
            <pc:docMk/>
            <pc:sldMk cId="3325229791" sldId="511"/>
            <ac:spMk id="62" creationId="{298B9DEF-F387-4811-A9E9-E0A6C0765BE8}"/>
          </ac:spMkLst>
        </pc:spChg>
        <pc:spChg chg="add del mod">
          <ac:chgData name="Orlando Marley Filho" userId="db0f27c2ee340672" providerId="LiveId" clId="{1320679C-52D2-4BC1-9F34-7139B097422A}" dt="2024-07-28T22:52:28.194" v="43029" actId="478"/>
          <ac:spMkLst>
            <pc:docMk/>
            <pc:sldMk cId="3325229791" sldId="511"/>
            <ac:spMk id="65" creationId="{D7A07685-FB62-35C3-D916-9E6AC593D3EA}"/>
          </ac:spMkLst>
        </pc:spChg>
        <pc:spChg chg="add mod">
          <ac:chgData name="Orlando Marley Filho" userId="db0f27c2ee340672" providerId="LiveId" clId="{1320679C-52D2-4BC1-9F34-7139B097422A}" dt="2024-07-28T22:49:17.589" v="42948"/>
          <ac:spMkLst>
            <pc:docMk/>
            <pc:sldMk cId="3325229791" sldId="511"/>
            <ac:spMk id="67" creationId="{B990004C-ADB6-4A4F-B2FF-57EFCD28539C}"/>
          </ac:spMkLst>
        </pc:spChg>
        <pc:spChg chg="add del mod">
          <ac:chgData name="Orlando Marley Filho" userId="db0f27c2ee340672" providerId="LiveId" clId="{1320679C-52D2-4BC1-9F34-7139B097422A}" dt="2024-07-28T22:52:28.194" v="43029" actId="478"/>
          <ac:spMkLst>
            <pc:docMk/>
            <pc:sldMk cId="3325229791" sldId="511"/>
            <ac:spMk id="69" creationId="{B990004C-ADB6-4A4F-B2FF-57EFCD28539C}"/>
          </ac:spMkLst>
        </pc:spChg>
        <pc:spChg chg="add del mod">
          <ac:chgData name="Orlando Marley Filho" userId="db0f27c2ee340672" providerId="LiveId" clId="{1320679C-52D2-4BC1-9F34-7139B097422A}" dt="2024-07-28T22:52:28.194" v="43029" actId="478"/>
          <ac:spMkLst>
            <pc:docMk/>
            <pc:sldMk cId="3325229791" sldId="511"/>
            <ac:spMk id="79" creationId="{33C9DD12-CB9E-9672-4DCA-E6C9EFED3D31}"/>
          </ac:spMkLst>
        </pc:spChg>
        <pc:spChg chg="add mod">
          <ac:chgData name="Orlando Marley Filho" userId="db0f27c2ee340672" providerId="LiveId" clId="{1320679C-52D2-4BC1-9F34-7139B097422A}" dt="2024-07-28T22:51:53.520" v="43001"/>
          <ac:spMkLst>
            <pc:docMk/>
            <pc:sldMk cId="3325229791" sldId="511"/>
            <ac:spMk id="80" creationId="{BEE0E1C8-6985-F614-2543-528B73652304}"/>
          </ac:spMkLst>
        </pc:spChg>
        <pc:spChg chg="add del mod">
          <ac:chgData name="Orlando Marley Filho" userId="db0f27c2ee340672" providerId="LiveId" clId="{1320679C-52D2-4BC1-9F34-7139B097422A}" dt="2024-07-28T22:52:28.194" v="43029" actId="478"/>
          <ac:spMkLst>
            <pc:docMk/>
            <pc:sldMk cId="3325229791" sldId="511"/>
            <ac:spMk id="81" creationId="{2AADAE31-69C4-E704-9E4E-A54082886214}"/>
          </ac:spMkLst>
        </pc:spChg>
        <pc:spChg chg="add del mod">
          <ac:chgData name="Orlando Marley Filho" userId="db0f27c2ee340672" providerId="LiveId" clId="{1320679C-52D2-4BC1-9F34-7139B097422A}" dt="2024-07-28T22:52:28.194" v="43029" actId="478"/>
          <ac:spMkLst>
            <pc:docMk/>
            <pc:sldMk cId="3325229791" sldId="511"/>
            <ac:spMk id="82" creationId="{303F67F1-77F6-15AF-E884-127AFDCF8523}"/>
          </ac:spMkLst>
        </pc:spChg>
        <pc:grpChg chg="add mod">
          <ac:chgData name="Orlando Marley Filho" userId="db0f27c2ee340672" providerId="LiveId" clId="{1320679C-52D2-4BC1-9F34-7139B097422A}" dt="2024-07-28T22:40:59.991" v="42834"/>
          <ac:grpSpMkLst>
            <pc:docMk/>
            <pc:sldMk cId="3325229791" sldId="511"/>
            <ac:grpSpMk id="3" creationId="{508572A0-51E0-4A68-9902-9401F9A1CEDA}"/>
          </ac:grpSpMkLst>
        </pc:grpChg>
        <pc:grpChg chg="add mod">
          <ac:chgData name="Orlando Marley Filho" userId="db0f27c2ee340672" providerId="LiveId" clId="{1320679C-52D2-4BC1-9F34-7139B097422A}" dt="2024-07-28T22:40:59.991" v="42834"/>
          <ac:grpSpMkLst>
            <pc:docMk/>
            <pc:sldMk cId="3325229791" sldId="511"/>
            <ac:grpSpMk id="5" creationId="{7D4D949A-BB03-47AC-AEC1-0DAAC9907095}"/>
          </ac:grpSpMkLst>
        </pc:grpChg>
        <pc:grpChg chg="add mod">
          <ac:chgData name="Orlando Marley Filho" userId="db0f27c2ee340672" providerId="LiveId" clId="{1320679C-52D2-4BC1-9F34-7139B097422A}" dt="2024-07-28T22:40:59.991" v="42834"/>
          <ac:grpSpMkLst>
            <pc:docMk/>
            <pc:sldMk cId="3325229791" sldId="511"/>
            <ac:grpSpMk id="11" creationId="{C8F70324-EA8D-4D3F-8C8A-BA234031D1C8}"/>
          </ac:grpSpMkLst>
        </pc:grpChg>
        <pc:grpChg chg="add mod">
          <ac:chgData name="Orlando Marley Filho" userId="db0f27c2ee340672" providerId="LiveId" clId="{1320679C-52D2-4BC1-9F34-7139B097422A}" dt="2024-07-28T22:40:59.991" v="42834"/>
          <ac:grpSpMkLst>
            <pc:docMk/>
            <pc:sldMk cId="3325229791" sldId="511"/>
            <ac:grpSpMk id="13" creationId="{AD7BFD2A-CBB7-40D8-B792-FE5C61F3A546}"/>
          </ac:grpSpMkLst>
        </pc:grpChg>
        <pc:grpChg chg="add mod">
          <ac:chgData name="Orlando Marley Filho" userId="db0f27c2ee340672" providerId="LiveId" clId="{1320679C-52D2-4BC1-9F34-7139B097422A}" dt="2024-07-28T22:40:59.991" v="42834"/>
          <ac:grpSpMkLst>
            <pc:docMk/>
            <pc:sldMk cId="3325229791" sldId="511"/>
            <ac:grpSpMk id="14" creationId="{BB383A63-9BC2-4B35-9FCE-034A3D553297}"/>
          </ac:grpSpMkLst>
        </pc:grpChg>
        <pc:grpChg chg="add mod">
          <ac:chgData name="Orlando Marley Filho" userId="db0f27c2ee340672" providerId="LiveId" clId="{1320679C-52D2-4BC1-9F34-7139B097422A}" dt="2024-07-28T22:40:59.991" v="42834"/>
          <ac:grpSpMkLst>
            <pc:docMk/>
            <pc:sldMk cId="3325229791" sldId="511"/>
            <ac:grpSpMk id="16" creationId="{D28D8AD3-C3DB-4623-9A66-E29471843A55}"/>
          </ac:grpSpMkLst>
        </pc:grpChg>
        <pc:grpChg chg="add mod">
          <ac:chgData name="Orlando Marley Filho" userId="db0f27c2ee340672" providerId="LiveId" clId="{1320679C-52D2-4BC1-9F34-7139B097422A}" dt="2024-07-28T22:40:59.991" v="42834"/>
          <ac:grpSpMkLst>
            <pc:docMk/>
            <pc:sldMk cId="3325229791" sldId="511"/>
            <ac:grpSpMk id="19" creationId="{680B9C6A-7B95-432B-F264-0F48225DAEB7}"/>
          </ac:grpSpMkLst>
        </pc:grpChg>
        <pc:grpChg chg="add mod">
          <ac:chgData name="Orlando Marley Filho" userId="db0f27c2ee340672" providerId="LiveId" clId="{1320679C-52D2-4BC1-9F34-7139B097422A}" dt="2024-07-28T22:40:59.991" v="42834"/>
          <ac:grpSpMkLst>
            <pc:docMk/>
            <pc:sldMk cId="3325229791" sldId="511"/>
            <ac:grpSpMk id="22" creationId="{62B530C9-85A4-D35B-D269-458AB7FD7248}"/>
          </ac:grpSpMkLst>
        </pc:grpChg>
        <pc:grpChg chg="add del mod">
          <ac:chgData name="Orlando Marley Filho" userId="db0f27c2ee340672" providerId="LiveId" clId="{1320679C-52D2-4BC1-9F34-7139B097422A}" dt="2024-07-28T22:52:28.194" v="43029" actId="478"/>
          <ac:grpSpMkLst>
            <pc:docMk/>
            <pc:sldMk cId="3325229791" sldId="511"/>
            <ac:grpSpMk id="55" creationId="{7D4C77E5-6CDB-4722-AB56-6C5DDF70B565}"/>
          </ac:grpSpMkLst>
        </pc:grpChg>
        <pc:grpChg chg="add del mod">
          <ac:chgData name="Orlando Marley Filho" userId="db0f27c2ee340672" providerId="LiveId" clId="{1320679C-52D2-4BC1-9F34-7139B097422A}" dt="2024-07-28T22:52:28.194" v="43029" actId="478"/>
          <ac:grpSpMkLst>
            <pc:docMk/>
            <pc:sldMk cId="3325229791" sldId="511"/>
            <ac:grpSpMk id="58" creationId="{E8A9C4EB-EC24-4610-9A09-1052A7F8B100}"/>
          </ac:grpSpMkLst>
        </pc:grpChg>
        <pc:grpChg chg="add del mod">
          <ac:chgData name="Orlando Marley Filho" userId="db0f27c2ee340672" providerId="LiveId" clId="{1320679C-52D2-4BC1-9F34-7139B097422A}" dt="2024-07-28T22:52:28.194" v="43029" actId="478"/>
          <ac:grpSpMkLst>
            <pc:docMk/>
            <pc:sldMk cId="3325229791" sldId="511"/>
            <ac:grpSpMk id="61" creationId="{C1051B6F-9C1B-4411-A17F-1E349570C529}"/>
          </ac:grpSpMkLst>
        </pc:grpChg>
        <pc:picChg chg="add del mod">
          <ac:chgData name="Orlando Marley Filho" userId="db0f27c2ee340672" providerId="LiveId" clId="{1320679C-52D2-4BC1-9F34-7139B097422A}" dt="2024-07-28T22:52:19.189" v="43027" actId="478"/>
          <ac:picMkLst>
            <pc:docMk/>
            <pc:sldMk cId="3325229791" sldId="511"/>
            <ac:picMk id="10" creationId="{B7D2AB77-5012-3F78-62D5-403828972F07}"/>
          </ac:picMkLst>
        </pc:picChg>
        <pc:picChg chg="add mod">
          <ac:chgData name="Orlando Marley Filho" userId="db0f27c2ee340672" providerId="LiveId" clId="{1320679C-52D2-4BC1-9F34-7139B097422A}" dt="2024-07-28T22:40:59.991" v="42834"/>
          <ac:picMkLst>
            <pc:docMk/>
            <pc:sldMk cId="3325229791" sldId="511"/>
            <ac:picMk id="25" creationId="{AD4528B1-875E-0A9C-016F-E2408D7AE74B}"/>
          </ac:picMkLst>
        </pc:picChg>
        <pc:picChg chg="add mod">
          <ac:chgData name="Orlando Marley Filho" userId="db0f27c2ee340672" providerId="LiveId" clId="{1320679C-52D2-4BC1-9F34-7139B097422A}" dt="2024-07-28T22:40:59.991" v="42834"/>
          <ac:picMkLst>
            <pc:docMk/>
            <pc:sldMk cId="3325229791" sldId="511"/>
            <ac:picMk id="27" creationId="{68901E35-42E6-731A-341E-876955943F8A}"/>
          </ac:picMkLst>
        </pc:picChg>
        <pc:picChg chg="add mod">
          <ac:chgData name="Orlando Marley Filho" userId="db0f27c2ee340672" providerId="LiveId" clId="{1320679C-52D2-4BC1-9F34-7139B097422A}" dt="2024-07-28T22:40:59.991" v="42834"/>
          <ac:picMkLst>
            <pc:docMk/>
            <pc:sldMk cId="3325229791" sldId="511"/>
            <ac:picMk id="29" creationId="{27D2908B-3140-40C7-BD3C-B5E08712F96A}"/>
          </ac:picMkLst>
        </pc:picChg>
        <pc:picChg chg="add mod">
          <ac:chgData name="Orlando Marley Filho" userId="db0f27c2ee340672" providerId="LiveId" clId="{1320679C-52D2-4BC1-9F34-7139B097422A}" dt="2024-07-28T22:40:59.991" v="42834"/>
          <ac:picMkLst>
            <pc:docMk/>
            <pc:sldMk cId="3325229791" sldId="511"/>
            <ac:picMk id="32" creationId="{F6FFA00A-ED68-B038-5E75-3684784F604F}"/>
          </ac:picMkLst>
        </pc:picChg>
        <pc:picChg chg="add mod">
          <ac:chgData name="Orlando Marley Filho" userId="db0f27c2ee340672" providerId="LiveId" clId="{1320679C-52D2-4BC1-9F34-7139B097422A}" dt="2024-07-28T22:40:59.991" v="42834"/>
          <ac:picMkLst>
            <pc:docMk/>
            <pc:sldMk cId="3325229791" sldId="511"/>
            <ac:picMk id="33" creationId="{46E33599-DA23-0935-A6F0-66AC6D5E6C51}"/>
          </ac:picMkLst>
        </pc:picChg>
        <pc:picChg chg="add mod">
          <ac:chgData name="Orlando Marley Filho" userId="db0f27c2ee340672" providerId="LiveId" clId="{1320679C-52D2-4BC1-9F34-7139B097422A}" dt="2024-07-28T22:40:59.991" v="42834"/>
          <ac:picMkLst>
            <pc:docMk/>
            <pc:sldMk cId="3325229791" sldId="511"/>
            <ac:picMk id="36" creationId="{52BD2F1A-DBDF-DA1E-1946-5E63BAC1B284}"/>
          </ac:picMkLst>
        </pc:picChg>
        <pc:picChg chg="add mod">
          <ac:chgData name="Orlando Marley Filho" userId="db0f27c2ee340672" providerId="LiveId" clId="{1320679C-52D2-4BC1-9F34-7139B097422A}" dt="2024-07-28T22:40:59.991" v="42834"/>
          <ac:picMkLst>
            <pc:docMk/>
            <pc:sldMk cId="3325229791" sldId="511"/>
            <ac:picMk id="40" creationId="{F0D31E0D-B3A7-7584-1BF5-B421F0023FE0}"/>
          </ac:picMkLst>
        </pc:picChg>
        <pc:picChg chg="add mod">
          <ac:chgData name="Orlando Marley Filho" userId="db0f27c2ee340672" providerId="LiveId" clId="{1320679C-52D2-4BC1-9F34-7139B097422A}" dt="2024-07-28T22:41:26.989" v="42842" actId="571"/>
          <ac:picMkLst>
            <pc:docMk/>
            <pc:sldMk cId="3325229791" sldId="511"/>
            <ac:picMk id="54" creationId="{3739E073-F820-5EAC-2274-5E8E02A6742C}"/>
          </ac:picMkLst>
        </pc:picChg>
        <pc:picChg chg="add mod">
          <ac:chgData name="Orlando Marley Filho" userId="db0f27c2ee340672" providerId="LiveId" clId="{1320679C-52D2-4BC1-9F34-7139B097422A}" dt="2024-07-28T22:43:33.179" v="42882"/>
          <ac:picMkLst>
            <pc:docMk/>
            <pc:sldMk cId="3325229791" sldId="511"/>
            <ac:picMk id="57" creationId="{8FDA4CC8-83EE-49C8-BDE5-8EA871C8AD3C}"/>
          </ac:picMkLst>
        </pc:picChg>
        <pc:picChg chg="add mod">
          <ac:chgData name="Orlando Marley Filho" userId="db0f27c2ee340672" providerId="LiveId" clId="{1320679C-52D2-4BC1-9F34-7139B097422A}" dt="2024-07-28T22:43:49.964" v="42886"/>
          <ac:picMkLst>
            <pc:docMk/>
            <pc:sldMk cId="3325229791" sldId="511"/>
            <ac:picMk id="60" creationId="{E45B4EB6-8026-4795-A01B-64C99F1EBC0F}"/>
          </ac:picMkLst>
        </pc:picChg>
        <pc:picChg chg="add mod">
          <ac:chgData name="Orlando Marley Filho" userId="db0f27c2ee340672" providerId="LiveId" clId="{1320679C-52D2-4BC1-9F34-7139B097422A}" dt="2024-07-28T22:44:17.867" v="42893"/>
          <ac:picMkLst>
            <pc:docMk/>
            <pc:sldMk cId="3325229791" sldId="511"/>
            <ac:picMk id="63" creationId="{74372F13-6358-4435-9927-FF2D240DA148}"/>
          </ac:picMkLst>
        </pc:picChg>
        <pc:picChg chg="add del mod">
          <ac:chgData name="Orlando Marley Filho" userId="db0f27c2ee340672" providerId="LiveId" clId="{1320679C-52D2-4BC1-9F34-7139B097422A}" dt="2024-07-28T22:52:28.194" v="43029" actId="478"/>
          <ac:picMkLst>
            <pc:docMk/>
            <pc:sldMk cId="3325229791" sldId="511"/>
            <ac:picMk id="64" creationId="{1AAF98C5-35B9-5FF2-FD98-21CFC9F35E05}"/>
          </ac:picMkLst>
        </pc:picChg>
        <pc:picChg chg="add mod">
          <ac:chgData name="Orlando Marley Filho" userId="db0f27c2ee340672" providerId="LiveId" clId="{1320679C-52D2-4BC1-9F34-7139B097422A}" dt="2024-07-28T22:49:17.589" v="42948"/>
          <ac:picMkLst>
            <pc:docMk/>
            <pc:sldMk cId="3325229791" sldId="511"/>
            <ac:picMk id="66" creationId="{753B0C7D-14BE-4BA8-A85B-F6506E848E15}"/>
          </ac:picMkLst>
        </pc:picChg>
        <pc:picChg chg="add del mod">
          <ac:chgData name="Orlando Marley Filho" userId="db0f27c2ee340672" providerId="LiveId" clId="{1320679C-52D2-4BC1-9F34-7139B097422A}" dt="2024-07-28T22:52:28.194" v="43029" actId="478"/>
          <ac:picMkLst>
            <pc:docMk/>
            <pc:sldMk cId="3325229791" sldId="511"/>
            <ac:picMk id="68" creationId="{753B0C7D-14BE-4BA8-A85B-F6506E848E15}"/>
          </ac:picMkLst>
        </pc:picChg>
        <pc:cxnChg chg="add mod">
          <ac:chgData name="Orlando Marley Filho" userId="db0f27c2ee340672" providerId="LiveId" clId="{1320679C-52D2-4BC1-9F34-7139B097422A}" dt="2024-07-28T22:40:59.991" v="42834"/>
          <ac:cxnSpMkLst>
            <pc:docMk/>
            <pc:sldMk cId="3325229791" sldId="511"/>
            <ac:cxnSpMk id="21" creationId="{C2326579-F3E5-BC75-72FD-D697328201D6}"/>
          </ac:cxnSpMkLst>
        </pc:cxnChg>
        <pc:cxnChg chg="add del mod">
          <ac:chgData name="Orlando Marley Filho" userId="db0f27c2ee340672" providerId="LiveId" clId="{1320679C-52D2-4BC1-9F34-7139B097422A}" dt="2024-07-28T22:52:28.194" v="43029" actId="478"/>
          <ac:cxnSpMkLst>
            <pc:docMk/>
            <pc:sldMk cId="3325229791" sldId="511"/>
            <ac:cxnSpMk id="70" creationId="{5ADF519F-6AFB-4313-9DBA-4ACD9B2CC54B}"/>
          </ac:cxnSpMkLst>
        </pc:cxnChg>
        <pc:cxnChg chg="add del mod">
          <ac:chgData name="Orlando Marley Filho" userId="db0f27c2ee340672" providerId="LiveId" clId="{1320679C-52D2-4BC1-9F34-7139B097422A}" dt="2024-07-28T22:52:28.194" v="43029" actId="478"/>
          <ac:cxnSpMkLst>
            <pc:docMk/>
            <pc:sldMk cId="3325229791" sldId="511"/>
            <ac:cxnSpMk id="73" creationId="{5ADF519F-6AFB-4313-9DBA-4ACD9B2CC54B}"/>
          </ac:cxnSpMkLst>
        </pc:cxnChg>
      </pc:sldChg>
      <pc:sldChg chg="addSp modSp add del mod ord modShow modNotesTx">
        <pc:chgData name="Orlando Marley Filho" userId="db0f27c2ee340672" providerId="LiveId" clId="{1320679C-52D2-4BC1-9F34-7139B097422A}" dt="2024-07-28T20:49:26.479" v="41076" actId="47"/>
        <pc:sldMkLst>
          <pc:docMk/>
          <pc:sldMk cId="2471881549" sldId="512"/>
        </pc:sldMkLst>
        <pc:spChg chg="mod">
          <ac:chgData name="Orlando Marley Filho" userId="db0f27c2ee340672" providerId="LiveId" clId="{1320679C-52D2-4BC1-9F34-7139B097422A}" dt="2024-07-07T17:57:15.869" v="28458"/>
          <ac:spMkLst>
            <pc:docMk/>
            <pc:sldMk cId="2471881549" sldId="512"/>
            <ac:spMk id="2" creationId="{518CBEBD-7F61-1C19-2D5B-79CCDBF0BEE5}"/>
          </ac:spMkLst>
        </pc:spChg>
        <pc:spChg chg="add mod">
          <ac:chgData name="Orlando Marley Filho" userId="db0f27c2ee340672" providerId="LiveId" clId="{1320679C-52D2-4BC1-9F34-7139B097422A}" dt="2024-07-07T17:59:08.439" v="28481" actId="1076"/>
          <ac:spMkLst>
            <pc:docMk/>
            <pc:sldMk cId="2471881549" sldId="512"/>
            <ac:spMk id="4" creationId="{8E42538B-BCFD-B82E-EBAF-D0B8B1473D72}"/>
          </ac:spMkLst>
        </pc:spChg>
        <pc:spChg chg="add mod">
          <ac:chgData name="Orlando Marley Filho" userId="db0f27c2ee340672" providerId="LiveId" clId="{1320679C-52D2-4BC1-9F34-7139B097422A}" dt="2024-07-07T18:42:09.621" v="29146" actId="1076"/>
          <ac:spMkLst>
            <pc:docMk/>
            <pc:sldMk cId="2471881549" sldId="512"/>
            <ac:spMk id="7" creationId="{2CB07174-CD68-1695-8403-40E6B3DF150B}"/>
          </ac:spMkLst>
        </pc:spChg>
        <pc:picChg chg="add mod">
          <ac:chgData name="Orlando Marley Filho" userId="db0f27c2ee340672" providerId="LiveId" clId="{1320679C-52D2-4BC1-9F34-7139B097422A}" dt="2024-07-07T18:42:12.530" v="29147" actId="14100"/>
          <ac:picMkLst>
            <pc:docMk/>
            <pc:sldMk cId="2471881549" sldId="512"/>
            <ac:picMk id="10" creationId="{4A9DC3CD-1F26-239B-9FDF-001E2CF8D046}"/>
          </ac:picMkLst>
        </pc:picChg>
      </pc:sldChg>
      <pc:sldChg chg="addSp delSp modSp add mod modAnim modNotesTx">
        <pc:chgData name="Orlando Marley Filho" userId="db0f27c2ee340672" providerId="LiveId" clId="{1320679C-52D2-4BC1-9F34-7139B097422A}" dt="2024-07-29T19:40:24.428" v="45689" actId="113"/>
        <pc:sldMkLst>
          <pc:docMk/>
          <pc:sldMk cId="580770780" sldId="513"/>
        </pc:sldMkLst>
        <pc:spChg chg="add del mod">
          <ac:chgData name="Orlando Marley Filho" userId="db0f27c2ee340672" providerId="LiveId" clId="{1320679C-52D2-4BC1-9F34-7139B097422A}" dt="2024-06-09T14:13:46.744" v="9090" actId="12084"/>
          <ac:spMkLst>
            <pc:docMk/>
            <pc:sldMk cId="580770780" sldId="513"/>
            <ac:spMk id="4" creationId="{E5DAE853-9FE5-A79B-7DD4-8C7B5CF85D32}"/>
          </ac:spMkLst>
        </pc:spChg>
        <pc:spChg chg="add mod">
          <ac:chgData name="Orlando Marley Filho" userId="db0f27c2ee340672" providerId="LiveId" clId="{1320679C-52D2-4BC1-9F34-7139B097422A}" dt="2024-06-09T14:14:34.417" v="9099"/>
          <ac:spMkLst>
            <pc:docMk/>
            <pc:sldMk cId="580770780" sldId="513"/>
            <ac:spMk id="6" creationId="{C6FD8801-9E69-74AA-8CA3-BABD5B08038B}"/>
          </ac:spMkLst>
        </pc:spChg>
        <pc:spChg chg="add mod">
          <ac:chgData name="Orlando Marley Filho" userId="db0f27c2ee340672" providerId="LiveId" clId="{1320679C-52D2-4BC1-9F34-7139B097422A}" dt="2024-06-09T14:14:34.417" v="9099"/>
          <ac:spMkLst>
            <pc:docMk/>
            <pc:sldMk cId="580770780" sldId="513"/>
            <ac:spMk id="9" creationId="{A39E8B2F-6322-BBB4-EB10-C49203BA81A4}"/>
          </ac:spMkLst>
        </pc:spChg>
        <pc:spChg chg="add mod">
          <ac:chgData name="Orlando Marley Filho" userId="db0f27c2ee340672" providerId="LiveId" clId="{1320679C-52D2-4BC1-9F34-7139B097422A}" dt="2024-06-09T18:06:13.951" v="11016" actId="20577"/>
          <ac:spMkLst>
            <pc:docMk/>
            <pc:sldMk cId="580770780" sldId="513"/>
            <ac:spMk id="11" creationId="{95F6E630-0A15-BF03-E02F-1FE20209876E}"/>
          </ac:spMkLst>
        </pc:spChg>
        <pc:spChg chg="add mod">
          <ac:chgData name="Orlando Marley Filho" userId="db0f27c2ee340672" providerId="LiveId" clId="{1320679C-52D2-4BC1-9F34-7139B097422A}" dt="2024-06-09T14:14:29.789" v="9096"/>
          <ac:spMkLst>
            <pc:docMk/>
            <pc:sldMk cId="580770780" sldId="513"/>
            <ac:spMk id="12" creationId="{E7E0858B-9FFE-3C26-2DAA-4EB6A80635B6}"/>
          </ac:spMkLst>
        </pc:spChg>
        <pc:spChg chg="add mod">
          <ac:chgData name="Orlando Marley Filho" userId="db0f27c2ee340672" providerId="LiveId" clId="{1320679C-52D2-4BC1-9F34-7139B097422A}" dt="2024-06-09T14:14:31.961" v="9097"/>
          <ac:spMkLst>
            <pc:docMk/>
            <pc:sldMk cId="580770780" sldId="513"/>
            <ac:spMk id="13" creationId="{17D5715E-89EC-7F5F-CB2D-C156F0AA5516}"/>
          </ac:spMkLst>
        </pc:spChg>
        <pc:spChg chg="add mod">
          <ac:chgData name="Orlando Marley Filho" userId="db0f27c2ee340672" providerId="LiveId" clId="{1320679C-52D2-4BC1-9F34-7139B097422A}" dt="2024-06-09T14:14:36.249" v="9100"/>
          <ac:spMkLst>
            <pc:docMk/>
            <pc:sldMk cId="580770780" sldId="513"/>
            <ac:spMk id="14" creationId="{B8323199-8990-12E6-4465-A9301E5A27F4}"/>
          </ac:spMkLst>
        </pc:spChg>
        <pc:spChg chg="add mod topLvl">
          <ac:chgData name="Orlando Marley Filho" userId="db0f27c2ee340672" providerId="LiveId" clId="{1320679C-52D2-4BC1-9F34-7139B097422A}" dt="2024-06-09T14:16:12.946" v="9119" actId="164"/>
          <ac:spMkLst>
            <pc:docMk/>
            <pc:sldMk cId="580770780" sldId="513"/>
            <ac:spMk id="15" creationId="{F5ECA333-5F39-F88C-55F5-7ABE82E067C1}"/>
          </ac:spMkLst>
        </pc:spChg>
        <pc:spChg chg="add del mod topLvl">
          <ac:chgData name="Orlando Marley Filho" userId="db0f27c2ee340672" providerId="LiveId" clId="{1320679C-52D2-4BC1-9F34-7139B097422A}" dt="2024-06-09T14:16:14.093" v="9120" actId="478"/>
          <ac:spMkLst>
            <pc:docMk/>
            <pc:sldMk cId="580770780" sldId="513"/>
            <ac:spMk id="16" creationId="{A90B6ED3-6ACE-514D-D095-DE2FC7A8E60D}"/>
          </ac:spMkLst>
        </pc:spChg>
        <pc:spChg chg="add mod">
          <ac:chgData name="Orlando Marley Filho" userId="db0f27c2ee340672" providerId="LiveId" clId="{1320679C-52D2-4BC1-9F34-7139B097422A}" dt="2024-06-09T14:15:24.371" v="9108"/>
          <ac:spMkLst>
            <pc:docMk/>
            <pc:sldMk cId="580770780" sldId="513"/>
            <ac:spMk id="18" creationId="{D0E1DA6F-2219-D759-DE6E-EC14BFE43BB1}"/>
          </ac:spMkLst>
        </pc:spChg>
        <pc:spChg chg="add del mod">
          <ac:chgData name="Orlando Marley Filho" userId="db0f27c2ee340672" providerId="LiveId" clId="{1320679C-52D2-4BC1-9F34-7139B097422A}" dt="2024-06-09T14:15:49.031" v="9114" actId="21"/>
          <ac:spMkLst>
            <pc:docMk/>
            <pc:sldMk cId="580770780" sldId="513"/>
            <ac:spMk id="19" creationId="{BBB0643D-048D-FB0D-E860-DA66231D9A5A}"/>
          </ac:spMkLst>
        </pc:spChg>
        <pc:spChg chg="add mod">
          <ac:chgData name="Orlando Marley Filho" userId="db0f27c2ee340672" providerId="LiveId" clId="{1320679C-52D2-4BC1-9F34-7139B097422A}" dt="2024-06-09T14:16:12.946" v="9119" actId="164"/>
          <ac:spMkLst>
            <pc:docMk/>
            <pc:sldMk cId="580770780" sldId="513"/>
            <ac:spMk id="20" creationId="{BBB0643D-048D-FB0D-E860-DA66231D9A5A}"/>
          </ac:spMkLst>
        </pc:spChg>
        <pc:spChg chg="add del mod topLvl">
          <ac:chgData name="Orlando Marley Filho" userId="db0f27c2ee340672" providerId="LiveId" clId="{1320679C-52D2-4BC1-9F34-7139B097422A}" dt="2024-06-09T14:20:03.712" v="9142" actId="21"/>
          <ac:spMkLst>
            <pc:docMk/>
            <pc:sldMk cId="580770780" sldId="513"/>
            <ac:spMk id="23" creationId="{5394465D-7089-4CA7-D89F-9320F2E0F9E7}"/>
          </ac:spMkLst>
        </pc:spChg>
        <pc:spChg chg="mod topLvl">
          <ac:chgData name="Orlando Marley Filho" userId="db0f27c2ee340672" providerId="LiveId" clId="{1320679C-52D2-4BC1-9F34-7139B097422A}" dt="2024-06-09T14:20:58.256" v="9149"/>
          <ac:spMkLst>
            <pc:docMk/>
            <pc:sldMk cId="580770780" sldId="513"/>
            <ac:spMk id="24" creationId="{91A50DB6-F9F9-FAAD-0B23-8BC7E4E38D9B}"/>
          </ac:spMkLst>
        </pc:spChg>
        <pc:spChg chg="mod topLvl">
          <ac:chgData name="Orlando Marley Filho" userId="db0f27c2ee340672" providerId="LiveId" clId="{1320679C-52D2-4BC1-9F34-7139B097422A}" dt="2024-06-09T14:19:48.222" v="9138" actId="165"/>
          <ac:spMkLst>
            <pc:docMk/>
            <pc:sldMk cId="580770780" sldId="513"/>
            <ac:spMk id="25" creationId="{852BA5EF-73DA-F47B-6FBD-0304390758D9}"/>
          </ac:spMkLst>
        </pc:spChg>
        <pc:spChg chg="mod topLvl">
          <ac:chgData name="Orlando Marley Filho" userId="db0f27c2ee340672" providerId="LiveId" clId="{1320679C-52D2-4BC1-9F34-7139B097422A}" dt="2024-06-09T14:19:48.222" v="9138" actId="165"/>
          <ac:spMkLst>
            <pc:docMk/>
            <pc:sldMk cId="580770780" sldId="513"/>
            <ac:spMk id="26" creationId="{F6EF2C89-89B9-3CE8-BE0F-EAB6FCBA946D}"/>
          </ac:spMkLst>
        </pc:spChg>
        <pc:spChg chg="mod topLvl">
          <ac:chgData name="Orlando Marley Filho" userId="db0f27c2ee340672" providerId="LiveId" clId="{1320679C-52D2-4BC1-9F34-7139B097422A}" dt="2024-06-09T14:20:29.927" v="9146" actId="6549"/>
          <ac:spMkLst>
            <pc:docMk/>
            <pc:sldMk cId="580770780" sldId="513"/>
            <ac:spMk id="27" creationId="{F75DD407-0107-FCED-ED3B-4B92D6BB74C6}"/>
          </ac:spMkLst>
        </pc:spChg>
        <pc:spChg chg="mod topLvl">
          <ac:chgData name="Orlando Marley Filho" userId="db0f27c2ee340672" providerId="LiveId" clId="{1320679C-52D2-4BC1-9F34-7139B097422A}" dt="2024-06-09T14:19:48.222" v="9138" actId="165"/>
          <ac:spMkLst>
            <pc:docMk/>
            <pc:sldMk cId="580770780" sldId="513"/>
            <ac:spMk id="28" creationId="{EA3A3EAC-4C1D-BC11-AF88-82DECA1416BE}"/>
          </ac:spMkLst>
        </pc:spChg>
        <pc:grpChg chg="add mod">
          <ac:chgData name="Orlando Marley Filho" userId="db0f27c2ee340672" providerId="LiveId" clId="{1320679C-52D2-4BC1-9F34-7139B097422A}" dt="2024-06-09T14:14:33.882" v="9098" actId="164"/>
          <ac:grpSpMkLst>
            <pc:docMk/>
            <pc:sldMk cId="580770780" sldId="513"/>
            <ac:grpSpMk id="10" creationId="{19CEA5A3-06FD-7855-D9F8-44E041161CC6}"/>
          </ac:grpSpMkLst>
        </pc:grpChg>
        <pc:grpChg chg="add del mod">
          <ac:chgData name="Orlando Marley Filho" userId="db0f27c2ee340672" providerId="LiveId" clId="{1320679C-52D2-4BC1-9F34-7139B097422A}" dt="2024-06-09T14:15:56.135" v="9115" actId="165"/>
          <ac:grpSpMkLst>
            <pc:docMk/>
            <pc:sldMk cId="580770780" sldId="513"/>
            <ac:grpSpMk id="17" creationId="{A6712522-9B7A-32DE-E26F-9D51D9EEFEFB}"/>
          </ac:grpSpMkLst>
        </pc:grpChg>
        <pc:grpChg chg="add del mod">
          <ac:chgData name="Orlando Marley Filho" userId="db0f27c2ee340672" providerId="LiveId" clId="{1320679C-52D2-4BC1-9F34-7139B097422A}" dt="2024-06-09T14:16:19.095" v="9122" actId="478"/>
          <ac:grpSpMkLst>
            <pc:docMk/>
            <pc:sldMk cId="580770780" sldId="513"/>
            <ac:grpSpMk id="21" creationId="{740EBBCC-67E6-DCEB-29A7-6220F964C31F}"/>
          </ac:grpSpMkLst>
        </pc:grpChg>
        <pc:grpChg chg="del mod">
          <ac:chgData name="Orlando Marley Filho" userId="db0f27c2ee340672" providerId="LiveId" clId="{1320679C-52D2-4BC1-9F34-7139B097422A}" dt="2024-06-09T14:19:48.222" v="9138" actId="165"/>
          <ac:grpSpMkLst>
            <pc:docMk/>
            <pc:sldMk cId="580770780" sldId="513"/>
            <ac:grpSpMk id="22" creationId="{22183094-8451-4901-4E3A-8A4211C5A00D}"/>
          </ac:grpSpMkLst>
        </pc:grpChg>
        <pc:graphicFrameChg chg="add del mod">
          <ac:chgData name="Orlando Marley Filho" userId="db0f27c2ee340672" providerId="LiveId" clId="{1320679C-52D2-4BC1-9F34-7139B097422A}" dt="2024-06-09T14:19:43.603" v="9137" actId="18245"/>
          <ac:graphicFrameMkLst>
            <pc:docMk/>
            <pc:sldMk cId="580770780" sldId="513"/>
            <ac:graphicFrameMk id="3" creationId="{6E399AE8-B570-4B6A-6B4C-4609BB9DA74A}"/>
          </ac:graphicFrameMkLst>
        </pc:graphicFrameChg>
        <pc:graphicFrameChg chg="add del modGraphic">
          <ac:chgData name="Orlando Marley Filho" userId="db0f27c2ee340672" providerId="LiveId" clId="{1320679C-52D2-4BC1-9F34-7139B097422A}" dt="2024-06-09T01:15:52.246" v="7859" actId="1032"/>
          <ac:graphicFrameMkLst>
            <pc:docMk/>
            <pc:sldMk cId="580770780" sldId="513"/>
            <ac:graphicFrameMk id="6" creationId="{551299B9-B141-2E65-685B-6CF515E1DDA1}"/>
          </ac:graphicFrameMkLst>
        </pc:graphicFrameChg>
        <pc:graphicFrameChg chg="add mod">
          <ac:chgData name="Orlando Marley Filho" userId="db0f27c2ee340672" providerId="LiveId" clId="{1320679C-52D2-4BC1-9F34-7139B097422A}" dt="2024-06-09T01:16:44.611" v="7864" actId="12084"/>
          <ac:graphicFrameMkLst>
            <pc:docMk/>
            <pc:sldMk cId="580770780" sldId="513"/>
            <ac:graphicFrameMk id="9" creationId="{5D10E876-B2EC-3A76-5BF7-5B19D3B0C07C}"/>
          </ac:graphicFrameMkLst>
        </pc:graphicFrameChg>
      </pc:sldChg>
      <pc:sldChg chg="addSp delSp modSp add mod ord addAnim delAnim modAnim modNotesTx">
        <pc:chgData name="Orlando Marley Filho" userId="db0f27c2ee340672" providerId="LiveId" clId="{1320679C-52D2-4BC1-9F34-7139B097422A}" dt="2024-06-09T17:22:36.051" v="10144" actId="120"/>
        <pc:sldMkLst>
          <pc:docMk/>
          <pc:sldMk cId="2611717187" sldId="514"/>
        </pc:sldMkLst>
        <pc:spChg chg="add del mod">
          <ac:chgData name="Orlando Marley Filho" userId="db0f27c2ee340672" providerId="LiveId" clId="{1320679C-52D2-4BC1-9F34-7139B097422A}" dt="2024-06-09T14:22:57.634" v="9166" actId="12084"/>
          <ac:spMkLst>
            <pc:docMk/>
            <pc:sldMk cId="2611717187" sldId="514"/>
            <ac:spMk id="4" creationId="{AA60CEBC-A259-0D9B-09B5-B0D49C5563C9}"/>
          </ac:spMkLst>
        </pc:spChg>
        <pc:spChg chg="add del mod">
          <ac:chgData name="Orlando Marley Filho" userId="db0f27c2ee340672" providerId="LiveId" clId="{1320679C-52D2-4BC1-9F34-7139B097422A}" dt="2024-06-09T14:22:17.678" v="9161"/>
          <ac:spMkLst>
            <pc:docMk/>
            <pc:sldMk cId="2611717187" sldId="514"/>
            <ac:spMk id="9" creationId="{FE38C076-508C-B407-1F82-9D033DEAAFC3}"/>
          </ac:spMkLst>
        </pc:spChg>
        <pc:spChg chg="add mod">
          <ac:chgData name="Orlando Marley Filho" userId="db0f27c2ee340672" providerId="LiveId" clId="{1320679C-52D2-4BC1-9F34-7139B097422A}" dt="2024-06-09T01:14:55.729" v="7852"/>
          <ac:spMkLst>
            <pc:docMk/>
            <pc:sldMk cId="2611717187" sldId="514"/>
            <ac:spMk id="10" creationId="{2BABE4B6-94E7-15C0-6D83-5BF8267B0272}"/>
          </ac:spMkLst>
        </pc:spChg>
        <pc:spChg chg="mod topLvl">
          <ac:chgData name="Orlando Marley Filho" userId="db0f27c2ee340672" providerId="LiveId" clId="{1320679C-52D2-4BC1-9F34-7139B097422A}" dt="2024-06-09T14:26:21.103" v="9221" actId="165"/>
          <ac:spMkLst>
            <pc:docMk/>
            <pc:sldMk cId="2611717187" sldId="514"/>
            <ac:spMk id="11" creationId="{4D192869-D5E3-866E-DE08-F196E89AA821}"/>
          </ac:spMkLst>
        </pc:spChg>
        <pc:spChg chg="mod topLvl">
          <ac:chgData name="Orlando Marley Filho" userId="db0f27c2ee340672" providerId="LiveId" clId="{1320679C-52D2-4BC1-9F34-7139B097422A}" dt="2024-06-09T17:22:29.068" v="10142" actId="207"/>
          <ac:spMkLst>
            <pc:docMk/>
            <pc:sldMk cId="2611717187" sldId="514"/>
            <ac:spMk id="12" creationId="{D0C8423B-9B56-D86A-C01C-062877F9F97F}"/>
          </ac:spMkLst>
        </pc:spChg>
        <pc:spChg chg="mod topLvl">
          <ac:chgData name="Orlando Marley Filho" userId="db0f27c2ee340672" providerId="LiveId" clId="{1320679C-52D2-4BC1-9F34-7139B097422A}" dt="2024-06-09T17:22:29.068" v="10142" actId="207"/>
          <ac:spMkLst>
            <pc:docMk/>
            <pc:sldMk cId="2611717187" sldId="514"/>
            <ac:spMk id="13" creationId="{5B86DCED-39F6-25B4-040E-94B7D4F20A70}"/>
          </ac:spMkLst>
        </pc:spChg>
        <pc:spChg chg="mod topLvl">
          <ac:chgData name="Orlando Marley Filho" userId="db0f27c2ee340672" providerId="LiveId" clId="{1320679C-52D2-4BC1-9F34-7139B097422A}" dt="2024-06-09T17:22:36.051" v="10144" actId="120"/>
          <ac:spMkLst>
            <pc:docMk/>
            <pc:sldMk cId="2611717187" sldId="514"/>
            <ac:spMk id="14" creationId="{E5B15D4C-037C-0E20-36DC-3DC96609124F}"/>
          </ac:spMkLst>
        </pc:spChg>
        <pc:spChg chg="mod topLvl">
          <ac:chgData name="Orlando Marley Filho" userId="db0f27c2ee340672" providerId="LiveId" clId="{1320679C-52D2-4BC1-9F34-7139B097422A}" dt="2024-06-09T17:22:29.068" v="10142" actId="207"/>
          <ac:spMkLst>
            <pc:docMk/>
            <pc:sldMk cId="2611717187" sldId="514"/>
            <ac:spMk id="15" creationId="{12950C57-E359-E3AA-A095-60DE81D6D856}"/>
          </ac:spMkLst>
        </pc:spChg>
        <pc:spChg chg="mod topLvl">
          <ac:chgData name="Orlando Marley Filho" userId="db0f27c2ee340672" providerId="LiveId" clId="{1320679C-52D2-4BC1-9F34-7139B097422A}" dt="2024-06-09T17:22:29.068" v="10142" actId="207"/>
          <ac:spMkLst>
            <pc:docMk/>
            <pc:sldMk cId="2611717187" sldId="514"/>
            <ac:spMk id="16" creationId="{63D0C402-4008-A689-21CD-2D80CB196454}"/>
          </ac:spMkLst>
        </pc:spChg>
        <pc:spChg chg="mod topLvl">
          <ac:chgData name="Orlando Marley Filho" userId="db0f27c2ee340672" providerId="LiveId" clId="{1320679C-52D2-4BC1-9F34-7139B097422A}" dt="2024-06-09T17:22:29.068" v="10142" actId="207"/>
          <ac:spMkLst>
            <pc:docMk/>
            <pc:sldMk cId="2611717187" sldId="514"/>
            <ac:spMk id="17" creationId="{A59DA16F-FED3-5FC0-CD8B-15E893230320}"/>
          </ac:spMkLst>
        </pc:spChg>
        <pc:spChg chg="mod topLvl">
          <ac:chgData name="Orlando Marley Filho" userId="db0f27c2ee340672" providerId="LiveId" clId="{1320679C-52D2-4BC1-9F34-7139B097422A}" dt="2024-06-09T17:22:29.068" v="10142" actId="207"/>
          <ac:spMkLst>
            <pc:docMk/>
            <pc:sldMk cId="2611717187" sldId="514"/>
            <ac:spMk id="18" creationId="{13D91576-C891-8D59-92BB-6C0F6C1528BE}"/>
          </ac:spMkLst>
        </pc:spChg>
        <pc:spChg chg="mod topLvl">
          <ac:chgData name="Orlando Marley Filho" userId="db0f27c2ee340672" providerId="LiveId" clId="{1320679C-52D2-4BC1-9F34-7139B097422A}" dt="2024-06-09T14:28:13.124" v="9236" actId="1076"/>
          <ac:spMkLst>
            <pc:docMk/>
            <pc:sldMk cId="2611717187" sldId="514"/>
            <ac:spMk id="19" creationId="{DE2BF2EC-9874-0D53-F7F1-ED818F8CB4C4}"/>
          </ac:spMkLst>
        </pc:spChg>
        <pc:spChg chg="add del mod topLvl">
          <ac:chgData name="Orlando Marley Filho" userId="db0f27c2ee340672" providerId="LiveId" clId="{1320679C-52D2-4BC1-9F34-7139B097422A}" dt="2024-06-09T17:22:21.699" v="10141" actId="13926"/>
          <ac:spMkLst>
            <pc:docMk/>
            <pc:sldMk cId="2611717187" sldId="514"/>
            <ac:spMk id="20" creationId="{4269860F-0C0A-09EB-1F3A-9FE851277075}"/>
          </ac:spMkLst>
        </pc:spChg>
        <pc:spChg chg="mod topLvl">
          <ac:chgData name="Orlando Marley Filho" userId="db0f27c2ee340672" providerId="LiveId" clId="{1320679C-52D2-4BC1-9F34-7139B097422A}" dt="2024-06-09T14:28:17.666" v="9237" actId="1076"/>
          <ac:spMkLst>
            <pc:docMk/>
            <pc:sldMk cId="2611717187" sldId="514"/>
            <ac:spMk id="21" creationId="{C00E2614-8A5F-98DA-A338-23918D4AB2EE}"/>
          </ac:spMkLst>
        </pc:spChg>
        <pc:spChg chg="mod topLvl">
          <ac:chgData name="Orlando Marley Filho" userId="db0f27c2ee340672" providerId="LiveId" clId="{1320679C-52D2-4BC1-9F34-7139B097422A}" dt="2024-06-09T14:32:11.680" v="9269" actId="20577"/>
          <ac:spMkLst>
            <pc:docMk/>
            <pc:sldMk cId="2611717187" sldId="514"/>
            <ac:spMk id="22" creationId="{DC5565BA-5BE5-79CE-89DC-C0B32144E9D5}"/>
          </ac:spMkLst>
        </pc:spChg>
        <pc:spChg chg="mod topLvl">
          <ac:chgData name="Orlando Marley Filho" userId="db0f27c2ee340672" providerId="LiveId" clId="{1320679C-52D2-4BC1-9F34-7139B097422A}" dt="2024-06-09T14:28:17.666" v="9237" actId="1076"/>
          <ac:spMkLst>
            <pc:docMk/>
            <pc:sldMk cId="2611717187" sldId="514"/>
            <ac:spMk id="23" creationId="{F1E88617-1D5E-465F-CAF9-7E276059C1D5}"/>
          </ac:spMkLst>
        </pc:spChg>
        <pc:spChg chg="mod topLvl">
          <ac:chgData name="Orlando Marley Filho" userId="db0f27c2ee340672" providerId="LiveId" clId="{1320679C-52D2-4BC1-9F34-7139B097422A}" dt="2024-06-09T14:28:17.666" v="9237" actId="1076"/>
          <ac:spMkLst>
            <pc:docMk/>
            <pc:sldMk cId="2611717187" sldId="514"/>
            <ac:spMk id="24" creationId="{9F035D06-4AF5-6FAE-36EA-C25593706F1B}"/>
          </ac:spMkLst>
        </pc:spChg>
        <pc:spChg chg="mod topLvl">
          <ac:chgData name="Orlando Marley Filho" userId="db0f27c2ee340672" providerId="LiveId" clId="{1320679C-52D2-4BC1-9F34-7139B097422A}" dt="2024-06-09T14:28:17.666" v="9237" actId="1076"/>
          <ac:spMkLst>
            <pc:docMk/>
            <pc:sldMk cId="2611717187" sldId="514"/>
            <ac:spMk id="25" creationId="{644B2615-326F-FC9B-C2AC-57E0CC94B4DD}"/>
          </ac:spMkLst>
        </pc:spChg>
        <pc:spChg chg="mod topLvl">
          <ac:chgData name="Orlando Marley Filho" userId="db0f27c2ee340672" providerId="LiveId" clId="{1320679C-52D2-4BC1-9F34-7139B097422A}" dt="2024-06-09T14:28:17.666" v="9237" actId="1076"/>
          <ac:spMkLst>
            <pc:docMk/>
            <pc:sldMk cId="2611717187" sldId="514"/>
            <ac:spMk id="26" creationId="{BA560A09-2F9D-C596-DA39-4CE1B1DD71D6}"/>
          </ac:spMkLst>
        </pc:spChg>
        <pc:spChg chg="mod topLvl">
          <ac:chgData name="Orlando Marley Filho" userId="db0f27c2ee340672" providerId="LiveId" clId="{1320679C-52D2-4BC1-9F34-7139B097422A}" dt="2024-06-09T14:28:17.666" v="9237" actId="1076"/>
          <ac:spMkLst>
            <pc:docMk/>
            <pc:sldMk cId="2611717187" sldId="514"/>
            <ac:spMk id="27" creationId="{72CC5107-62B3-027E-0F57-EBD2742B9EF5}"/>
          </ac:spMkLst>
        </pc:spChg>
        <pc:grpChg chg="del mod">
          <ac:chgData name="Orlando Marley Filho" userId="db0f27c2ee340672" providerId="LiveId" clId="{1320679C-52D2-4BC1-9F34-7139B097422A}" dt="2024-06-09T14:26:21.103" v="9221" actId="165"/>
          <ac:grpSpMkLst>
            <pc:docMk/>
            <pc:sldMk cId="2611717187" sldId="514"/>
            <ac:grpSpMk id="6" creationId="{482154F6-7C73-21D8-93E4-AE1255E8261E}"/>
          </ac:grpSpMkLst>
        </pc:grpChg>
        <pc:graphicFrameChg chg="add del mod">
          <ac:chgData name="Orlando Marley Filho" userId="db0f27c2ee340672" providerId="LiveId" clId="{1320679C-52D2-4BC1-9F34-7139B097422A}" dt="2024-06-09T14:26:14.008" v="9219" actId="18245"/>
          <ac:graphicFrameMkLst>
            <pc:docMk/>
            <pc:sldMk cId="2611717187" sldId="514"/>
            <ac:graphicFrameMk id="3" creationId="{7317CC5B-D656-7106-8788-A84317EBC808}"/>
          </ac:graphicFrameMkLst>
        </pc:graphicFrameChg>
      </pc:sldChg>
      <pc:sldChg chg="new del">
        <pc:chgData name="Orlando Marley Filho" userId="db0f27c2ee340672" providerId="LiveId" clId="{1320679C-52D2-4BC1-9F34-7139B097422A}" dt="2024-06-09T01:26:31.546" v="7962" actId="47"/>
        <pc:sldMkLst>
          <pc:docMk/>
          <pc:sldMk cId="3481964084" sldId="515"/>
        </pc:sldMkLst>
      </pc:sldChg>
      <pc:sldChg chg="addSp delSp modSp add mod ord modAnim modNotesTx">
        <pc:chgData name="Orlando Marley Filho" userId="db0f27c2ee340672" providerId="LiveId" clId="{1320679C-52D2-4BC1-9F34-7139B097422A}" dt="2024-06-09T14:10:51.413" v="9070" actId="20577"/>
        <pc:sldMkLst>
          <pc:docMk/>
          <pc:sldMk cId="2130466519" sldId="516"/>
        </pc:sldMkLst>
        <pc:spChg chg="mod">
          <ac:chgData name="Orlando Marley Filho" userId="db0f27c2ee340672" providerId="LiveId" clId="{1320679C-52D2-4BC1-9F34-7139B097422A}" dt="2024-06-09T01:26:50.995" v="8021" actId="20577"/>
          <ac:spMkLst>
            <pc:docMk/>
            <pc:sldMk cId="2130466519" sldId="516"/>
            <ac:spMk id="2" creationId="{3021F5A9-B043-D4EB-1A1D-FBFACB841B7C}"/>
          </ac:spMkLst>
        </pc:spChg>
        <pc:spChg chg="add del mod">
          <ac:chgData name="Orlando Marley Filho" userId="db0f27c2ee340672" providerId="LiveId" clId="{1320679C-52D2-4BC1-9F34-7139B097422A}" dt="2024-06-09T01:31:18.409" v="8041" actId="12084"/>
          <ac:spMkLst>
            <pc:docMk/>
            <pc:sldMk cId="2130466519" sldId="516"/>
            <ac:spMk id="4" creationId="{988CCA34-7EE0-BB9A-91EB-1398184FC05C}"/>
          </ac:spMkLst>
        </pc:spChg>
        <pc:spChg chg="add del mod">
          <ac:chgData name="Orlando Marley Filho" userId="db0f27c2ee340672" providerId="LiveId" clId="{1320679C-52D2-4BC1-9F34-7139B097422A}" dt="2024-06-09T01:27:15.681" v="8025"/>
          <ac:spMkLst>
            <pc:docMk/>
            <pc:sldMk cId="2130466519" sldId="516"/>
            <ac:spMk id="6" creationId="{CEABC7CE-1066-E8F8-4FD9-ABFAC2C33019}"/>
          </ac:spMkLst>
        </pc:spChg>
        <pc:spChg chg="mod topLvl">
          <ac:chgData name="Orlando Marley Filho" userId="db0f27c2ee340672" providerId="LiveId" clId="{1320679C-52D2-4BC1-9F34-7139B097422A}" dt="2024-06-09T01:37:40.745" v="8131" actId="404"/>
          <ac:spMkLst>
            <pc:docMk/>
            <pc:sldMk cId="2130466519" sldId="516"/>
            <ac:spMk id="14" creationId="{58E91B96-AB58-8440-5D32-A87C2EDC22E9}"/>
          </ac:spMkLst>
        </pc:spChg>
        <pc:spChg chg="mod topLvl">
          <ac:chgData name="Orlando Marley Filho" userId="db0f27c2ee340672" providerId="LiveId" clId="{1320679C-52D2-4BC1-9F34-7139B097422A}" dt="2024-06-09T01:37:21.351" v="8126" actId="122"/>
          <ac:spMkLst>
            <pc:docMk/>
            <pc:sldMk cId="2130466519" sldId="516"/>
            <ac:spMk id="15" creationId="{0F792331-BCB6-3880-71A2-2B9022678E0E}"/>
          </ac:spMkLst>
        </pc:spChg>
        <pc:spChg chg="mod topLvl">
          <ac:chgData name="Orlando Marley Filho" userId="db0f27c2ee340672" providerId="LiveId" clId="{1320679C-52D2-4BC1-9F34-7139B097422A}" dt="2024-06-09T01:37:21.885" v="8127" actId="122"/>
          <ac:spMkLst>
            <pc:docMk/>
            <pc:sldMk cId="2130466519" sldId="516"/>
            <ac:spMk id="16" creationId="{C102BAC7-C25F-B475-AD73-90FD82FC38B7}"/>
          </ac:spMkLst>
        </pc:spChg>
        <pc:spChg chg="mod topLvl">
          <ac:chgData name="Orlando Marley Filho" userId="db0f27c2ee340672" providerId="LiveId" clId="{1320679C-52D2-4BC1-9F34-7139B097422A}" dt="2024-06-09T01:37:32.145" v="8129" actId="122"/>
          <ac:spMkLst>
            <pc:docMk/>
            <pc:sldMk cId="2130466519" sldId="516"/>
            <ac:spMk id="17" creationId="{CC1FA8FD-5C5A-90AE-DC6F-9B29D402C89D}"/>
          </ac:spMkLst>
        </pc:spChg>
        <pc:grpChg chg="del mod">
          <ac:chgData name="Orlando Marley Filho" userId="db0f27c2ee340672" providerId="LiveId" clId="{1320679C-52D2-4BC1-9F34-7139B097422A}" dt="2024-06-09T01:36:04.957" v="8089" actId="165"/>
          <ac:grpSpMkLst>
            <pc:docMk/>
            <pc:sldMk cId="2130466519" sldId="516"/>
            <ac:grpSpMk id="13" creationId="{3891AEBC-F553-D5FD-C1BB-06A4704E6A4F}"/>
          </ac:grpSpMkLst>
        </pc:grpChg>
        <pc:graphicFrameChg chg="add mod">
          <ac:chgData name="Orlando Marley Filho" userId="db0f27c2ee340672" providerId="LiveId" clId="{1320679C-52D2-4BC1-9F34-7139B097422A}" dt="2024-06-09T01:27:48.987" v="8031" actId="12084"/>
          <ac:graphicFrameMkLst>
            <pc:docMk/>
            <pc:sldMk cId="2130466519" sldId="516"/>
            <ac:graphicFrameMk id="9" creationId="{757F35B6-5BED-1773-E74A-E1F52E0D24F5}"/>
          </ac:graphicFrameMkLst>
        </pc:graphicFrameChg>
        <pc:graphicFrameChg chg="add mod">
          <ac:chgData name="Orlando Marley Filho" userId="db0f27c2ee340672" providerId="LiveId" clId="{1320679C-52D2-4BC1-9F34-7139B097422A}" dt="2024-06-09T01:28:10.678" v="8033" actId="12084"/>
          <ac:graphicFrameMkLst>
            <pc:docMk/>
            <pc:sldMk cId="2130466519" sldId="516"/>
            <ac:graphicFrameMk id="10" creationId="{88582273-B5FD-D0C7-5032-26DCF6A20D2F}"/>
          </ac:graphicFrameMkLst>
        </pc:graphicFrameChg>
        <pc:graphicFrameChg chg="add mod">
          <ac:chgData name="Orlando Marley Filho" userId="db0f27c2ee340672" providerId="LiveId" clId="{1320679C-52D2-4BC1-9F34-7139B097422A}" dt="2024-06-09T01:31:06.976" v="8039" actId="13782"/>
          <ac:graphicFrameMkLst>
            <pc:docMk/>
            <pc:sldMk cId="2130466519" sldId="516"/>
            <ac:graphicFrameMk id="11" creationId="{1F1D1DB3-9319-F23D-7571-8D98D122AA55}"/>
          </ac:graphicFrameMkLst>
        </pc:graphicFrameChg>
        <pc:graphicFrameChg chg="add del mod modGraphic">
          <ac:chgData name="Orlando Marley Filho" userId="db0f27c2ee340672" providerId="LiveId" clId="{1320679C-52D2-4BC1-9F34-7139B097422A}" dt="2024-06-09T01:36:01.606" v="8088" actId="18245"/>
          <ac:graphicFrameMkLst>
            <pc:docMk/>
            <pc:sldMk cId="2130466519" sldId="516"/>
            <ac:graphicFrameMk id="12" creationId="{722F1696-D3EB-D878-B27C-7531D0ECDD13}"/>
          </ac:graphicFrameMkLst>
        </pc:graphicFrameChg>
        <pc:picChg chg="del">
          <ac:chgData name="Orlando Marley Filho" userId="db0f27c2ee340672" providerId="LiveId" clId="{1320679C-52D2-4BC1-9F34-7139B097422A}" dt="2024-06-09T01:26:32.700" v="7963" actId="478"/>
          <ac:picMkLst>
            <pc:docMk/>
            <pc:sldMk cId="2130466519" sldId="516"/>
            <ac:picMk id="12294" creationId="{534EFFFB-1066-6B11-904A-7DB049CEE4A7}"/>
          </ac:picMkLst>
        </pc:picChg>
      </pc:sldChg>
      <pc:sldChg chg="addSp delSp modSp add mod delAnim modAnim modShow modNotesTx">
        <pc:chgData name="Orlando Marley Filho" userId="db0f27c2ee340672" providerId="LiveId" clId="{1320679C-52D2-4BC1-9F34-7139B097422A}" dt="2024-06-09T22:11:45.244" v="11680" actId="729"/>
        <pc:sldMkLst>
          <pc:docMk/>
          <pc:sldMk cId="1447064621" sldId="517"/>
        </pc:sldMkLst>
        <pc:spChg chg="mod">
          <ac:chgData name="Orlando Marley Filho" userId="db0f27c2ee340672" providerId="LiveId" clId="{1320679C-52D2-4BC1-9F34-7139B097422A}" dt="2024-06-09T20:56:01.008" v="11292"/>
          <ac:spMkLst>
            <pc:docMk/>
            <pc:sldMk cId="1447064621" sldId="517"/>
            <ac:spMk id="2" creationId="{0AC2542F-0A57-970F-3272-4258EA9DC083}"/>
          </ac:spMkLst>
        </pc:spChg>
        <pc:spChg chg="mod">
          <ac:chgData name="Orlando Marley Filho" userId="db0f27c2ee340672" providerId="LiveId" clId="{1320679C-52D2-4BC1-9F34-7139B097422A}" dt="2024-06-09T22:05:08.971" v="11652" actId="20577"/>
          <ac:spMkLst>
            <pc:docMk/>
            <pc:sldMk cId="1447064621" sldId="517"/>
            <ac:spMk id="5" creationId="{129239EE-2868-B978-0C19-7A334D0B226B}"/>
          </ac:spMkLst>
        </pc:spChg>
        <pc:spChg chg="mod">
          <ac:chgData name="Orlando Marley Filho" userId="db0f27c2ee340672" providerId="LiveId" clId="{1320679C-52D2-4BC1-9F34-7139B097422A}" dt="2024-06-09T20:58:42.957" v="11317" actId="1076"/>
          <ac:spMkLst>
            <pc:docMk/>
            <pc:sldMk cId="1447064621" sldId="517"/>
            <ac:spMk id="7" creationId="{5C76EE20-FC95-0FE9-1461-2F733A5D42A9}"/>
          </ac:spMkLst>
        </pc:spChg>
        <pc:spChg chg="del mod">
          <ac:chgData name="Orlando Marley Filho" userId="db0f27c2ee340672" providerId="LiveId" clId="{1320679C-52D2-4BC1-9F34-7139B097422A}" dt="2024-06-09T20:56:26.448" v="11298" actId="478"/>
          <ac:spMkLst>
            <pc:docMk/>
            <pc:sldMk cId="1447064621" sldId="517"/>
            <ac:spMk id="8" creationId="{8F841123-DC28-46B2-6319-C2BD5F715649}"/>
          </ac:spMkLst>
        </pc:spChg>
        <pc:spChg chg="del">
          <ac:chgData name="Orlando Marley Filho" userId="db0f27c2ee340672" providerId="LiveId" clId="{1320679C-52D2-4BC1-9F34-7139B097422A}" dt="2024-06-09T20:56:20.594" v="11294" actId="478"/>
          <ac:spMkLst>
            <pc:docMk/>
            <pc:sldMk cId="1447064621" sldId="517"/>
            <ac:spMk id="9" creationId="{E095F0B3-0098-167A-EB5F-4B4FAE97AEE8}"/>
          </ac:spMkLst>
        </pc:spChg>
        <pc:spChg chg="del">
          <ac:chgData name="Orlando Marley Filho" userId="db0f27c2ee340672" providerId="LiveId" clId="{1320679C-52D2-4BC1-9F34-7139B097422A}" dt="2024-06-09T20:56:23.838" v="11295" actId="478"/>
          <ac:spMkLst>
            <pc:docMk/>
            <pc:sldMk cId="1447064621" sldId="517"/>
            <ac:spMk id="11" creationId="{D702CEFB-0258-FC14-1E8C-98A89CD0F2AF}"/>
          </ac:spMkLst>
        </pc:spChg>
        <pc:spChg chg="del">
          <ac:chgData name="Orlando Marley Filho" userId="db0f27c2ee340672" providerId="LiveId" clId="{1320679C-52D2-4BC1-9F34-7139B097422A}" dt="2024-06-09T20:56:25.144" v="11297" actId="478"/>
          <ac:spMkLst>
            <pc:docMk/>
            <pc:sldMk cId="1447064621" sldId="517"/>
            <ac:spMk id="12" creationId="{85BFEDA0-00DD-3147-B0AE-A46C3AAB8269}"/>
          </ac:spMkLst>
        </pc:spChg>
        <pc:spChg chg="mod">
          <ac:chgData name="Orlando Marley Filho" userId="db0f27c2ee340672" providerId="LiveId" clId="{1320679C-52D2-4BC1-9F34-7139B097422A}" dt="2024-06-09T20:58:42.957" v="11317" actId="1076"/>
          <ac:spMkLst>
            <pc:docMk/>
            <pc:sldMk cId="1447064621" sldId="517"/>
            <ac:spMk id="13" creationId="{73CFCCBF-B664-01DC-61B3-0B5B017EE412}"/>
          </ac:spMkLst>
        </pc:spChg>
        <pc:spChg chg="del">
          <ac:chgData name="Orlando Marley Filho" userId="db0f27c2ee340672" providerId="LiveId" clId="{1320679C-52D2-4BC1-9F34-7139B097422A}" dt="2024-06-09T20:56:29.847" v="11299" actId="478"/>
          <ac:spMkLst>
            <pc:docMk/>
            <pc:sldMk cId="1447064621" sldId="517"/>
            <ac:spMk id="14" creationId="{8BFC1E3D-07BD-F2F5-FF1E-F28FC6C4D29F}"/>
          </ac:spMkLst>
        </pc:spChg>
        <pc:spChg chg="add mod">
          <ac:chgData name="Orlando Marley Filho" userId="db0f27c2ee340672" providerId="LiveId" clId="{1320679C-52D2-4BC1-9F34-7139B097422A}" dt="2024-06-09T20:58:42.957" v="11317" actId="1076"/>
          <ac:spMkLst>
            <pc:docMk/>
            <pc:sldMk cId="1447064621" sldId="517"/>
            <ac:spMk id="15" creationId="{3B6BA03E-53AB-2FF2-4219-8C48717DD894}"/>
          </ac:spMkLst>
        </pc:spChg>
        <pc:spChg chg="add mod">
          <ac:chgData name="Orlando Marley Filho" userId="db0f27c2ee340672" providerId="LiveId" clId="{1320679C-52D2-4BC1-9F34-7139B097422A}" dt="2024-06-09T20:58:42.957" v="11317" actId="1076"/>
          <ac:spMkLst>
            <pc:docMk/>
            <pc:sldMk cId="1447064621" sldId="517"/>
            <ac:spMk id="16" creationId="{AB447FB4-F2D4-1610-5272-0EABA5CAA890}"/>
          </ac:spMkLst>
        </pc:spChg>
        <pc:spChg chg="add mod">
          <ac:chgData name="Orlando Marley Filho" userId="db0f27c2ee340672" providerId="LiveId" clId="{1320679C-52D2-4BC1-9F34-7139B097422A}" dt="2024-06-09T21:22:27.392" v="11336" actId="207"/>
          <ac:spMkLst>
            <pc:docMk/>
            <pc:sldMk cId="1447064621" sldId="517"/>
            <ac:spMk id="17" creationId="{ADE439D7-E760-E984-7E18-A1765A086DF0}"/>
          </ac:spMkLst>
        </pc:spChg>
        <pc:spChg chg="add mod">
          <ac:chgData name="Orlando Marley Filho" userId="db0f27c2ee340672" providerId="LiveId" clId="{1320679C-52D2-4BC1-9F34-7139B097422A}" dt="2024-06-09T21:22:40.207" v="11340" actId="14100"/>
          <ac:spMkLst>
            <pc:docMk/>
            <pc:sldMk cId="1447064621" sldId="517"/>
            <ac:spMk id="18" creationId="{60A2C856-09FC-7FC8-5717-FDA9A264C84D}"/>
          </ac:spMkLst>
        </pc:spChg>
        <pc:spChg chg="add mod">
          <ac:chgData name="Orlando Marley Filho" userId="db0f27c2ee340672" providerId="LiveId" clId="{1320679C-52D2-4BC1-9F34-7139B097422A}" dt="2024-06-09T21:24:02.726" v="11447" actId="113"/>
          <ac:spMkLst>
            <pc:docMk/>
            <pc:sldMk cId="1447064621" sldId="517"/>
            <ac:spMk id="19" creationId="{AB968DBB-BAA6-6D0C-8458-1F6FD57172C5}"/>
          </ac:spMkLst>
        </pc:spChg>
        <pc:spChg chg="add mod">
          <ac:chgData name="Orlando Marley Filho" userId="db0f27c2ee340672" providerId="LiveId" clId="{1320679C-52D2-4BC1-9F34-7139B097422A}" dt="2024-06-09T21:24:00.588" v="11446" actId="113"/>
          <ac:spMkLst>
            <pc:docMk/>
            <pc:sldMk cId="1447064621" sldId="517"/>
            <ac:spMk id="20" creationId="{92601571-1B85-C4E2-BC82-EDDA8DCA504B}"/>
          </ac:spMkLst>
        </pc:spChg>
        <pc:graphicFrameChg chg="add mod modGraphic">
          <ac:chgData name="Orlando Marley Filho" userId="db0f27c2ee340672" providerId="LiveId" clId="{1320679C-52D2-4BC1-9F34-7139B097422A}" dt="2024-06-09T20:58:42.957" v="11317" actId="1076"/>
          <ac:graphicFrameMkLst>
            <pc:docMk/>
            <pc:sldMk cId="1447064621" sldId="517"/>
            <ac:graphicFrameMk id="3" creationId="{8D441C53-D65D-2163-3065-6A91941D0882}"/>
          </ac:graphicFrameMkLst>
        </pc:graphicFrameChg>
        <pc:graphicFrameChg chg="mod modGraphic">
          <ac:chgData name="Orlando Marley Filho" userId="db0f27c2ee340672" providerId="LiveId" clId="{1320679C-52D2-4BC1-9F34-7139B097422A}" dt="2024-06-09T20:58:42.957" v="11317" actId="1076"/>
          <ac:graphicFrameMkLst>
            <pc:docMk/>
            <pc:sldMk cId="1447064621" sldId="517"/>
            <ac:graphicFrameMk id="6" creationId="{77E64AF9-495D-092C-9853-076811C7D7AE}"/>
          </ac:graphicFrameMkLst>
        </pc:graphicFrameChg>
      </pc:sldChg>
      <pc:sldChg chg="addSp delSp modSp add del mod modShow">
        <pc:chgData name="Orlando Marley Filho" userId="db0f27c2ee340672" providerId="LiveId" clId="{1320679C-52D2-4BC1-9F34-7139B097422A}" dt="2024-06-26T19:15:37.813" v="15872" actId="2696"/>
        <pc:sldMkLst>
          <pc:docMk/>
          <pc:sldMk cId="13259061" sldId="518"/>
        </pc:sldMkLst>
        <pc:spChg chg="add del mod">
          <ac:chgData name="Orlando Marley Filho" userId="db0f27c2ee340672" providerId="LiveId" clId="{1320679C-52D2-4BC1-9F34-7139B097422A}" dt="2024-06-26T19:01:40.953" v="15517" actId="21"/>
          <ac:spMkLst>
            <pc:docMk/>
            <pc:sldMk cId="13259061" sldId="518"/>
            <ac:spMk id="3" creationId="{58746D2A-8C68-EF22-9019-491A6041F0A0}"/>
          </ac:spMkLst>
        </pc:spChg>
        <pc:spChg chg="del">
          <ac:chgData name="Orlando Marley Filho" userId="db0f27c2ee340672" providerId="LiveId" clId="{1320679C-52D2-4BC1-9F34-7139B097422A}" dt="2024-06-09T21:33:29.509" v="11491" actId="478"/>
          <ac:spMkLst>
            <pc:docMk/>
            <pc:sldMk cId="13259061" sldId="518"/>
            <ac:spMk id="5" creationId="{516F8281-E9A1-1F65-4F2D-7D1AC894ECD9}"/>
          </ac:spMkLst>
        </pc:spChg>
        <pc:picChg chg="add mod">
          <ac:chgData name="Orlando Marley Filho" userId="db0f27c2ee340672" providerId="LiveId" clId="{1320679C-52D2-4BC1-9F34-7139B097422A}" dt="2024-06-26T19:01:27.729" v="15510"/>
          <ac:picMkLst>
            <pc:docMk/>
            <pc:sldMk cId="13259061" sldId="518"/>
            <ac:picMk id="5" creationId="{CACA4B48-DA5D-B96A-E94F-A365D3121A7D}"/>
          </ac:picMkLst>
        </pc:picChg>
        <pc:picChg chg="add del">
          <ac:chgData name="Orlando Marley Filho" userId="db0f27c2ee340672" providerId="LiveId" clId="{1320679C-52D2-4BC1-9F34-7139B097422A}" dt="2024-06-09T21:34:59.415" v="11493" actId="22"/>
          <ac:picMkLst>
            <pc:docMk/>
            <pc:sldMk cId="13259061" sldId="518"/>
            <ac:picMk id="6" creationId="{0FBAB38A-A877-1485-A462-8F70B9EF49F0}"/>
          </ac:picMkLst>
        </pc:picChg>
        <pc:picChg chg="add del mod">
          <ac:chgData name="Orlando Marley Filho" userId="db0f27c2ee340672" providerId="LiveId" clId="{1320679C-52D2-4BC1-9F34-7139B097422A}" dt="2024-06-09T21:35:23.429" v="11498" actId="21"/>
          <ac:picMkLst>
            <pc:docMk/>
            <pc:sldMk cId="13259061" sldId="518"/>
            <ac:picMk id="8" creationId="{F6D424D9-7F78-66F1-C77E-A273A0799A1C}"/>
          </ac:picMkLst>
        </pc:picChg>
        <pc:picChg chg="add mod">
          <ac:chgData name="Orlando Marley Filho" userId="db0f27c2ee340672" providerId="LiveId" clId="{1320679C-52D2-4BC1-9F34-7139B097422A}" dt="2024-06-26T19:01:32.468" v="15514" actId="1076"/>
          <ac:picMkLst>
            <pc:docMk/>
            <pc:sldMk cId="13259061" sldId="518"/>
            <ac:picMk id="11" creationId="{8670B670-E5D3-25FA-A717-C46F7F9096D9}"/>
          </ac:picMkLst>
        </pc:picChg>
      </pc:sldChg>
      <pc:sldChg chg="new del">
        <pc:chgData name="Orlando Marley Filho" userId="db0f27c2ee340672" providerId="LiveId" clId="{1320679C-52D2-4BC1-9F34-7139B097422A}" dt="2024-06-09T21:33:23.640" v="11489" actId="47"/>
        <pc:sldMkLst>
          <pc:docMk/>
          <pc:sldMk cId="2548015793" sldId="518"/>
        </pc:sldMkLst>
      </pc:sldChg>
      <pc:sldChg chg="new del">
        <pc:chgData name="Orlando Marley Filho" userId="db0f27c2ee340672" providerId="LiveId" clId="{1320679C-52D2-4BC1-9F34-7139B097422A}" dt="2024-06-09T21:33:16.575" v="11487" actId="47"/>
        <pc:sldMkLst>
          <pc:docMk/>
          <pc:sldMk cId="2701909195" sldId="518"/>
        </pc:sldMkLst>
      </pc:sldChg>
      <pc:sldChg chg="addSp delSp modSp add del mod ord modShow">
        <pc:chgData name="Orlando Marley Filho" userId="db0f27c2ee340672" providerId="LiveId" clId="{1320679C-52D2-4BC1-9F34-7139B097422A}" dt="2024-06-26T22:46:04.116" v="17191" actId="47"/>
        <pc:sldMkLst>
          <pc:docMk/>
          <pc:sldMk cId="4162804764" sldId="519"/>
        </pc:sldMkLst>
        <pc:spChg chg="add mod">
          <ac:chgData name="Orlando Marley Filho" userId="db0f27c2ee340672" providerId="LiveId" clId="{1320679C-52D2-4BC1-9F34-7139B097422A}" dt="2024-06-09T21:37:16.932" v="11512" actId="12"/>
          <ac:spMkLst>
            <pc:docMk/>
            <pc:sldMk cId="4162804764" sldId="519"/>
            <ac:spMk id="5" creationId="{7B1EAAFE-4F79-E9A8-1793-F942091A34BB}"/>
          </ac:spMkLst>
        </pc:spChg>
        <pc:picChg chg="del">
          <ac:chgData name="Orlando Marley Filho" userId="db0f27c2ee340672" providerId="LiveId" clId="{1320679C-52D2-4BC1-9F34-7139B097422A}" dt="2024-06-09T21:36:26.877" v="11506" actId="478"/>
          <ac:picMkLst>
            <pc:docMk/>
            <pc:sldMk cId="4162804764" sldId="519"/>
            <ac:picMk id="11" creationId="{8670B670-E5D3-25FA-A717-C46F7F9096D9}"/>
          </ac:picMkLst>
        </pc:picChg>
      </pc:sldChg>
      <pc:sldChg chg="addSp delSp modSp add mod modAnim modShow">
        <pc:chgData name="Orlando Marley Filho" userId="db0f27c2ee340672" providerId="LiveId" clId="{1320679C-52D2-4BC1-9F34-7139B097422A}" dt="2024-07-28T14:22:26.175" v="40190"/>
        <pc:sldMkLst>
          <pc:docMk/>
          <pc:sldMk cId="2369264300" sldId="520"/>
        </pc:sldMkLst>
        <pc:spChg chg="mod">
          <ac:chgData name="Orlando Marley Filho" userId="db0f27c2ee340672" providerId="LiveId" clId="{1320679C-52D2-4BC1-9F34-7139B097422A}" dt="2024-07-28T14:20:00.099" v="40172" actId="1076"/>
          <ac:spMkLst>
            <pc:docMk/>
            <pc:sldMk cId="2369264300" sldId="520"/>
            <ac:spMk id="2" creationId="{0AC2542F-0A57-970F-3272-4258EA9DC083}"/>
          </ac:spMkLst>
        </pc:spChg>
        <pc:spChg chg="del">
          <ac:chgData name="Orlando Marley Filho" userId="db0f27c2ee340672" providerId="LiveId" clId="{1320679C-52D2-4BC1-9F34-7139B097422A}" dt="2024-06-09T21:43:53.015" v="11523" actId="478"/>
          <ac:spMkLst>
            <pc:docMk/>
            <pc:sldMk cId="2369264300" sldId="520"/>
            <ac:spMk id="5" creationId="{6A676CCF-3470-8400-51E1-DF72F35B1693}"/>
          </ac:spMkLst>
        </pc:spChg>
        <pc:spChg chg="add mod">
          <ac:chgData name="Orlando Marley Filho" userId="db0f27c2ee340672" providerId="LiveId" clId="{1320679C-52D2-4BC1-9F34-7139B097422A}" dt="2024-06-27T01:01:58.447" v="18504"/>
          <ac:spMkLst>
            <pc:docMk/>
            <pc:sldMk cId="2369264300" sldId="520"/>
            <ac:spMk id="5" creationId="{E4DCF964-CE93-A59C-99C9-BCBE953E0B9A}"/>
          </ac:spMkLst>
        </pc:spChg>
        <pc:spChg chg="add mod">
          <ac:chgData name="Orlando Marley Filho" userId="db0f27c2ee340672" providerId="LiveId" clId="{1320679C-52D2-4BC1-9F34-7139B097422A}" dt="2024-06-26T23:06:28.038" v="17827" actId="555"/>
          <ac:spMkLst>
            <pc:docMk/>
            <pc:sldMk cId="2369264300" sldId="520"/>
            <ac:spMk id="8" creationId="{03BDFE94-8CD7-4905-A7A8-A1ADD3FD6F55}"/>
          </ac:spMkLst>
        </pc:spChg>
        <pc:spChg chg="add mod">
          <ac:chgData name="Orlando Marley Filho" userId="db0f27c2ee340672" providerId="LiveId" clId="{1320679C-52D2-4BC1-9F34-7139B097422A}" dt="2024-06-26T23:06:28.038" v="17827" actId="555"/>
          <ac:spMkLst>
            <pc:docMk/>
            <pc:sldMk cId="2369264300" sldId="520"/>
            <ac:spMk id="11" creationId="{70E93A9B-B3E0-D24E-9DFE-BE9C66CA3837}"/>
          </ac:spMkLst>
        </pc:spChg>
        <pc:spChg chg="add mod">
          <ac:chgData name="Orlando Marley Filho" userId="db0f27c2ee340672" providerId="LiveId" clId="{1320679C-52D2-4BC1-9F34-7139B097422A}" dt="2024-06-26T23:06:28.038" v="17827" actId="555"/>
          <ac:spMkLst>
            <pc:docMk/>
            <pc:sldMk cId="2369264300" sldId="520"/>
            <ac:spMk id="15" creationId="{8E23036B-0D56-92C0-73A6-6A6B623F381D}"/>
          </ac:spMkLst>
        </pc:spChg>
        <pc:spChg chg="add mod">
          <ac:chgData name="Orlando Marley Filho" userId="db0f27c2ee340672" providerId="LiveId" clId="{1320679C-52D2-4BC1-9F34-7139B097422A}" dt="2024-06-27T01:02:00.267" v="18505"/>
          <ac:spMkLst>
            <pc:docMk/>
            <pc:sldMk cId="2369264300" sldId="520"/>
            <ac:spMk id="16" creationId="{8FDFABA4-F503-F4E4-45CC-10B1BA4BB7EB}"/>
          </ac:spMkLst>
        </pc:spChg>
        <pc:spChg chg="add mod">
          <ac:chgData name="Orlando Marley Filho" userId="db0f27c2ee340672" providerId="LiveId" clId="{1320679C-52D2-4BC1-9F34-7139B097422A}" dt="2024-06-26T23:04:43.043" v="17810" actId="12789"/>
          <ac:spMkLst>
            <pc:docMk/>
            <pc:sldMk cId="2369264300" sldId="520"/>
            <ac:spMk id="17" creationId="{595394BC-4439-DA5F-594D-6BE2EF189ECB}"/>
          </ac:spMkLst>
        </pc:spChg>
        <pc:spChg chg="add mod">
          <ac:chgData name="Orlando Marley Filho" userId="db0f27c2ee340672" providerId="LiveId" clId="{1320679C-52D2-4BC1-9F34-7139B097422A}" dt="2024-06-26T23:04:47.577" v="17811" actId="1076"/>
          <ac:spMkLst>
            <pc:docMk/>
            <pc:sldMk cId="2369264300" sldId="520"/>
            <ac:spMk id="18" creationId="{2FBB3CFC-C591-872C-4C27-2FFA1779D4DA}"/>
          </ac:spMkLst>
        </pc:spChg>
        <pc:spChg chg="add mod">
          <ac:chgData name="Orlando Marley Filho" userId="db0f27c2ee340672" providerId="LiveId" clId="{1320679C-52D2-4BC1-9F34-7139B097422A}" dt="2024-06-26T23:04:43.043" v="17810" actId="12789"/>
          <ac:spMkLst>
            <pc:docMk/>
            <pc:sldMk cId="2369264300" sldId="520"/>
            <ac:spMk id="19" creationId="{412A8089-022E-E600-9CAF-A3AB8C319D9A}"/>
          </ac:spMkLst>
        </pc:spChg>
        <pc:spChg chg="add mod">
          <ac:chgData name="Orlando Marley Filho" userId="db0f27c2ee340672" providerId="LiveId" clId="{1320679C-52D2-4BC1-9F34-7139B097422A}" dt="2024-06-26T23:08:17.242" v="17975" actId="20577"/>
          <ac:spMkLst>
            <pc:docMk/>
            <pc:sldMk cId="2369264300" sldId="520"/>
            <ac:spMk id="20" creationId="{77FBE104-C086-DCBC-6657-F7EC58A37A47}"/>
          </ac:spMkLst>
        </pc:spChg>
        <pc:spChg chg="add mod">
          <ac:chgData name="Orlando Marley Filho" userId="db0f27c2ee340672" providerId="LiveId" clId="{1320679C-52D2-4BC1-9F34-7139B097422A}" dt="2024-07-28T14:21:45.014" v="40187" actId="20577"/>
          <ac:spMkLst>
            <pc:docMk/>
            <pc:sldMk cId="2369264300" sldId="520"/>
            <ac:spMk id="41" creationId="{C8CE45B1-FC20-0E1B-174C-74428882893E}"/>
          </ac:spMkLst>
        </pc:spChg>
        <pc:picChg chg="add mod">
          <ac:chgData name="Orlando Marley Filho" userId="db0f27c2ee340672" providerId="LiveId" clId="{1320679C-52D2-4BC1-9F34-7139B097422A}" dt="2024-06-26T23:05:36.204" v="17816" actId="12788"/>
          <ac:picMkLst>
            <pc:docMk/>
            <pc:sldMk cId="2369264300" sldId="520"/>
            <ac:picMk id="3" creationId="{3C2F04BE-52B3-077F-B070-64E46B4BA338}"/>
          </ac:picMkLst>
        </pc:picChg>
        <pc:picChg chg="add del mod">
          <ac:chgData name="Orlando Marley Filho" userId="db0f27c2ee340672" providerId="LiveId" clId="{1320679C-52D2-4BC1-9F34-7139B097422A}" dt="2024-06-26T23:03:17.691" v="17772" actId="478"/>
          <ac:picMkLst>
            <pc:docMk/>
            <pc:sldMk cId="2369264300" sldId="520"/>
            <ac:picMk id="6" creationId="{BC10FA57-D289-1F64-E769-7125650ECAD8}"/>
          </ac:picMkLst>
        </pc:picChg>
        <pc:picChg chg="add mod">
          <ac:chgData name="Orlando Marley Filho" userId="db0f27c2ee340672" providerId="LiveId" clId="{1320679C-52D2-4BC1-9F34-7139B097422A}" dt="2024-06-26T23:05:40.262" v="17817" actId="12788"/>
          <ac:picMkLst>
            <pc:docMk/>
            <pc:sldMk cId="2369264300" sldId="520"/>
            <ac:picMk id="7" creationId="{51FCFF8C-5133-406E-94B3-36975C105540}"/>
          </ac:picMkLst>
        </pc:picChg>
        <pc:picChg chg="del">
          <ac:chgData name="Orlando Marley Filho" userId="db0f27c2ee340672" providerId="LiveId" clId="{1320679C-52D2-4BC1-9F34-7139B097422A}" dt="2024-06-09T21:43:53.758" v="11524" actId="478"/>
          <ac:picMkLst>
            <pc:docMk/>
            <pc:sldMk cId="2369264300" sldId="520"/>
            <ac:picMk id="7" creationId="{707233D3-A738-AA8A-F89F-A6C8D816B664}"/>
          </ac:picMkLst>
        </pc:picChg>
        <pc:picChg chg="add mod">
          <ac:chgData name="Orlando Marley Filho" userId="db0f27c2ee340672" providerId="LiveId" clId="{1320679C-52D2-4BC1-9F34-7139B097422A}" dt="2024-06-26T23:05:43.214" v="17818" actId="12788"/>
          <ac:picMkLst>
            <pc:docMk/>
            <pc:sldMk cId="2369264300" sldId="520"/>
            <ac:picMk id="9" creationId="{E2B9011C-C7EB-AD4B-85D7-DC979571C750}"/>
          </ac:picMkLst>
        </pc:picChg>
        <pc:picChg chg="add mod">
          <ac:chgData name="Orlando Marley Filho" userId="db0f27c2ee340672" providerId="LiveId" clId="{1320679C-52D2-4BC1-9F34-7139B097422A}" dt="2024-06-26T23:05:47.160" v="17819" actId="12788"/>
          <ac:picMkLst>
            <pc:docMk/>
            <pc:sldMk cId="2369264300" sldId="520"/>
            <ac:picMk id="12" creationId="{F657052D-1348-322D-AF0A-4FD261876833}"/>
          </ac:picMkLst>
        </pc:picChg>
        <pc:picChg chg="add mod">
          <ac:chgData name="Orlando Marley Filho" userId="db0f27c2ee340672" providerId="LiveId" clId="{1320679C-52D2-4BC1-9F34-7139B097422A}" dt="2024-06-26T23:05:53.751" v="17822" actId="12788"/>
          <ac:picMkLst>
            <pc:docMk/>
            <pc:sldMk cId="2369264300" sldId="520"/>
            <ac:picMk id="13" creationId="{D388CF47-3059-077A-DC1C-1B41E904AD6C}"/>
          </ac:picMkLst>
        </pc:picChg>
        <pc:picChg chg="add mod">
          <ac:chgData name="Orlando Marley Filho" userId="db0f27c2ee340672" providerId="LiveId" clId="{1320679C-52D2-4BC1-9F34-7139B097422A}" dt="2024-06-26T23:06:47.423" v="17830" actId="12788"/>
          <ac:picMkLst>
            <pc:docMk/>
            <pc:sldMk cId="2369264300" sldId="520"/>
            <ac:picMk id="14" creationId="{10ABAA47-1D2F-0A6E-B8C5-C90C913CC6E9}"/>
          </ac:picMkLst>
        </pc:picChg>
        <pc:cxnChg chg="add mod">
          <ac:chgData name="Orlando Marley Filho" userId="db0f27c2ee340672" providerId="LiveId" clId="{1320679C-52D2-4BC1-9F34-7139B097422A}" dt="2024-06-26T23:06:21.905" v="17826" actId="12789"/>
          <ac:cxnSpMkLst>
            <pc:docMk/>
            <pc:sldMk cId="2369264300" sldId="520"/>
            <ac:cxnSpMk id="21" creationId="{9EB611E4-7743-6989-1028-8D0AA2629699}"/>
          </ac:cxnSpMkLst>
        </pc:cxnChg>
        <pc:cxnChg chg="add mod">
          <ac:chgData name="Orlando Marley Filho" userId="db0f27c2ee340672" providerId="LiveId" clId="{1320679C-52D2-4BC1-9F34-7139B097422A}" dt="2024-06-26T23:06:21.905" v="17826" actId="12789"/>
          <ac:cxnSpMkLst>
            <pc:docMk/>
            <pc:sldMk cId="2369264300" sldId="520"/>
            <ac:cxnSpMk id="24" creationId="{43EBB2F9-658E-01BE-422B-966BA16064DA}"/>
          </ac:cxnSpMkLst>
        </pc:cxnChg>
        <pc:cxnChg chg="add mod">
          <ac:chgData name="Orlando Marley Filho" userId="db0f27c2ee340672" providerId="LiveId" clId="{1320679C-52D2-4BC1-9F34-7139B097422A}" dt="2024-06-26T23:06:21.905" v="17826" actId="12789"/>
          <ac:cxnSpMkLst>
            <pc:docMk/>
            <pc:sldMk cId="2369264300" sldId="520"/>
            <ac:cxnSpMk id="27" creationId="{2C90E17A-CB21-6A49-DC4B-EF1577B80649}"/>
          </ac:cxnSpMkLst>
        </pc:cxnChg>
        <pc:cxnChg chg="add mod">
          <ac:chgData name="Orlando Marley Filho" userId="db0f27c2ee340672" providerId="LiveId" clId="{1320679C-52D2-4BC1-9F34-7139B097422A}" dt="2024-06-26T23:06:28.038" v="17827" actId="555"/>
          <ac:cxnSpMkLst>
            <pc:docMk/>
            <pc:sldMk cId="2369264300" sldId="520"/>
            <ac:cxnSpMk id="30" creationId="{993F3181-C128-625B-E125-5D2E0FE12CE1}"/>
          </ac:cxnSpMkLst>
        </pc:cxnChg>
        <pc:cxnChg chg="add mod">
          <ac:chgData name="Orlando Marley Filho" userId="db0f27c2ee340672" providerId="LiveId" clId="{1320679C-52D2-4BC1-9F34-7139B097422A}" dt="2024-06-26T23:06:47.423" v="17830" actId="12788"/>
          <ac:cxnSpMkLst>
            <pc:docMk/>
            <pc:sldMk cId="2369264300" sldId="520"/>
            <ac:cxnSpMk id="33" creationId="{81A1E25F-AAF9-D266-F80D-387446E236E9}"/>
          </ac:cxnSpMkLst>
        </pc:cxnChg>
      </pc:sldChg>
      <pc:sldChg chg="addSp delSp modSp add del mod">
        <pc:chgData name="Orlando Marley Filho" userId="db0f27c2ee340672" providerId="LiveId" clId="{1320679C-52D2-4BC1-9F34-7139B097422A}" dt="2024-06-11T21:20:30.897" v="14828" actId="2696"/>
        <pc:sldMkLst>
          <pc:docMk/>
          <pc:sldMk cId="2911678819" sldId="521"/>
        </pc:sldMkLst>
        <pc:spChg chg="del">
          <ac:chgData name="Orlando Marley Filho" userId="db0f27c2ee340672" providerId="LiveId" clId="{1320679C-52D2-4BC1-9F34-7139B097422A}" dt="2024-06-09T22:21:04.340" v="11743" actId="478"/>
          <ac:spMkLst>
            <pc:docMk/>
            <pc:sldMk cId="2911678819" sldId="521"/>
            <ac:spMk id="2" creationId="{D37CE878-26D8-4078-1FCC-A837EFB327D0}"/>
          </ac:spMkLst>
        </pc:spChg>
        <pc:spChg chg="mod">
          <ac:chgData name="Orlando Marley Filho" userId="db0f27c2ee340672" providerId="LiveId" clId="{1320679C-52D2-4BC1-9F34-7139B097422A}" dt="2024-06-09T22:20:57.027" v="11742" actId="6549"/>
          <ac:spMkLst>
            <pc:docMk/>
            <pc:sldMk cId="2911678819" sldId="521"/>
            <ac:spMk id="3" creationId="{45C87677-58FD-09CA-B0E9-83620BAB7F3A}"/>
          </ac:spMkLst>
        </pc:spChg>
        <pc:spChg chg="add mod">
          <ac:chgData name="Orlando Marley Filho" userId="db0f27c2ee340672" providerId="LiveId" clId="{1320679C-52D2-4BC1-9F34-7139B097422A}" dt="2024-06-11T20:10:12.040" v="14507" actId="14100"/>
          <ac:spMkLst>
            <pc:docMk/>
            <pc:sldMk cId="2911678819" sldId="521"/>
            <ac:spMk id="5" creationId="{7118AEC4-CDAD-8ACA-42BC-D07859EBC04F}"/>
          </ac:spMkLst>
        </pc:spChg>
        <pc:spChg chg="add del">
          <ac:chgData name="Orlando Marley Filho" userId="db0f27c2ee340672" providerId="LiveId" clId="{1320679C-52D2-4BC1-9F34-7139B097422A}" dt="2024-06-11T21:16:20.159" v="14815" actId="22"/>
          <ac:spMkLst>
            <pc:docMk/>
            <pc:sldMk cId="2911678819" sldId="521"/>
            <ac:spMk id="7" creationId="{1A9BE422-FA20-7E1A-DBDA-9765F4E6CE47}"/>
          </ac:spMkLst>
        </pc:spChg>
        <pc:spChg chg="add del mod">
          <ac:chgData name="Orlando Marley Filho" userId="db0f27c2ee340672" providerId="LiveId" clId="{1320679C-52D2-4BC1-9F34-7139B097422A}" dt="2024-06-11T21:16:40.520" v="14818" actId="478"/>
          <ac:spMkLst>
            <pc:docMk/>
            <pc:sldMk cId="2911678819" sldId="521"/>
            <ac:spMk id="11" creationId="{837A6AE6-45E4-D672-6D38-8F77728E2073}"/>
          </ac:spMkLst>
        </pc:spChg>
        <pc:picChg chg="add mod">
          <ac:chgData name="Orlando Marley Filho" userId="db0f27c2ee340672" providerId="LiveId" clId="{1320679C-52D2-4BC1-9F34-7139B097422A}" dt="2024-06-11T20:10:21.846" v="14510" actId="1076"/>
          <ac:picMkLst>
            <pc:docMk/>
            <pc:sldMk cId="2911678819" sldId="521"/>
            <ac:picMk id="6" creationId="{2198D243-DB84-A7C1-C572-E52A60D6506B}"/>
          </ac:picMkLst>
        </pc:picChg>
        <pc:picChg chg="add del mod">
          <ac:chgData name="Orlando Marley Filho" userId="db0f27c2ee340672" providerId="LiveId" clId="{1320679C-52D2-4BC1-9F34-7139B097422A}" dt="2024-06-11T21:16:40.520" v="14818" actId="478"/>
          <ac:picMkLst>
            <pc:docMk/>
            <pc:sldMk cId="2911678819" sldId="521"/>
            <ac:picMk id="1026" creationId="{00C1AE46-2C89-9754-B528-A1C823FD01B0}"/>
          </ac:picMkLst>
        </pc:picChg>
        <pc:picChg chg="add del mod">
          <ac:chgData name="Orlando Marley Filho" userId="db0f27c2ee340672" providerId="LiveId" clId="{1320679C-52D2-4BC1-9F34-7139B097422A}" dt="2024-06-11T21:16:40.520" v="14818" actId="478"/>
          <ac:picMkLst>
            <pc:docMk/>
            <pc:sldMk cId="2911678819" sldId="521"/>
            <ac:picMk id="1028" creationId="{5EA4DA6F-BB01-184F-1A32-DAE9DAF287C2}"/>
          </ac:picMkLst>
        </pc:picChg>
        <pc:picChg chg="add del mod">
          <ac:chgData name="Orlando Marley Filho" userId="db0f27c2ee340672" providerId="LiveId" clId="{1320679C-52D2-4BC1-9F34-7139B097422A}" dt="2024-06-11T21:16:40.520" v="14818" actId="478"/>
          <ac:picMkLst>
            <pc:docMk/>
            <pc:sldMk cId="2911678819" sldId="521"/>
            <ac:picMk id="1030" creationId="{31636583-7110-6466-37D2-4AA1BD672A7B}"/>
          </ac:picMkLst>
        </pc:picChg>
      </pc:sldChg>
      <pc:sldChg chg="add del">
        <pc:chgData name="Orlando Marley Filho" userId="db0f27c2ee340672" providerId="LiveId" clId="{1320679C-52D2-4BC1-9F34-7139B097422A}" dt="2024-06-09T21:46:22.093" v="11547" actId="47"/>
        <pc:sldMkLst>
          <pc:docMk/>
          <pc:sldMk cId="4099121067" sldId="521"/>
        </pc:sldMkLst>
      </pc:sldChg>
      <pc:sldChg chg="delSp modSp add del mod modShow modNotesTx">
        <pc:chgData name="Orlando Marley Filho" userId="db0f27c2ee340672" providerId="LiveId" clId="{1320679C-52D2-4BC1-9F34-7139B097422A}" dt="2024-06-10T21:36:47.848" v="12296" actId="2696"/>
        <pc:sldMkLst>
          <pc:docMk/>
          <pc:sldMk cId="199634071" sldId="522"/>
        </pc:sldMkLst>
        <pc:spChg chg="mod">
          <ac:chgData name="Orlando Marley Filho" userId="db0f27c2ee340672" providerId="LiveId" clId="{1320679C-52D2-4BC1-9F34-7139B097422A}" dt="2024-06-10T20:01:16.999" v="11999"/>
          <ac:spMkLst>
            <pc:docMk/>
            <pc:sldMk cId="199634071" sldId="522"/>
            <ac:spMk id="5" creationId="{1BB419A7-88E7-1C89-3B5A-6A8A483AABB6}"/>
          </ac:spMkLst>
        </pc:spChg>
        <pc:picChg chg="del">
          <ac:chgData name="Orlando Marley Filho" userId="db0f27c2ee340672" providerId="LiveId" clId="{1320679C-52D2-4BC1-9F34-7139B097422A}" dt="2024-06-09T22:24:12.510" v="11761" actId="478"/>
          <ac:picMkLst>
            <pc:docMk/>
            <pc:sldMk cId="199634071" sldId="522"/>
            <ac:picMk id="7" creationId="{4425A79E-0D93-47AC-2ACF-81C54FFA106D}"/>
          </ac:picMkLst>
        </pc:picChg>
      </pc:sldChg>
      <pc:sldChg chg="addSp delSp modSp add mod addAnim delAnim modAnim">
        <pc:chgData name="Orlando Marley Filho" userId="db0f27c2ee340672" providerId="LiveId" clId="{1320679C-52D2-4BC1-9F34-7139B097422A}" dt="2024-07-28T14:04:00.038" v="40136"/>
        <pc:sldMkLst>
          <pc:docMk/>
          <pc:sldMk cId="3437766533" sldId="523"/>
        </pc:sldMkLst>
        <pc:spChg chg="add del mod">
          <ac:chgData name="Orlando Marley Filho" userId="db0f27c2ee340672" providerId="LiveId" clId="{1320679C-52D2-4BC1-9F34-7139B097422A}" dt="2024-06-11T18:42:02.692" v="14426" actId="478"/>
          <ac:spMkLst>
            <pc:docMk/>
            <pc:sldMk cId="3437766533" sldId="523"/>
            <ac:spMk id="6" creationId="{88BF7301-9874-4CD4-8F1A-CBA787F7777E}"/>
          </ac:spMkLst>
        </pc:spChg>
        <pc:spChg chg="mod">
          <ac:chgData name="Orlando Marley Filho" userId="db0f27c2ee340672" providerId="LiveId" clId="{1320679C-52D2-4BC1-9F34-7139B097422A}" dt="2024-06-09T22:25:20.823" v="11786" actId="20577"/>
          <ac:spMkLst>
            <pc:docMk/>
            <pc:sldMk cId="3437766533" sldId="523"/>
            <ac:spMk id="10" creationId="{4F0D4A32-93C8-F9DB-5275-DA5BC3A622C4}"/>
          </ac:spMkLst>
        </pc:spChg>
        <pc:spChg chg="mod">
          <ac:chgData name="Orlando Marley Filho" userId="db0f27c2ee340672" providerId="LiveId" clId="{1320679C-52D2-4BC1-9F34-7139B097422A}" dt="2024-07-28T14:02:20.720" v="40127" actId="1076"/>
          <ac:spMkLst>
            <pc:docMk/>
            <pc:sldMk cId="3437766533" sldId="523"/>
            <ac:spMk id="17" creationId="{AFAD85F4-AEAD-06B4-35A6-25E63CEFC787}"/>
          </ac:spMkLst>
        </pc:spChg>
        <pc:spChg chg="del">
          <ac:chgData name="Orlando Marley Filho" userId="db0f27c2ee340672" providerId="LiveId" clId="{1320679C-52D2-4BC1-9F34-7139B097422A}" dt="2024-06-09T22:25:23.724" v="11787" actId="478"/>
          <ac:spMkLst>
            <pc:docMk/>
            <pc:sldMk cId="3437766533" sldId="523"/>
            <ac:spMk id="19" creationId="{19135ACF-A0A8-E253-4662-0E52725A9BA2}"/>
          </ac:spMkLst>
        </pc:spChg>
        <pc:spChg chg="add del mod">
          <ac:chgData name="Orlando Marley Filho" userId="db0f27c2ee340672" providerId="LiveId" clId="{1320679C-52D2-4BC1-9F34-7139B097422A}" dt="2024-06-11T18:41:26.598" v="14419" actId="164"/>
          <ac:spMkLst>
            <pc:docMk/>
            <pc:sldMk cId="3437766533" sldId="523"/>
            <ac:spMk id="22" creationId="{D74F6D55-EF86-32F5-0C4D-6E63AFD833DB}"/>
          </ac:spMkLst>
        </pc:spChg>
        <pc:spChg chg="mod">
          <ac:chgData name="Orlando Marley Filho" userId="db0f27c2ee340672" providerId="LiveId" clId="{1320679C-52D2-4BC1-9F34-7139B097422A}" dt="2024-06-11T18:41:33.485" v="14421" actId="1076"/>
          <ac:spMkLst>
            <pc:docMk/>
            <pc:sldMk cId="3437766533" sldId="523"/>
            <ac:spMk id="24" creationId="{D1BD4056-2919-DB5E-9766-B7D24D54611D}"/>
          </ac:spMkLst>
        </pc:spChg>
        <pc:spChg chg="del">
          <ac:chgData name="Orlando Marley Filho" userId="db0f27c2ee340672" providerId="LiveId" clId="{1320679C-52D2-4BC1-9F34-7139B097422A}" dt="2024-06-09T22:25:23.724" v="11787" actId="478"/>
          <ac:spMkLst>
            <pc:docMk/>
            <pc:sldMk cId="3437766533" sldId="523"/>
            <ac:spMk id="30" creationId="{41A0A865-54F0-D576-EE12-7E6102780F27}"/>
          </ac:spMkLst>
        </pc:spChg>
        <pc:spChg chg="del">
          <ac:chgData name="Orlando Marley Filho" userId="db0f27c2ee340672" providerId="LiveId" clId="{1320679C-52D2-4BC1-9F34-7139B097422A}" dt="2024-06-09T22:25:23.724" v="11787" actId="478"/>
          <ac:spMkLst>
            <pc:docMk/>
            <pc:sldMk cId="3437766533" sldId="523"/>
            <ac:spMk id="32" creationId="{80C9E281-C264-54D6-F34F-9F05D923CBEE}"/>
          </ac:spMkLst>
        </pc:spChg>
        <pc:spChg chg="del">
          <ac:chgData name="Orlando Marley Filho" userId="db0f27c2ee340672" providerId="LiveId" clId="{1320679C-52D2-4BC1-9F34-7139B097422A}" dt="2024-06-09T22:25:23.724" v="11787" actId="478"/>
          <ac:spMkLst>
            <pc:docMk/>
            <pc:sldMk cId="3437766533" sldId="523"/>
            <ac:spMk id="34" creationId="{BFAB8FB8-DEAC-7E0C-818C-9FD8E9CDD250}"/>
          </ac:spMkLst>
        </pc:spChg>
        <pc:spChg chg="del">
          <ac:chgData name="Orlando Marley Filho" userId="db0f27c2ee340672" providerId="LiveId" clId="{1320679C-52D2-4BC1-9F34-7139B097422A}" dt="2024-06-09T22:25:23.724" v="11787" actId="478"/>
          <ac:spMkLst>
            <pc:docMk/>
            <pc:sldMk cId="3437766533" sldId="523"/>
            <ac:spMk id="41" creationId="{0BEFBE9B-01B5-F68E-71FB-24643C0570F3}"/>
          </ac:spMkLst>
        </pc:spChg>
        <pc:spChg chg="del">
          <ac:chgData name="Orlando Marley Filho" userId="db0f27c2ee340672" providerId="LiveId" clId="{1320679C-52D2-4BC1-9F34-7139B097422A}" dt="2024-06-09T22:25:23.724" v="11787" actId="478"/>
          <ac:spMkLst>
            <pc:docMk/>
            <pc:sldMk cId="3437766533" sldId="523"/>
            <ac:spMk id="48" creationId="{E5460954-1BF6-4A12-591F-9FA6F98E2FBE}"/>
          </ac:spMkLst>
        </pc:spChg>
        <pc:grpChg chg="add mod">
          <ac:chgData name="Orlando Marley Filho" userId="db0f27c2ee340672" providerId="LiveId" clId="{1320679C-52D2-4BC1-9F34-7139B097422A}" dt="2024-07-28T14:02:22.922" v="40129" actId="1076"/>
          <ac:grpSpMkLst>
            <pc:docMk/>
            <pc:sldMk cId="3437766533" sldId="523"/>
            <ac:grpSpMk id="2" creationId="{436100BF-1E06-E971-DA08-596F882A0B17}"/>
          </ac:grpSpMkLst>
        </pc:grpChg>
        <pc:grpChg chg="del">
          <ac:chgData name="Orlando Marley Filho" userId="db0f27c2ee340672" providerId="LiveId" clId="{1320679C-52D2-4BC1-9F34-7139B097422A}" dt="2024-06-09T22:25:23.724" v="11787" actId="478"/>
          <ac:grpSpMkLst>
            <pc:docMk/>
            <pc:sldMk cId="3437766533" sldId="523"/>
            <ac:grpSpMk id="23" creationId="{9C5FCB9E-459C-5C6C-CFEC-3E2E0E23C02C}"/>
          </ac:grpSpMkLst>
        </pc:grpChg>
        <pc:grpChg chg="del">
          <ac:chgData name="Orlando Marley Filho" userId="db0f27c2ee340672" providerId="LiveId" clId="{1320679C-52D2-4BC1-9F34-7139B097422A}" dt="2024-06-09T22:25:23.724" v="11787" actId="478"/>
          <ac:grpSpMkLst>
            <pc:docMk/>
            <pc:sldMk cId="3437766533" sldId="523"/>
            <ac:grpSpMk id="24" creationId="{5E9BF899-91DE-827D-EF4D-D0B58ECB1BB2}"/>
          </ac:grpSpMkLst>
        </pc:grpChg>
        <pc:grpChg chg="del">
          <ac:chgData name="Orlando Marley Filho" userId="db0f27c2ee340672" providerId="LiveId" clId="{1320679C-52D2-4BC1-9F34-7139B097422A}" dt="2024-06-09T22:25:23.724" v="11787" actId="478"/>
          <ac:grpSpMkLst>
            <pc:docMk/>
            <pc:sldMk cId="3437766533" sldId="523"/>
            <ac:grpSpMk id="25" creationId="{0BC3C167-89E9-0C8A-F383-34564FFFD6C1}"/>
          </ac:grpSpMkLst>
        </pc:grpChg>
        <pc:grpChg chg="del">
          <ac:chgData name="Orlando Marley Filho" userId="db0f27c2ee340672" providerId="LiveId" clId="{1320679C-52D2-4BC1-9F34-7139B097422A}" dt="2024-06-09T22:25:23.724" v="11787" actId="478"/>
          <ac:grpSpMkLst>
            <pc:docMk/>
            <pc:sldMk cId="3437766533" sldId="523"/>
            <ac:grpSpMk id="37" creationId="{CF6CBCB0-8765-2BA2-1ECA-809CAA72A25C}"/>
          </ac:grpSpMkLst>
        </pc:grpChg>
        <pc:picChg chg="add mod">
          <ac:chgData name="Orlando Marley Filho" userId="db0f27c2ee340672" providerId="LiveId" clId="{1320679C-52D2-4BC1-9F34-7139B097422A}" dt="2024-06-09T22:25:55.209" v="11790" actId="1076"/>
          <ac:picMkLst>
            <pc:docMk/>
            <pc:sldMk cId="3437766533" sldId="523"/>
            <ac:picMk id="6" creationId="{A746958C-0077-A362-31BD-6B2FE1F0446F}"/>
          </ac:picMkLst>
        </pc:picChg>
        <pc:picChg chg="add mod">
          <ac:chgData name="Orlando Marley Filho" userId="db0f27c2ee340672" providerId="LiveId" clId="{1320679C-52D2-4BC1-9F34-7139B097422A}" dt="2024-06-11T18:41:26.598" v="14419" actId="164"/>
          <ac:picMkLst>
            <pc:docMk/>
            <pc:sldMk cId="3437766533" sldId="523"/>
            <ac:picMk id="7" creationId="{8B4AA442-EE95-9296-DC77-B9D9E8E21465}"/>
          </ac:picMkLst>
        </pc:picChg>
        <pc:cxnChg chg="del">
          <ac:chgData name="Orlando Marley Filho" userId="db0f27c2ee340672" providerId="LiveId" clId="{1320679C-52D2-4BC1-9F34-7139B097422A}" dt="2024-06-09T22:25:23.724" v="11787" actId="478"/>
          <ac:cxnSpMkLst>
            <pc:docMk/>
            <pc:sldMk cId="3437766533" sldId="523"/>
            <ac:cxnSpMk id="35" creationId="{8312B14C-CF45-2F24-AFFD-BCED0046EB0C}"/>
          </ac:cxnSpMkLst>
        </pc:cxnChg>
        <pc:cxnChg chg="del">
          <ac:chgData name="Orlando Marley Filho" userId="db0f27c2ee340672" providerId="LiveId" clId="{1320679C-52D2-4BC1-9F34-7139B097422A}" dt="2024-06-09T22:25:23.724" v="11787" actId="478"/>
          <ac:cxnSpMkLst>
            <pc:docMk/>
            <pc:sldMk cId="3437766533" sldId="523"/>
            <ac:cxnSpMk id="42" creationId="{43421C83-696E-63AC-C399-D7F695A480E6}"/>
          </ac:cxnSpMkLst>
        </pc:cxnChg>
      </pc:sldChg>
      <pc:sldChg chg="addSp delSp modSp add mod modAnim modShow modNotesTx">
        <pc:chgData name="Orlando Marley Filho" userId="db0f27c2ee340672" providerId="LiveId" clId="{1320679C-52D2-4BC1-9F34-7139B097422A}" dt="2024-06-11T21:21:06.046" v="14859" actId="20577"/>
        <pc:sldMkLst>
          <pc:docMk/>
          <pc:sldMk cId="2147088101" sldId="524"/>
        </pc:sldMkLst>
        <pc:spChg chg="add mod">
          <ac:chgData name="Orlando Marley Filho" userId="db0f27c2ee340672" providerId="LiveId" clId="{1320679C-52D2-4BC1-9F34-7139B097422A}" dt="2024-06-10T19:47:29.710" v="11979" actId="164"/>
          <ac:spMkLst>
            <pc:docMk/>
            <pc:sldMk cId="2147088101" sldId="524"/>
            <ac:spMk id="2" creationId="{60BE95EE-D90E-2876-5F88-976ECA5C0FAE}"/>
          </ac:spMkLst>
        </pc:spChg>
        <pc:spChg chg="mod">
          <ac:chgData name="Orlando Marley Filho" userId="db0f27c2ee340672" providerId="LiveId" clId="{1320679C-52D2-4BC1-9F34-7139B097422A}" dt="2024-06-11T21:21:06.046" v="14859" actId="20577"/>
          <ac:spMkLst>
            <pc:docMk/>
            <pc:sldMk cId="2147088101" sldId="524"/>
            <ac:spMk id="3" creationId="{45C87677-58FD-09CA-B0E9-83620BAB7F3A}"/>
          </ac:spMkLst>
        </pc:spChg>
        <pc:spChg chg="add del mod">
          <ac:chgData name="Orlando Marley Filho" userId="db0f27c2ee340672" providerId="LiveId" clId="{1320679C-52D2-4BC1-9F34-7139B097422A}" dt="2024-06-10T19:41:09.278" v="11961" actId="12084"/>
          <ac:spMkLst>
            <pc:docMk/>
            <pc:sldMk cId="2147088101" sldId="524"/>
            <ac:spMk id="5" creationId="{1BB419A7-88E7-1C89-3B5A-6A8A483AABB6}"/>
          </ac:spMkLst>
        </pc:spChg>
        <pc:spChg chg="add mod">
          <ac:chgData name="Orlando Marley Filho" userId="db0f27c2ee340672" providerId="LiveId" clId="{1320679C-52D2-4BC1-9F34-7139B097422A}" dt="2024-06-10T19:47:29.710" v="11979" actId="164"/>
          <ac:spMkLst>
            <pc:docMk/>
            <pc:sldMk cId="2147088101" sldId="524"/>
            <ac:spMk id="10" creationId="{A0D4F4C1-232E-824E-D2DE-CF4CE69E8EEE}"/>
          </ac:spMkLst>
        </pc:spChg>
        <pc:spChg chg="mod">
          <ac:chgData name="Orlando Marley Filho" userId="db0f27c2ee340672" providerId="LiveId" clId="{1320679C-52D2-4BC1-9F34-7139B097422A}" dt="2024-06-10T21:36:17.522" v="12288" actId="14100"/>
          <ac:spMkLst>
            <pc:docMk/>
            <pc:sldMk cId="2147088101" sldId="524"/>
            <ac:spMk id="12" creationId="{5971FE7B-08B0-E9DD-A506-D33190DE63B3}"/>
          </ac:spMkLst>
        </pc:spChg>
        <pc:spChg chg="mod">
          <ac:chgData name="Orlando Marley Filho" userId="db0f27c2ee340672" providerId="LiveId" clId="{1320679C-52D2-4BC1-9F34-7139B097422A}" dt="2024-06-10T21:36:20.123" v="12289" actId="14100"/>
          <ac:spMkLst>
            <pc:docMk/>
            <pc:sldMk cId="2147088101" sldId="524"/>
            <ac:spMk id="15" creationId="{55A8387A-2CF2-22CF-8D9A-068FA3963743}"/>
          </ac:spMkLst>
        </pc:spChg>
        <pc:spChg chg="mod">
          <ac:chgData name="Orlando Marley Filho" userId="db0f27c2ee340672" providerId="LiveId" clId="{1320679C-52D2-4BC1-9F34-7139B097422A}" dt="2024-06-10T21:36:27.699" v="12294" actId="1076"/>
          <ac:spMkLst>
            <pc:docMk/>
            <pc:sldMk cId="2147088101" sldId="524"/>
            <ac:spMk id="18" creationId="{65C67FD9-C7DF-2C65-303B-51118BD8EB15}"/>
          </ac:spMkLst>
        </pc:spChg>
        <pc:spChg chg="add del mod">
          <ac:chgData name="Orlando Marley Filho" userId="db0f27c2ee340672" providerId="LiveId" clId="{1320679C-52D2-4BC1-9F34-7139B097422A}" dt="2024-06-10T19:34:02.332" v="11896" actId="478"/>
          <ac:spMkLst>
            <pc:docMk/>
            <pc:sldMk cId="2147088101" sldId="524"/>
            <ac:spMk id="20" creationId="{1DE13C1C-CBE9-98CD-D1C2-DB6475F3E0F0}"/>
          </ac:spMkLst>
        </pc:spChg>
        <pc:spChg chg="add del mod">
          <ac:chgData name="Orlando Marley Filho" userId="db0f27c2ee340672" providerId="LiveId" clId="{1320679C-52D2-4BC1-9F34-7139B097422A}" dt="2024-06-10T19:34:04.807" v="11897" actId="478"/>
          <ac:spMkLst>
            <pc:docMk/>
            <pc:sldMk cId="2147088101" sldId="524"/>
            <ac:spMk id="21" creationId="{84C3458B-7F3F-7C67-BF42-AE0E2AEB5ADF}"/>
          </ac:spMkLst>
        </pc:spChg>
        <pc:spChg chg="add mod">
          <ac:chgData name="Orlando Marley Filho" userId="db0f27c2ee340672" providerId="LiveId" clId="{1320679C-52D2-4BC1-9F34-7139B097422A}" dt="2024-06-10T19:47:29.710" v="11979" actId="164"/>
          <ac:spMkLst>
            <pc:docMk/>
            <pc:sldMk cId="2147088101" sldId="524"/>
            <ac:spMk id="26" creationId="{FB42EEE0-06E0-1545-A5B0-2EBE641A0047}"/>
          </ac:spMkLst>
        </pc:spChg>
        <pc:spChg chg="mod">
          <ac:chgData name="Orlando Marley Filho" userId="db0f27c2ee340672" providerId="LiveId" clId="{1320679C-52D2-4BC1-9F34-7139B097422A}" dt="2024-06-10T19:48:19.783" v="11989" actId="18245"/>
          <ac:spMkLst>
            <pc:docMk/>
            <pc:sldMk cId="2147088101" sldId="524"/>
            <ac:spMk id="31" creationId="{535B2615-7E85-A455-4F0B-03E0DDE15DB1}"/>
          </ac:spMkLst>
        </pc:spChg>
        <pc:spChg chg="mod">
          <ac:chgData name="Orlando Marley Filho" userId="db0f27c2ee340672" providerId="LiveId" clId="{1320679C-52D2-4BC1-9F34-7139B097422A}" dt="2024-06-10T19:48:19.783" v="11989" actId="18245"/>
          <ac:spMkLst>
            <pc:docMk/>
            <pc:sldMk cId="2147088101" sldId="524"/>
            <ac:spMk id="32" creationId="{7F6BDA26-5EA0-F41E-68B1-232F877D60D5}"/>
          </ac:spMkLst>
        </pc:spChg>
        <pc:spChg chg="mod">
          <ac:chgData name="Orlando Marley Filho" userId="db0f27c2ee340672" providerId="LiveId" clId="{1320679C-52D2-4BC1-9F34-7139B097422A}" dt="2024-06-10T19:48:19.783" v="11989" actId="18245"/>
          <ac:spMkLst>
            <pc:docMk/>
            <pc:sldMk cId="2147088101" sldId="524"/>
            <ac:spMk id="33" creationId="{850CC947-B8DA-D8BB-690A-B7EA0DCDCE7C}"/>
          </ac:spMkLst>
        </pc:spChg>
        <pc:spChg chg="mod">
          <ac:chgData name="Orlando Marley Filho" userId="db0f27c2ee340672" providerId="LiveId" clId="{1320679C-52D2-4BC1-9F34-7139B097422A}" dt="2024-06-10T19:48:19.783" v="11989" actId="18245"/>
          <ac:spMkLst>
            <pc:docMk/>
            <pc:sldMk cId="2147088101" sldId="524"/>
            <ac:spMk id="34" creationId="{53E027E6-D029-EDE6-FF6B-0C633E9B7E20}"/>
          </ac:spMkLst>
        </pc:spChg>
        <pc:spChg chg="mod">
          <ac:chgData name="Orlando Marley Filho" userId="db0f27c2ee340672" providerId="LiveId" clId="{1320679C-52D2-4BC1-9F34-7139B097422A}" dt="2024-06-10T19:48:02.795" v="11986" actId="18245"/>
          <ac:spMkLst>
            <pc:docMk/>
            <pc:sldMk cId="2147088101" sldId="524"/>
            <ac:spMk id="35" creationId="{D732D401-003A-181F-F437-227DB4A0EDAD}"/>
          </ac:spMkLst>
        </pc:spChg>
        <pc:spChg chg="mod topLvl">
          <ac:chgData name="Orlando Marley Filho" userId="db0f27c2ee340672" providerId="LiveId" clId="{1320679C-52D2-4BC1-9F34-7139B097422A}" dt="2024-06-10T19:48:28.061" v="11991" actId="165"/>
          <ac:spMkLst>
            <pc:docMk/>
            <pc:sldMk cId="2147088101" sldId="524"/>
            <ac:spMk id="37" creationId="{E223F0D1-028B-E24E-5A9C-20499F7EAF44}"/>
          </ac:spMkLst>
        </pc:spChg>
        <pc:spChg chg="mod topLvl">
          <ac:chgData name="Orlando Marley Filho" userId="db0f27c2ee340672" providerId="LiveId" clId="{1320679C-52D2-4BC1-9F34-7139B097422A}" dt="2024-06-10T21:34:06.975" v="12020" actId="552"/>
          <ac:spMkLst>
            <pc:docMk/>
            <pc:sldMk cId="2147088101" sldId="524"/>
            <ac:spMk id="38" creationId="{CE5ECB47-F9FE-590C-3543-5CCF5B8A37AC}"/>
          </ac:spMkLst>
        </pc:spChg>
        <pc:spChg chg="mod topLvl">
          <ac:chgData name="Orlando Marley Filho" userId="db0f27c2ee340672" providerId="LiveId" clId="{1320679C-52D2-4BC1-9F34-7139B097422A}" dt="2024-06-10T21:34:06.975" v="12020" actId="552"/>
          <ac:spMkLst>
            <pc:docMk/>
            <pc:sldMk cId="2147088101" sldId="524"/>
            <ac:spMk id="39" creationId="{A3657E87-DD48-C224-B2DC-42F639BF25F9}"/>
          </ac:spMkLst>
        </pc:spChg>
        <pc:spChg chg="mod topLvl">
          <ac:chgData name="Orlando Marley Filho" userId="db0f27c2ee340672" providerId="LiveId" clId="{1320679C-52D2-4BC1-9F34-7139B097422A}" dt="2024-06-10T21:34:06.975" v="12020" actId="552"/>
          <ac:spMkLst>
            <pc:docMk/>
            <pc:sldMk cId="2147088101" sldId="524"/>
            <ac:spMk id="40" creationId="{B0EA6413-20A9-631A-276B-4C809DC286D9}"/>
          </ac:spMkLst>
        </pc:spChg>
        <pc:spChg chg="mod topLvl">
          <ac:chgData name="Orlando Marley Filho" userId="db0f27c2ee340672" providerId="LiveId" clId="{1320679C-52D2-4BC1-9F34-7139B097422A}" dt="2024-06-10T21:34:06.975" v="12020" actId="552"/>
          <ac:spMkLst>
            <pc:docMk/>
            <pc:sldMk cId="2147088101" sldId="524"/>
            <ac:spMk id="41" creationId="{80371588-24B5-9FE6-4BA4-359DEA433AE7}"/>
          </ac:spMkLst>
        </pc:spChg>
        <pc:spChg chg="add mod">
          <ac:chgData name="Orlando Marley Filho" userId="db0f27c2ee340672" providerId="LiveId" clId="{1320679C-52D2-4BC1-9F34-7139B097422A}" dt="2024-06-10T21:36:10.711" v="12287" actId="14100"/>
          <ac:spMkLst>
            <pc:docMk/>
            <pc:sldMk cId="2147088101" sldId="524"/>
            <ac:spMk id="42" creationId="{7A73E2E8-F720-8300-AE8D-94B78EC68C3A}"/>
          </ac:spMkLst>
        </pc:spChg>
        <pc:grpChg chg="add mod">
          <ac:chgData name="Orlando Marley Filho" userId="db0f27c2ee340672" providerId="LiveId" clId="{1320679C-52D2-4BC1-9F34-7139B097422A}" dt="2024-06-10T19:47:29.710" v="11979" actId="164"/>
          <ac:grpSpMkLst>
            <pc:docMk/>
            <pc:sldMk cId="2147088101" sldId="524"/>
            <ac:grpSpMk id="11" creationId="{E71817A9-1DFC-EA64-A9EE-8A710927688E}"/>
          </ac:grpSpMkLst>
        </pc:grpChg>
        <pc:grpChg chg="add mod">
          <ac:chgData name="Orlando Marley Filho" userId="db0f27c2ee340672" providerId="LiveId" clId="{1320679C-52D2-4BC1-9F34-7139B097422A}" dt="2024-06-10T19:47:29.710" v="11979" actId="164"/>
          <ac:grpSpMkLst>
            <pc:docMk/>
            <pc:sldMk cId="2147088101" sldId="524"/>
            <ac:grpSpMk id="14" creationId="{CD047FC2-623D-863E-0078-1BA68994C260}"/>
          </ac:grpSpMkLst>
        </pc:grpChg>
        <pc:grpChg chg="add mod">
          <ac:chgData name="Orlando Marley Filho" userId="db0f27c2ee340672" providerId="LiveId" clId="{1320679C-52D2-4BC1-9F34-7139B097422A}" dt="2024-06-10T19:47:29.710" v="11979" actId="164"/>
          <ac:grpSpMkLst>
            <pc:docMk/>
            <pc:sldMk cId="2147088101" sldId="524"/>
            <ac:grpSpMk id="17" creationId="{B17F2957-3503-2FDB-C8D7-60D75CB319B0}"/>
          </ac:grpSpMkLst>
        </pc:grpChg>
        <pc:grpChg chg="add mod">
          <ac:chgData name="Orlando Marley Filho" userId="db0f27c2ee340672" providerId="LiveId" clId="{1320679C-52D2-4BC1-9F34-7139B097422A}" dt="2024-06-10T21:36:31.046" v="12295" actId="1076"/>
          <ac:grpSpMkLst>
            <pc:docMk/>
            <pc:sldMk cId="2147088101" sldId="524"/>
            <ac:grpSpMk id="29" creationId="{93471870-D60C-F295-843A-3D294894AFC5}"/>
          </ac:grpSpMkLst>
        </pc:grpChg>
        <pc:grpChg chg="mod">
          <ac:chgData name="Orlando Marley Filho" userId="db0f27c2ee340672" providerId="LiveId" clId="{1320679C-52D2-4BC1-9F34-7139B097422A}" dt="2024-06-10T19:48:19.783" v="11989" actId="18245"/>
          <ac:grpSpMkLst>
            <pc:docMk/>
            <pc:sldMk cId="2147088101" sldId="524"/>
            <ac:grpSpMk id="30" creationId="{E82BA016-375F-997E-77A1-E72348B5F313}"/>
          </ac:grpSpMkLst>
        </pc:grpChg>
        <pc:grpChg chg="del mod">
          <ac:chgData name="Orlando Marley Filho" userId="db0f27c2ee340672" providerId="LiveId" clId="{1320679C-52D2-4BC1-9F34-7139B097422A}" dt="2024-06-10T19:48:28.061" v="11991" actId="165"/>
          <ac:grpSpMkLst>
            <pc:docMk/>
            <pc:sldMk cId="2147088101" sldId="524"/>
            <ac:grpSpMk id="36" creationId="{64AEE152-8DAB-B19B-8722-5933AB03691B}"/>
          </ac:grpSpMkLst>
        </pc:grpChg>
        <pc:graphicFrameChg chg="add mod">
          <ac:chgData name="Orlando Marley Filho" userId="db0f27c2ee340672" providerId="LiveId" clId="{1320679C-52D2-4BC1-9F34-7139B097422A}" dt="2024-06-10T19:40:56.559" v="11959" actId="12084"/>
          <ac:graphicFrameMkLst>
            <pc:docMk/>
            <pc:sldMk cId="2147088101" sldId="524"/>
            <ac:graphicFrameMk id="27" creationId="{2B9D8223-5D63-C108-0215-0E51C9CD9850}"/>
          </ac:graphicFrameMkLst>
        </pc:graphicFrameChg>
        <pc:graphicFrameChg chg="add del mod">
          <ac:chgData name="Orlando Marley Filho" userId="db0f27c2ee340672" providerId="LiveId" clId="{1320679C-52D2-4BC1-9F34-7139B097422A}" dt="2024-06-10T19:48:24.401" v="11990" actId="18245"/>
          <ac:graphicFrameMkLst>
            <pc:docMk/>
            <pc:sldMk cId="2147088101" sldId="524"/>
            <ac:graphicFrameMk id="28" creationId="{F9CF7663-06A4-DCD7-E442-C6ACDD8A8547}"/>
          </ac:graphicFrameMkLst>
        </pc:graphicFrameChg>
        <pc:picChg chg="add mod">
          <ac:chgData name="Orlando Marley Filho" userId="db0f27c2ee340672" providerId="LiveId" clId="{1320679C-52D2-4BC1-9F34-7139B097422A}" dt="2024-06-10T19:47:29.710" v="11979" actId="164"/>
          <ac:picMkLst>
            <pc:docMk/>
            <pc:sldMk cId="2147088101" sldId="524"/>
            <ac:picMk id="6" creationId="{C9460BEA-8F1C-E9DD-BB94-17F6EC5BB56F}"/>
          </ac:picMkLst>
        </pc:picChg>
        <pc:picChg chg="del mod">
          <ac:chgData name="Orlando Marley Filho" userId="db0f27c2ee340672" providerId="LiveId" clId="{1320679C-52D2-4BC1-9F34-7139B097422A}" dt="2024-06-10T19:38:36.883" v="11955" actId="478"/>
          <ac:picMkLst>
            <pc:docMk/>
            <pc:sldMk cId="2147088101" sldId="524"/>
            <ac:picMk id="7" creationId="{4425A79E-0D93-47AC-2ACF-81C54FFA106D}"/>
          </ac:picMkLst>
        </pc:picChg>
        <pc:picChg chg="mod">
          <ac:chgData name="Orlando Marley Filho" userId="db0f27c2ee340672" providerId="LiveId" clId="{1320679C-52D2-4BC1-9F34-7139B097422A}" dt="2024-06-10T19:21:47.177" v="11887"/>
          <ac:picMkLst>
            <pc:docMk/>
            <pc:sldMk cId="2147088101" sldId="524"/>
            <ac:picMk id="13" creationId="{D1684DD2-78E0-1CB5-2E37-03FBAE94DAD8}"/>
          </ac:picMkLst>
        </pc:picChg>
        <pc:picChg chg="mod">
          <ac:chgData name="Orlando Marley Filho" userId="db0f27c2ee340672" providerId="LiveId" clId="{1320679C-52D2-4BC1-9F34-7139B097422A}" dt="2024-06-10T19:21:47.177" v="11887"/>
          <ac:picMkLst>
            <pc:docMk/>
            <pc:sldMk cId="2147088101" sldId="524"/>
            <ac:picMk id="16" creationId="{8B617B06-2763-76E5-E0C4-82E6879C803D}"/>
          </ac:picMkLst>
        </pc:picChg>
        <pc:picChg chg="mod">
          <ac:chgData name="Orlando Marley Filho" userId="db0f27c2ee340672" providerId="LiveId" clId="{1320679C-52D2-4BC1-9F34-7139B097422A}" dt="2024-06-10T19:21:47.177" v="11887"/>
          <ac:picMkLst>
            <pc:docMk/>
            <pc:sldMk cId="2147088101" sldId="524"/>
            <ac:picMk id="19" creationId="{16B547F5-38DF-387A-9745-FB6D997452A2}"/>
          </ac:picMkLst>
        </pc:picChg>
        <pc:picChg chg="add mod">
          <ac:chgData name="Orlando Marley Filho" userId="db0f27c2ee340672" providerId="LiveId" clId="{1320679C-52D2-4BC1-9F34-7139B097422A}" dt="2024-06-10T19:47:29.710" v="11979" actId="164"/>
          <ac:picMkLst>
            <pc:docMk/>
            <pc:sldMk cId="2147088101" sldId="524"/>
            <ac:picMk id="22" creationId="{24C644C4-1E6B-D95B-976C-07EAA8DC6040}"/>
          </ac:picMkLst>
        </pc:picChg>
        <pc:cxnChg chg="add mod">
          <ac:chgData name="Orlando Marley Filho" userId="db0f27c2ee340672" providerId="LiveId" clId="{1320679C-52D2-4BC1-9F34-7139B097422A}" dt="2024-06-10T19:47:29.710" v="11979" actId="164"/>
          <ac:cxnSpMkLst>
            <pc:docMk/>
            <pc:sldMk cId="2147088101" sldId="524"/>
            <ac:cxnSpMk id="24" creationId="{EC355DFB-4E21-EF73-45B7-0D94D7DEAA1D}"/>
          </ac:cxnSpMkLst>
        </pc:cxnChg>
      </pc:sldChg>
      <pc:sldChg chg="addSp delSp modSp add mod setBg delAnim modAnim modNotesTx">
        <pc:chgData name="Orlando Marley Filho" userId="db0f27c2ee340672" providerId="LiveId" clId="{1320679C-52D2-4BC1-9F34-7139B097422A}" dt="2024-07-28T14:08:51.387" v="40145"/>
        <pc:sldMkLst>
          <pc:docMk/>
          <pc:sldMk cId="808554615" sldId="525"/>
        </pc:sldMkLst>
        <pc:spChg chg="mod">
          <ac:chgData name="Orlando Marley Filho" userId="db0f27c2ee340672" providerId="LiveId" clId="{1320679C-52D2-4BC1-9F34-7139B097422A}" dt="2024-06-10T22:27:18.655" v="12951"/>
          <ac:spMkLst>
            <pc:docMk/>
            <pc:sldMk cId="808554615" sldId="525"/>
            <ac:spMk id="3" creationId="{45C87677-58FD-09CA-B0E9-83620BAB7F3A}"/>
          </ac:spMkLst>
        </pc:spChg>
        <pc:spChg chg="add del mod">
          <ac:chgData name="Orlando Marley Filho" userId="db0f27c2ee340672" providerId="LiveId" clId="{1320679C-52D2-4BC1-9F34-7139B097422A}" dt="2024-06-10T22:28:17.260" v="12961" actId="12084"/>
          <ac:spMkLst>
            <pc:docMk/>
            <pc:sldMk cId="808554615" sldId="525"/>
            <ac:spMk id="5" creationId="{8C61EBF6-4386-E3F8-231C-EE09AEA83F98}"/>
          </ac:spMkLst>
        </pc:spChg>
        <pc:spChg chg="add mod">
          <ac:chgData name="Orlando Marley Filho" userId="db0f27c2ee340672" providerId="LiveId" clId="{1320679C-52D2-4BC1-9F34-7139B097422A}" dt="2024-06-10T22:27:53.379" v="12960" actId="122"/>
          <ac:spMkLst>
            <pc:docMk/>
            <pc:sldMk cId="808554615" sldId="525"/>
            <ac:spMk id="7" creationId="{071EBCAA-30CC-8B4D-D731-B02A61BF85DC}"/>
          </ac:spMkLst>
        </pc:spChg>
        <pc:spChg chg="mod">
          <ac:chgData name="Orlando Marley Filho" userId="db0f27c2ee340672" providerId="LiveId" clId="{1320679C-52D2-4BC1-9F34-7139B097422A}" dt="2024-07-28T14:08:48.829" v="40144" actId="164"/>
          <ac:spMkLst>
            <pc:docMk/>
            <pc:sldMk cId="808554615" sldId="525"/>
            <ac:spMk id="18" creationId="{2CBADD57-D568-7713-195A-106DDE0DD8CB}"/>
          </ac:spMkLst>
        </pc:spChg>
        <pc:spChg chg="mod">
          <ac:chgData name="Orlando Marley Filho" userId="db0f27c2ee340672" providerId="LiveId" clId="{1320679C-52D2-4BC1-9F34-7139B097422A}" dt="2024-07-28T14:08:48.829" v="40144" actId="164"/>
          <ac:spMkLst>
            <pc:docMk/>
            <pc:sldMk cId="808554615" sldId="525"/>
            <ac:spMk id="19" creationId="{338B8F4F-EF02-61AC-BD40-80479DA190DE}"/>
          </ac:spMkLst>
        </pc:spChg>
        <pc:spChg chg="mod">
          <ac:chgData name="Orlando Marley Filho" userId="db0f27c2ee340672" providerId="LiveId" clId="{1320679C-52D2-4BC1-9F34-7139B097422A}" dt="2024-07-28T14:08:48.829" v="40144" actId="164"/>
          <ac:spMkLst>
            <pc:docMk/>
            <pc:sldMk cId="808554615" sldId="525"/>
            <ac:spMk id="20" creationId="{9D3BE9A6-13E0-DF9F-7F45-0350BA9DDF2D}"/>
          </ac:spMkLst>
        </pc:spChg>
        <pc:spChg chg="mod">
          <ac:chgData name="Orlando Marley Filho" userId="db0f27c2ee340672" providerId="LiveId" clId="{1320679C-52D2-4BC1-9F34-7139B097422A}" dt="2024-07-28T14:08:48.829" v="40144" actId="164"/>
          <ac:spMkLst>
            <pc:docMk/>
            <pc:sldMk cId="808554615" sldId="525"/>
            <ac:spMk id="21" creationId="{83205FAC-3C7E-724F-5B6B-8F0E8BB924A0}"/>
          </ac:spMkLst>
        </pc:spChg>
        <pc:spChg chg="del">
          <ac:chgData name="Orlando Marley Filho" userId="db0f27c2ee340672" providerId="LiveId" clId="{1320679C-52D2-4BC1-9F34-7139B097422A}" dt="2024-06-10T22:06:00.968" v="12699" actId="478"/>
          <ac:spMkLst>
            <pc:docMk/>
            <pc:sldMk cId="808554615" sldId="525"/>
            <ac:spMk id="36" creationId="{755A931C-249C-78D7-694C-9BE22C6B1D92}"/>
          </ac:spMkLst>
        </pc:spChg>
        <pc:spChg chg="del">
          <ac:chgData name="Orlando Marley Filho" userId="db0f27c2ee340672" providerId="LiveId" clId="{1320679C-52D2-4BC1-9F34-7139B097422A}" dt="2024-06-10T22:05:59.440" v="12698" actId="478"/>
          <ac:spMkLst>
            <pc:docMk/>
            <pc:sldMk cId="808554615" sldId="525"/>
            <ac:spMk id="38" creationId="{E24A7B6D-70BE-3CC1-4FC8-05DFDFAE2530}"/>
          </ac:spMkLst>
        </pc:spChg>
        <pc:spChg chg="del">
          <ac:chgData name="Orlando Marley Filho" userId="db0f27c2ee340672" providerId="LiveId" clId="{1320679C-52D2-4BC1-9F34-7139B097422A}" dt="2024-06-10T22:05:59.440" v="12698" actId="478"/>
          <ac:spMkLst>
            <pc:docMk/>
            <pc:sldMk cId="808554615" sldId="525"/>
            <ac:spMk id="40" creationId="{A0BC0024-2DBE-BEDA-F7B0-02E77996ABB0}"/>
          </ac:spMkLst>
        </pc:spChg>
        <pc:spChg chg="del">
          <ac:chgData name="Orlando Marley Filho" userId="db0f27c2ee340672" providerId="LiveId" clId="{1320679C-52D2-4BC1-9F34-7139B097422A}" dt="2024-06-10T22:05:59.440" v="12698" actId="478"/>
          <ac:spMkLst>
            <pc:docMk/>
            <pc:sldMk cId="808554615" sldId="525"/>
            <ac:spMk id="42" creationId="{F32BA336-9399-7D2D-28D2-C8810A99E6D9}"/>
          </ac:spMkLst>
        </pc:spChg>
        <pc:spChg chg="del mod topLvl">
          <ac:chgData name="Orlando Marley Filho" userId="db0f27c2ee340672" providerId="LiveId" clId="{1320679C-52D2-4BC1-9F34-7139B097422A}" dt="2024-06-10T22:36:03.209" v="13030" actId="478"/>
          <ac:spMkLst>
            <pc:docMk/>
            <pc:sldMk cId="808554615" sldId="525"/>
            <ac:spMk id="50" creationId="{4602521C-2E4F-4CFD-E54D-ED67DDD7CEC7}"/>
          </ac:spMkLst>
        </pc:spChg>
        <pc:spChg chg="mod topLvl">
          <ac:chgData name="Orlando Marley Filho" userId="db0f27c2ee340672" providerId="LiveId" clId="{1320679C-52D2-4BC1-9F34-7139B097422A}" dt="2024-06-10T22:44:54.335" v="13181" actId="478"/>
          <ac:spMkLst>
            <pc:docMk/>
            <pc:sldMk cId="808554615" sldId="525"/>
            <ac:spMk id="51" creationId="{500EDFC1-BF3A-C230-9471-1D892126B989}"/>
          </ac:spMkLst>
        </pc:spChg>
        <pc:spChg chg="add del mod topLvl">
          <ac:chgData name="Orlando Marley Filho" userId="db0f27c2ee340672" providerId="LiveId" clId="{1320679C-52D2-4BC1-9F34-7139B097422A}" dt="2024-06-10T22:45:03.075" v="13183" actId="2084"/>
          <ac:spMkLst>
            <pc:docMk/>
            <pc:sldMk cId="808554615" sldId="525"/>
            <ac:spMk id="52" creationId="{1A44AFBA-31BD-E275-6476-98E85CCDBFCB}"/>
          </ac:spMkLst>
        </pc:spChg>
        <pc:spChg chg="mod topLvl">
          <ac:chgData name="Orlando Marley Filho" userId="db0f27c2ee340672" providerId="LiveId" clId="{1320679C-52D2-4BC1-9F34-7139B097422A}" dt="2024-06-10T22:44:54.089" v="13180" actId="478"/>
          <ac:spMkLst>
            <pc:docMk/>
            <pc:sldMk cId="808554615" sldId="525"/>
            <ac:spMk id="53" creationId="{BB451117-FA19-1A48-465F-55AD1E8DA395}"/>
          </ac:spMkLst>
        </pc:spChg>
        <pc:spChg chg="add del mod topLvl">
          <ac:chgData name="Orlando Marley Filho" userId="db0f27c2ee340672" providerId="LiveId" clId="{1320679C-52D2-4BC1-9F34-7139B097422A}" dt="2024-06-10T22:45:06.864" v="13184" actId="2084"/>
          <ac:spMkLst>
            <pc:docMk/>
            <pc:sldMk cId="808554615" sldId="525"/>
            <ac:spMk id="54" creationId="{EA1236BE-368B-20A7-2152-F2102C429E67}"/>
          </ac:spMkLst>
        </pc:spChg>
        <pc:spChg chg="mod topLvl">
          <ac:chgData name="Orlando Marley Filho" userId="db0f27c2ee340672" providerId="LiveId" clId="{1320679C-52D2-4BC1-9F34-7139B097422A}" dt="2024-06-10T22:44:53.888" v="13179" actId="478"/>
          <ac:spMkLst>
            <pc:docMk/>
            <pc:sldMk cId="808554615" sldId="525"/>
            <ac:spMk id="55" creationId="{450E02E5-4A7C-A517-72A5-17F5FDAE7582}"/>
          </ac:spMkLst>
        </pc:spChg>
        <pc:spChg chg="add del mod topLvl">
          <ac:chgData name="Orlando Marley Filho" userId="db0f27c2ee340672" providerId="LiveId" clId="{1320679C-52D2-4BC1-9F34-7139B097422A}" dt="2024-06-10T22:45:08.770" v="13185" actId="2084"/>
          <ac:spMkLst>
            <pc:docMk/>
            <pc:sldMk cId="808554615" sldId="525"/>
            <ac:spMk id="56" creationId="{7985B434-CC49-6BB6-94E4-2C42DBDBFFCC}"/>
          </ac:spMkLst>
        </pc:spChg>
        <pc:spChg chg="mod topLvl">
          <ac:chgData name="Orlando Marley Filho" userId="db0f27c2ee340672" providerId="LiveId" clId="{1320679C-52D2-4BC1-9F34-7139B097422A}" dt="2024-06-10T22:44:53.662" v="13178" actId="478"/>
          <ac:spMkLst>
            <pc:docMk/>
            <pc:sldMk cId="808554615" sldId="525"/>
            <ac:spMk id="57" creationId="{791F49CE-65CB-D3AE-E90F-60CBCAD98DB5}"/>
          </ac:spMkLst>
        </pc:spChg>
        <pc:spChg chg="add del mod topLvl">
          <ac:chgData name="Orlando Marley Filho" userId="db0f27c2ee340672" providerId="LiveId" clId="{1320679C-52D2-4BC1-9F34-7139B097422A}" dt="2024-06-10T22:45:10.621" v="13186" actId="2084"/>
          <ac:spMkLst>
            <pc:docMk/>
            <pc:sldMk cId="808554615" sldId="525"/>
            <ac:spMk id="58" creationId="{3DFDDFFF-93DD-6F9A-6CDB-52589E05715E}"/>
          </ac:spMkLst>
        </pc:spChg>
        <pc:spChg chg="mod topLvl">
          <ac:chgData name="Orlando Marley Filho" userId="db0f27c2ee340672" providerId="LiveId" clId="{1320679C-52D2-4BC1-9F34-7139B097422A}" dt="2024-06-10T22:44:53.375" v="13177" actId="478"/>
          <ac:spMkLst>
            <pc:docMk/>
            <pc:sldMk cId="808554615" sldId="525"/>
            <ac:spMk id="59" creationId="{0A43E60F-75E6-A5DE-A3ED-CDCB81160D93}"/>
          </ac:spMkLst>
        </pc:spChg>
        <pc:spChg chg="add del mod topLvl">
          <ac:chgData name="Orlando Marley Filho" userId="db0f27c2ee340672" providerId="LiveId" clId="{1320679C-52D2-4BC1-9F34-7139B097422A}" dt="2024-06-10T22:45:12.632" v="13187" actId="2084"/>
          <ac:spMkLst>
            <pc:docMk/>
            <pc:sldMk cId="808554615" sldId="525"/>
            <ac:spMk id="60" creationId="{997D31A8-64C0-D636-9186-3BB0CB48DAAE}"/>
          </ac:spMkLst>
        </pc:spChg>
        <pc:spChg chg="add mod">
          <ac:chgData name="Orlando Marley Filho" userId="db0f27c2ee340672" providerId="LiveId" clId="{1320679C-52D2-4BC1-9F34-7139B097422A}" dt="2024-07-28T14:08:48.829" v="40144" actId="164"/>
          <ac:spMkLst>
            <pc:docMk/>
            <pc:sldMk cId="808554615" sldId="525"/>
            <ac:spMk id="67" creationId="{EF1ECE43-62BE-1B81-11FC-2ABB70669598}"/>
          </ac:spMkLst>
        </pc:spChg>
        <pc:spChg chg="add del mod">
          <ac:chgData name="Orlando Marley Filho" userId="db0f27c2ee340672" providerId="LiveId" clId="{1320679C-52D2-4BC1-9F34-7139B097422A}" dt="2024-07-28T14:08:48.829" v="40144" actId="164"/>
          <ac:spMkLst>
            <pc:docMk/>
            <pc:sldMk cId="808554615" sldId="525"/>
            <ac:spMk id="68" creationId="{50B5716D-28A0-65F3-2BE4-5C1AF0D2B31A}"/>
          </ac:spMkLst>
        </pc:spChg>
        <pc:spChg chg="add mod">
          <ac:chgData name="Orlando Marley Filho" userId="db0f27c2ee340672" providerId="LiveId" clId="{1320679C-52D2-4BC1-9F34-7139B097422A}" dt="2024-07-28T14:08:48.829" v="40144" actId="164"/>
          <ac:spMkLst>
            <pc:docMk/>
            <pc:sldMk cId="808554615" sldId="525"/>
            <ac:spMk id="69" creationId="{76D146AB-2962-6B54-548F-6B0690053904}"/>
          </ac:spMkLst>
        </pc:spChg>
        <pc:spChg chg="add mod">
          <ac:chgData name="Orlando Marley Filho" userId="db0f27c2ee340672" providerId="LiveId" clId="{1320679C-52D2-4BC1-9F34-7139B097422A}" dt="2024-07-28T14:08:48.829" v="40144" actId="164"/>
          <ac:spMkLst>
            <pc:docMk/>
            <pc:sldMk cId="808554615" sldId="525"/>
            <ac:spMk id="82" creationId="{C43DD189-CD8F-C6CF-C67D-5D55F4BC32D4}"/>
          </ac:spMkLst>
        </pc:spChg>
        <pc:spChg chg="add del">
          <ac:chgData name="Orlando Marley Filho" userId="db0f27c2ee340672" providerId="LiveId" clId="{1320679C-52D2-4BC1-9F34-7139B097422A}" dt="2024-06-10T22:44:28.352" v="13176" actId="11529"/>
          <ac:spMkLst>
            <pc:docMk/>
            <pc:sldMk cId="808554615" sldId="525"/>
            <ac:spMk id="83" creationId="{DF62FD5E-51D9-026F-0AC7-3B55E87DBE6A}"/>
          </ac:spMkLst>
        </pc:spChg>
        <pc:spChg chg="add mod">
          <ac:chgData name="Orlando Marley Filho" userId="db0f27c2ee340672" providerId="LiveId" clId="{1320679C-52D2-4BC1-9F34-7139B097422A}" dt="2024-06-10T22:51:12.557" v="13398" actId="403"/>
          <ac:spMkLst>
            <pc:docMk/>
            <pc:sldMk cId="808554615" sldId="525"/>
            <ac:spMk id="85" creationId="{682A81B4-A8DF-1438-A1F7-1EEB19062712}"/>
          </ac:spMkLst>
        </pc:spChg>
        <pc:grpChg chg="add mod">
          <ac:chgData name="Orlando Marley Filho" userId="db0f27c2ee340672" providerId="LiveId" clId="{1320679C-52D2-4BC1-9F34-7139B097422A}" dt="2024-07-28T14:08:48.829" v="40144" actId="164"/>
          <ac:grpSpMkLst>
            <pc:docMk/>
            <pc:sldMk cId="808554615" sldId="525"/>
            <ac:grpSpMk id="2" creationId="{FF3114AB-5047-A708-560D-184801042464}"/>
          </ac:grpSpMkLst>
        </pc:grpChg>
        <pc:grpChg chg="del mod">
          <ac:chgData name="Orlando Marley Filho" userId="db0f27c2ee340672" providerId="LiveId" clId="{1320679C-52D2-4BC1-9F34-7139B097422A}" dt="2024-06-10T22:35:58.898" v="13029" actId="165"/>
          <ac:grpSpMkLst>
            <pc:docMk/>
            <pc:sldMk cId="808554615" sldId="525"/>
            <ac:grpSpMk id="49" creationId="{BF0FD451-075C-B245-7076-FA9AE3FE0286}"/>
          </ac:grpSpMkLst>
        </pc:grpChg>
        <pc:grpChg chg="add mod">
          <ac:chgData name="Orlando Marley Filho" userId="db0f27c2ee340672" providerId="LiveId" clId="{1320679C-52D2-4BC1-9F34-7139B097422A}" dt="2024-06-10T22:36:27.332" v="13032" actId="164"/>
          <ac:grpSpMkLst>
            <pc:docMk/>
            <pc:sldMk cId="808554615" sldId="525"/>
            <ac:grpSpMk id="61" creationId="{33D54A18-25A8-122F-27BB-18CBB4A2917C}"/>
          </ac:grpSpMkLst>
        </pc:grpChg>
        <pc:grpChg chg="add del mod">
          <ac:chgData name="Orlando Marley Filho" userId="db0f27c2ee340672" providerId="LiveId" clId="{1320679C-52D2-4BC1-9F34-7139B097422A}" dt="2024-07-28T14:08:12.222" v="40139" actId="1076"/>
          <ac:grpSpMkLst>
            <pc:docMk/>
            <pc:sldMk cId="808554615" sldId="525"/>
            <ac:grpSpMk id="62" creationId="{552EE7AF-7487-287F-9F8F-CEEA1170ACC1}"/>
          </ac:grpSpMkLst>
        </pc:grpChg>
        <pc:grpChg chg="add del mod">
          <ac:chgData name="Orlando Marley Filho" userId="db0f27c2ee340672" providerId="LiveId" clId="{1320679C-52D2-4BC1-9F34-7139B097422A}" dt="2024-07-28T14:08:12.222" v="40139" actId="1076"/>
          <ac:grpSpMkLst>
            <pc:docMk/>
            <pc:sldMk cId="808554615" sldId="525"/>
            <ac:grpSpMk id="63" creationId="{885A46F8-214C-CFA1-0049-1A5DA3AF7772}"/>
          </ac:grpSpMkLst>
        </pc:grpChg>
        <pc:grpChg chg="add del mod">
          <ac:chgData name="Orlando Marley Filho" userId="db0f27c2ee340672" providerId="LiveId" clId="{1320679C-52D2-4BC1-9F34-7139B097422A}" dt="2024-07-28T14:08:12.222" v="40139" actId="1076"/>
          <ac:grpSpMkLst>
            <pc:docMk/>
            <pc:sldMk cId="808554615" sldId="525"/>
            <ac:grpSpMk id="64" creationId="{3A313438-845C-4F16-253C-EA7B09994C67}"/>
          </ac:grpSpMkLst>
        </pc:grpChg>
        <pc:grpChg chg="add del mod">
          <ac:chgData name="Orlando Marley Filho" userId="db0f27c2ee340672" providerId="LiveId" clId="{1320679C-52D2-4BC1-9F34-7139B097422A}" dt="2024-07-28T14:08:12.222" v="40139" actId="1076"/>
          <ac:grpSpMkLst>
            <pc:docMk/>
            <pc:sldMk cId="808554615" sldId="525"/>
            <ac:grpSpMk id="65" creationId="{85A33BF3-9DEB-5C06-2531-CE2585CA7A20}"/>
          </ac:grpSpMkLst>
        </pc:grpChg>
        <pc:grpChg chg="add del mod">
          <ac:chgData name="Orlando Marley Filho" userId="db0f27c2ee340672" providerId="LiveId" clId="{1320679C-52D2-4BC1-9F34-7139B097422A}" dt="2024-07-28T14:08:12.222" v="40139" actId="1076"/>
          <ac:grpSpMkLst>
            <pc:docMk/>
            <pc:sldMk cId="808554615" sldId="525"/>
            <ac:grpSpMk id="66" creationId="{00EFD217-E083-EF58-3190-8CC611E495B3}"/>
          </ac:grpSpMkLst>
        </pc:grpChg>
        <pc:graphicFrameChg chg="add del mod">
          <ac:chgData name="Orlando Marley Filho" userId="db0f27c2ee340672" providerId="LiveId" clId="{1320679C-52D2-4BC1-9F34-7139B097422A}" dt="2024-06-10T22:35:53.177" v="13028" actId="18245"/>
          <ac:graphicFrameMkLst>
            <pc:docMk/>
            <pc:sldMk cId="808554615" sldId="525"/>
            <ac:graphicFrameMk id="10" creationId="{4CDF7B45-8F31-883E-A8E3-A74B4B03270A}"/>
          </ac:graphicFrameMkLst>
        </pc:graphicFrameChg>
        <pc:picChg chg="add del mod">
          <ac:chgData name="Orlando Marley Filho" userId="db0f27c2ee340672" providerId="LiveId" clId="{1320679C-52D2-4BC1-9F34-7139B097422A}" dt="2024-06-10T22:33:25.237" v="12990" actId="27803"/>
          <ac:picMkLst>
            <pc:docMk/>
            <pc:sldMk cId="808554615" sldId="525"/>
            <ac:picMk id="12" creationId="{2CBADD57-D568-7713-195A-106DDE0DD8CB}"/>
          </ac:picMkLst>
        </pc:picChg>
        <pc:picChg chg="add mod">
          <ac:chgData name="Orlando Marley Filho" userId="db0f27c2ee340672" providerId="LiveId" clId="{1320679C-52D2-4BC1-9F34-7139B097422A}" dt="2024-06-10T22:32:48.906" v="12980"/>
          <ac:picMkLst>
            <pc:docMk/>
            <pc:sldMk cId="808554615" sldId="525"/>
            <ac:picMk id="13" creationId="{1BADF83E-564B-D7D5-47AE-F68851A7133C}"/>
          </ac:picMkLst>
        </pc:picChg>
        <pc:picChg chg="add mod">
          <ac:chgData name="Orlando Marley Filho" userId="db0f27c2ee340672" providerId="LiveId" clId="{1320679C-52D2-4BC1-9F34-7139B097422A}" dt="2024-06-10T22:32:49.504" v="12981"/>
          <ac:picMkLst>
            <pc:docMk/>
            <pc:sldMk cId="808554615" sldId="525"/>
            <ac:picMk id="14" creationId="{1AB5290C-7AAE-DDA6-78FE-1CEF6BC3A5F9}"/>
          </ac:picMkLst>
        </pc:picChg>
        <pc:picChg chg="add del mod">
          <ac:chgData name="Orlando Marley Filho" userId="db0f27c2ee340672" providerId="LiveId" clId="{1320679C-52D2-4BC1-9F34-7139B097422A}" dt="2024-06-10T22:33:29.728" v="12991" actId="27803"/>
          <ac:picMkLst>
            <pc:docMk/>
            <pc:sldMk cId="808554615" sldId="525"/>
            <ac:picMk id="15" creationId="{338B8F4F-EF02-61AC-BD40-80479DA190DE}"/>
          </ac:picMkLst>
        </pc:picChg>
        <pc:picChg chg="add del mod">
          <ac:chgData name="Orlando Marley Filho" userId="db0f27c2ee340672" providerId="LiveId" clId="{1320679C-52D2-4BC1-9F34-7139B097422A}" dt="2024-06-10T22:33:29.728" v="12991" actId="27803"/>
          <ac:picMkLst>
            <pc:docMk/>
            <pc:sldMk cId="808554615" sldId="525"/>
            <ac:picMk id="16" creationId="{9D3BE9A6-13E0-DF9F-7F45-0350BA9DDF2D}"/>
          </ac:picMkLst>
        </pc:picChg>
        <pc:picChg chg="add del mod">
          <ac:chgData name="Orlando Marley Filho" userId="db0f27c2ee340672" providerId="LiveId" clId="{1320679C-52D2-4BC1-9F34-7139B097422A}" dt="2024-06-10T22:33:29.728" v="12991" actId="27803"/>
          <ac:picMkLst>
            <pc:docMk/>
            <pc:sldMk cId="808554615" sldId="525"/>
            <ac:picMk id="17" creationId="{83205FAC-3C7E-724F-5B6B-8F0E8BB924A0}"/>
          </ac:picMkLst>
        </pc:picChg>
        <pc:picChg chg="add mod">
          <ac:chgData name="Orlando Marley Filho" userId="db0f27c2ee340672" providerId="LiveId" clId="{1320679C-52D2-4BC1-9F34-7139B097422A}" dt="2024-07-28T14:08:48.829" v="40144" actId="164"/>
          <ac:picMkLst>
            <pc:docMk/>
            <pc:sldMk cId="808554615" sldId="525"/>
            <ac:picMk id="30" creationId="{6EEFA89F-249D-3DD6-89EA-6913A8572C42}"/>
          </ac:picMkLst>
        </pc:picChg>
        <pc:picChg chg="add mod">
          <ac:chgData name="Orlando Marley Filho" userId="db0f27c2ee340672" providerId="LiveId" clId="{1320679C-52D2-4BC1-9F34-7139B097422A}" dt="2024-06-10T22:34:56.810" v="13018" actId="571"/>
          <ac:picMkLst>
            <pc:docMk/>
            <pc:sldMk cId="808554615" sldId="525"/>
            <ac:picMk id="43" creationId="{A16A9D97-0B72-A071-1CA2-3B171CECA2F6}"/>
          </ac:picMkLst>
        </pc:picChg>
        <pc:cxnChg chg="add del mod">
          <ac:chgData name="Orlando Marley Filho" userId="db0f27c2ee340672" providerId="LiveId" clId="{1320679C-52D2-4BC1-9F34-7139B097422A}" dt="2024-07-28T14:08:48.829" v="40144" actId="164"/>
          <ac:cxnSpMkLst>
            <pc:docMk/>
            <pc:sldMk cId="808554615" sldId="525"/>
            <ac:cxnSpMk id="23" creationId="{8ABAD5E2-AA34-D755-07E7-F056CE7A52A8}"/>
          </ac:cxnSpMkLst>
        </pc:cxnChg>
        <pc:cxnChg chg="add mod">
          <ac:chgData name="Orlando Marley Filho" userId="db0f27c2ee340672" providerId="LiveId" clId="{1320679C-52D2-4BC1-9F34-7139B097422A}" dt="2024-07-28T14:08:48.829" v="40144" actId="164"/>
          <ac:cxnSpMkLst>
            <pc:docMk/>
            <pc:sldMk cId="808554615" sldId="525"/>
            <ac:cxnSpMk id="24" creationId="{5FA79F20-9C2D-8001-42E2-2E450793C986}"/>
          </ac:cxnSpMkLst>
        </pc:cxnChg>
        <pc:cxnChg chg="add mod">
          <ac:chgData name="Orlando Marley Filho" userId="db0f27c2ee340672" providerId="LiveId" clId="{1320679C-52D2-4BC1-9F34-7139B097422A}" dt="2024-07-28T14:08:48.829" v="40144" actId="164"/>
          <ac:cxnSpMkLst>
            <pc:docMk/>
            <pc:sldMk cId="808554615" sldId="525"/>
            <ac:cxnSpMk id="27" creationId="{5255D171-E502-8E18-1458-3D085DFF71F3}"/>
          </ac:cxnSpMkLst>
        </pc:cxnChg>
        <pc:cxnChg chg="add mod">
          <ac:chgData name="Orlando Marley Filho" userId="db0f27c2ee340672" providerId="LiveId" clId="{1320679C-52D2-4BC1-9F34-7139B097422A}" dt="2024-07-28T14:08:48.829" v="40144" actId="164"/>
          <ac:cxnSpMkLst>
            <pc:docMk/>
            <pc:sldMk cId="808554615" sldId="525"/>
            <ac:cxnSpMk id="31" creationId="{E210D231-6F38-5A49-61C5-00BF98071CA5}"/>
          </ac:cxnSpMkLst>
        </pc:cxnChg>
        <pc:cxnChg chg="add mod">
          <ac:chgData name="Orlando Marley Filho" userId="db0f27c2ee340672" providerId="LiveId" clId="{1320679C-52D2-4BC1-9F34-7139B097422A}" dt="2024-07-28T14:08:48.829" v="40144" actId="164"/>
          <ac:cxnSpMkLst>
            <pc:docMk/>
            <pc:sldMk cId="808554615" sldId="525"/>
            <ac:cxnSpMk id="35" creationId="{E6CEB104-EF8D-9743-63E3-832F6991B65A}"/>
          </ac:cxnSpMkLst>
        </pc:cxnChg>
        <pc:cxnChg chg="add mod">
          <ac:chgData name="Orlando Marley Filho" userId="db0f27c2ee340672" providerId="LiveId" clId="{1320679C-52D2-4BC1-9F34-7139B097422A}" dt="2024-07-28T14:08:48.829" v="40144" actId="164"/>
          <ac:cxnSpMkLst>
            <pc:docMk/>
            <pc:sldMk cId="808554615" sldId="525"/>
            <ac:cxnSpMk id="45" creationId="{E02356BF-96A7-CA7E-702D-66D1B46219D2}"/>
          </ac:cxnSpMkLst>
        </pc:cxnChg>
      </pc:sldChg>
      <pc:sldChg chg="addSp delSp modSp add mod setBg modAnim modNotesTx">
        <pc:chgData name="Orlando Marley Filho" userId="db0f27c2ee340672" providerId="LiveId" clId="{1320679C-52D2-4BC1-9F34-7139B097422A}" dt="2024-07-28T14:10:41.089" v="40153"/>
        <pc:sldMkLst>
          <pc:docMk/>
          <pc:sldMk cId="3419681850" sldId="526"/>
        </pc:sldMkLst>
        <pc:spChg chg="mod">
          <ac:chgData name="Orlando Marley Filho" userId="db0f27c2ee340672" providerId="LiveId" clId="{1320679C-52D2-4BC1-9F34-7139B097422A}" dt="2024-06-10T22:45:40.838" v="13214" actId="1076"/>
          <ac:spMkLst>
            <pc:docMk/>
            <pc:sldMk cId="3419681850" sldId="526"/>
            <ac:spMk id="7" creationId="{071EBCAA-30CC-8B4D-D731-B02A61BF85DC}"/>
          </ac:spMkLst>
        </pc:spChg>
        <pc:spChg chg="add del mod">
          <ac:chgData name="Orlando Marley Filho" userId="db0f27c2ee340672" providerId="LiveId" clId="{1320679C-52D2-4BC1-9F34-7139B097422A}" dt="2024-06-10T22:48:21.978" v="13360" actId="22"/>
          <ac:spMkLst>
            <pc:docMk/>
            <pc:sldMk cId="3419681850" sldId="526"/>
            <ac:spMk id="17" creationId="{BACE6DAF-4927-CC64-E363-2EDF38197F3D}"/>
          </ac:spMkLst>
        </pc:spChg>
        <pc:spChg chg="mod">
          <ac:chgData name="Orlando Marley Filho" userId="db0f27c2ee340672" providerId="LiveId" clId="{1320679C-52D2-4BC1-9F34-7139B097422A}" dt="2024-07-28T14:10:05.496" v="40146" actId="164"/>
          <ac:spMkLst>
            <pc:docMk/>
            <pc:sldMk cId="3419681850" sldId="526"/>
            <ac:spMk id="18" creationId="{2CBADD57-D568-7713-195A-106DDE0DD8CB}"/>
          </ac:spMkLst>
        </pc:spChg>
        <pc:spChg chg="del">
          <ac:chgData name="Orlando Marley Filho" userId="db0f27c2ee340672" providerId="LiveId" clId="{1320679C-52D2-4BC1-9F34-7139B097422A}" dt="2024-06-10T22:41:27.057" v="13164" actId="478"/>
          <ac:spMkLst>
            <pc:docMk/>
            <pc:sldMk cId="3419681850" sldId="526"/>
            <ac:spMk id="19" creationId="{338B8F4F-EF02-61AC-BD40-80479DA190DE}"/>
          </ac:spMkLst>
        </pc:spChg>
        <pc:spChg chg="del">
          <ac:chgData name="Orlando Marley Filho" userId="db0f27c2ee340672" providerId="LiveId" clId="{1320679C-52D2-4BC1-9F34-7139B097422A}" dt="2024-06-10T22:46:12.728" v="13216" actId="478"/>
          <ac:spMkLst>
            <pc:docMk/>
            <pc:sldMk cId="3419681850" sldId="526"/>
            <ac:spMk id="20" creationId="{9D3BE9A6-13E0-DF9F-7F45-0350BA9DDF2D}"/>
          </ac:spMkLst>
        </pc:spChg>
        <pc:spChg chg="del">
          <ac:chgData name="Orlando Marley Filho" userId="db0f27c2ee340672" providerId="LiveId" clId="{1320679C-52D2-4BC1-9F34-7139B097422A}" dt="2024-06-10T22:41:30.634" v="13167" actId="478"/>
          <ac:spMkLst>
            <pc:docMk/>
            <pc:sldMk cId="3419681850" sldId="526"/>
            <ac:spMk id="21" creationId="{83205FAC-3C7E-724F-5B6B-8F0E8BB924A0}"/>
          </ac:spMkLst>
        </pc:spChg>
        <pc:spChg chg="add mod">
          <ac:chgData name="Orlando Marley Filho" userId="db0f27c2ee340672" providerId="LiveId" clId="{1320679C-52D2-4BC1-9F34-7139B097422A}" dt="2024-07-28T14:10:05.496" v="40146" actId="164"/>
          <ac:spMkLst>
            <pc:docMk/>
            <pc:sldMk cId="3419681850" sldId="526"/>
            <ac:spMk id="25" creationId="{E89C280B-A5CB-1005-2F66-EE3535EDDBE4}"/>
          </ac:spMkLst>
        </pc:spChg>
        <pc:spChg chg="add mod">
          <ac:chgData name="Orlando Marley Filho" userId="db0f27c2ee340672" providerId="LiveId" clId="{1320679C-52D2-4BC1-9F34-7139B097422A}" dt="2024-06-10T22:49:50.856" v="13387" actId="1076"/>
          <ac:spMkLst>
            <pc:docMk/>
            <pc:sldMk cId="3419681850" sldId="526"/>
            <ac:spMk id="28" creationId="{9DCA98EA-493D-16AC-6F17-F9F2C3BF0180}"/>
          </ac:spMkLst>
        </pc:spChg>
        <pc:spChg chg="mod">
          <ac:chgData name="Orlando Marley Filho" userId="db0f27c2ee340672" providerId="LiveId" clId="{1320679C-52D2-4BC1-9F34-7139B097422A}" dt="2024-06-10T23:05:37.025" v="13426"/>
          <ac:spMkLst>
            <pc:docMk/>
            <pc:sldMk cId="3419681850" sldId="526"/>
            <ac:spMk id="51" creationId="{500EDFC1-BF3A-C230-9471-1D892126B989}"/>
          </ac:spMkLst>
        </pc:spChg>
        <pc:spChg chg="mod">
          <ac:chgData name="Orlando Marley Filho" userId="db0f27c2ee340672" providerId="LiveId" clId="{1320679C-52D2-4BC1-9F34-7139B097422A}" dt="2024-06-10T22:49:03.019" v="13374" actId="207"/>
          <ac:spMkLst>
            <pc:docMk/>
            <pc:sldMk cId="3419681850" sldId="526"/>
            <ac:spMk id="52" creationId="{1A44AFBA-31BD-E275-6476-98E85CCDBFCB}"/>
          </ac:spMkLst>
        </pc:spChg>
        <pc:spChg chg="mod">
          <ac:chgData name="Orlando Marley Filho" userId="db0f27c2ee340672" providerId="LiveId" clId="{1320679C-52D2-4BC1-9F34-7139B097422A}" dt="2024-06-10T23:05:45.396" v="13427"/>
          <ac:spMkLst>
            <pc:docMk/>
            <pc:sldMk cId="3419681850" sldId="526"/>
            <ac:spMk id="53" creationId="{BB451117-FA19-1A48-465F-55AD1E8DA395}"/>
          </ac:spMkLst>
        </pc:spChg>
        <pc:spChg chg="mod">
          <ac:chgData name="Orlando Marley Filho" userId="db0f27c2ee340672" providerId="LiveId" clId="{1320679C-52D2-4BC1-9F34-7139B097422A}" dt="2024-06-10T22:49:05.383" v="13375" actId="207"/>
          <ac:spMkLst>
            <pc:docMk/>
            <pc:sldMk cId="3419681850" sldId="526"/>
            <ac:spMk id="54" creationId="{EA1236BE-368B-20A7-2152-F2102C429E67}"/>
          </ac:spMkLst>
        </pc:spChg>
        <pc:spChg chg="mod">
          <ac:chgData name="Orlando Marley Filho" userId="db0f27c2ee340672" providerId="LiveId" clId="{1320679C-52D2-4BC1-9F34-7139B097422A}" dt="2024-06-10T23:05:52.583" v="13428"/>
          <ac:spMkLst>
            <pc:docMk/>
            <pc:sldMk cId="3419681850" sldId="526"/>
            <ac:spMk id="55" creationId="{450E02E5-4A7C-A517-72A5-17F5FDAE7582}"/>
          </ac:spMkLst>
        </pc:spChg>
        <pc:spChg chg="mod">
          <ac:chgData name="Orlando Marley Filho" userId="db0f27c2ee340672" providerId="LiveId" clId="{1320679C-52D2-4BC1-9F34-7139B097422A}" dt="2024-06-10T22:49:07.498" v="13376" actId="207"/>
          <ac:spMkLst>
            <pc:docMk/>
            <pc:sldMk cId="3419681850" sldId="526"/>
            <ac:spMk id="56" creationId="{7985B434-CC49-6BB6-94E4-2C42DBDBFFCC}"/>
          </ac:spMkLst>
        </pc:spChg>
        <pc:spChg chg="mod">
          <ac:chgData name="Orlando Marley Filho" userId="db0f27c2ee340672" providerId="LiveId" clId="{1320679C-52D2-4BC1-9F34-7139B097422A}" dt="2024-06-10T23:06:04.262" v="13429"/>
          <ac:spMkLst>
            <pc:docMk/>
            <pc:sldMk cId="3419681850" sldId="526"/>
            <ac:spMk id="57" creationId="{791F49CE-65CB-D3AE-E90F-60CBCAD98DB5}"/>
          </ac:spMkLst>
        </pc:spChg>
        <pc:spChg chg="mod">
          <ac:chgData name="Orlando Marley Filho" userId="db0f27c2ee340672" providerId="LiveId" clId="{1320679C-52D2-4BC1-9F34-7139B097422A}" dt="2024-06-10T22:49:09.989" v="13377" actId="207"/>
          <ac:spMkLst>
            <pc:docMk/>
            <pc:sldMk cId="3419681850" sldId="526"/>
            <ac:spMk id="58" creationId="{3DFDDFFF-93DD-6F9A-6CDB-52589E05715E}"/>
          </ac:spMkLst>
        </pc:spChg>
        <pc:spChg chg="mod">
          <ac:chgData name="Orlando Marley Filho" userId="db0f27c2ee340672" providerId="LiveId" clId="{1320679C-52D2-4BC1-9F34-7139B097422A}" dt="2024-06-10T23:07:36" v="13465" actId="20577"/>
          <ac:spMkLst>
            <pc:docMk/>
            <pc:sldMk cId="3419681850" sldId="526"/>
            <ac:spMk id="59" creationId="{0A43E60F-75E6-A5DE-A3ED-CDCB81160D93}"/>
          </ac:spMkLst>
        </pc:spChg>
        <pc:spChg chg="mod">
          <ac:chgData name="Orlando Marley Filho" userId="db0f27c2ee340672" providerId="LiveId" clId="{1320679C-52D2-4BC1-9F34-7139B097422A}" dt="2024-06-10T22:49:12.472" v="13378" actId="207"/>
          <ac:spMkLst>
            <pc:docMk/>
            <pc:sldMk cId="3419681850" sldId="526"/>
            <ac:spMk id="60" creationId="{997D31A8-64C0-D636-9186-3BB0CB48DAAE}"/>
          </ac:spMkLst>
        </pc:spChg>
        <pc:spChg chg="mod">
          <ac:chgData name="Orlando Marley Filho" userId="db0f27c2ee340672" providerId="LiveId" clId="{1320679C-52D2-4BC1-9F34-7139B097422A}" dt="2024-07-28T14:10:05.496" v="40146" actId="164"/>
          <ac:spMkLst>
            <pc:docMk/>
            <pc:sldMk cId="3419681850" sldId="526"/>
            <ac:spMk id="67" creationId="{EF1ECE43-62BE-1B81-11FC-2ABB70669598}"/>
          </ac:spMkLst>
        </pc:spChg>
        <pc:spChg chg="mod">
          <ac:chgData name="Orlando Marley Filho" userId="db0f27c2ee340672" providerId="LiveId" clId="{1320679C-52D2-4BC1-9F34-7139B097422A}" dt="2024-07-28T14:10:05.496" v="40146" actId="164"/>
          <ac:spMkLst>
            <pc:docMk/>
            <pc:sldMk cId="3419681850" sldId="526"/>
            <ac:spMk id="68" creationId="{50B5716D-28A0-65F3-2BE4-5C1AF0D2B31A}"/>
          </ac:spMkLst>
        </pc:spChg>
        <pc:spChg chg="mod">
          <ac:chgData name="Orlando Marley Filho" userId="db0f27c2ee340672" providerId="LiveId" clId="{1320679C-52D2-4BC1-9F34-7139B097422A}" dt="2024-07-28T14:10:05.496" v="40146" actId="164"/>
          <ac:spMkLst>
            <pc:docMk/>
            <pc:sldMk cId="3419681850" sldId="526"/>
            <ac:spMk id="69" creationId="{76D146AB-2962-6B54-548F-6B0690053904}"/>
          </ac:spMkLst>
        </pc:spChg>
        <pc:spChg chg="mod">
          <ac:chgData name="Orlando Marley Filho" userId="db0f27c2ee340672" providerId="LiveId" clId="{1320679C-52D2-4BC1-9F34-7139B097422A}" dt="2024-07-28T14:10:05.496" v="40146" actId="164"/>
          <ac:spMkLst>
            <pc:docMk/>
            <pc:sldMk cId="3419681850" sldId="526"/>
            <ac:spMk id="82" creationId="{C43DD189-CD8F-C6CF-C67D-5D55F4BC32D4}"/>
          </ac:spMkLst>
        </pc:spChg>
        <pc:grpChg chg="add mod">
          <ac:chgData name="Orlando Marley Filho" userId="db0f27c2ee340672" providerId="LiveId" clId="{1320679C-52D2-4BC1-9F34-7139B097422A}" dt="2024-07-28T14:10:05.496" v="40146" actId="164"/>
          <ac:grpSpMkLst>
            <pc:docMk/>
            <pc:sldMk cId="3419681850" sldId="526"/>
            <ac:grpSpMk id="5" creationId="{4A26A7CD-0FC3-50A0-8676-4043795252AC}"/>
          </ac:grpSpMkLst>
        </pc:grpChg>
        <pc:picChg chg="add mod">
          <ac:chgData name="Orlando Marley Filho" userId="db0f27c2ee340672" providerId="LiveId" clId="{1320679C-52D2-4BC1-9F34-7139B097422A}" dt="2024-07-28T14:10:05.496" v="40146" actId="164"/>
          <ac:picMkLst>
            <pc:docMk/>
            <pc:sldMk cId="3419681850" sldId="526"/>
            <ac:picMk id="2" creationId="{25F9E484-C0DE-4719-82F6-91AB0264D270}"/>
          </ac:picMkLst>
        </pc:picChg>
        <pc:picChg chg="mod">
          <ac:chgData name="Orlando Marley Filho" userId="db0f27c2ee340672" providerId="LiveId" clId="{1320679C-52D2-4BC1-9F34-7139B097422A}" dt="2024-07-28T14:10:05.496" v="40146" actId="164"/>
          <ac:picMkLst>
            <pc:docMk/>
            <pc:sldMk cId="3419681850" sldId="526"/>
            <ac:picMk id="30" creationId="{6EEFA89F-249D-3DD6-89EA-6913A8572C42}"/>
          </ac:picMkLst>
        </pc:picChg>
        <pc:cxnChg chg="del">
          <ac:chgData name="Orlando Marley Filho" userId="db0f27c2ee340672" providerId="LiveId" clId="{1320679C-52D2-4BC1-9F34-7139B097422A}" dt="2024-06-10T22:41:26.450" v="13163" actId="478"/>
          <ac:cxnSpMkLst>
            <pc:docMk/>
            <pc:sldMk cId="3419681850" sldId="526"/>
            <ac:cxnSpMk id="23" creationId="{8ABAD5E2-AA34-D755-07E7-F056CE7A52A8}"/>
          </ac:cxnSpMkLst>
        </pc:cxnChg>
        <pc:cxnChg chg="mod">
          <ac:chgData name="Orlando Marley Filho" userId="db0f27c2ee340672" providerId="LiveId" clId="{1320679C-52D2-4BC1-9F34-7139B097422A}" dt="2024-07-28T14:10:05.496" v="40146" actId="164"/>
          <ac:cxnSpMkLst>
            <pc:docMk/>
            <pc:sldMk cId="3419681850" sldId="526"/>
            <ac:cxnSpMk id="24" creationId="{5FA79F20-9C2D-8001-42E2-2E450793C986}"/>
          </ac:cxnSpMkLst>
        </pc:cxnChg>
        <pc:cxnChg chg="del">
          <ac:chgData name="Orlando Marley Filho" userId="db0f27c2ee340672" providerId="LiveId" clId="{1320679C-52D2-4BC1-9F34-7139B097422A}" dt="2024-06-10T22:41:31.400" v="13168" actId="478"/>
          <ac:cxnSpMkLst>
            <pc:docMk/>
            <pc:sldMk cId="3419681850" sldId="526"/>
            <ac:cxnSpMk id="27" creationId="{5255D171-E502-8E18-1458-3D085DFF71F3}"/>
          </ac:cxnSpMkLst>
        </pc:cxnChg>
        <pc:cxnChg chg="del mod">
          <ac:chgData name="Orlando Marley Filho" userId="db0f27c2ee340672" providerId="LiveId" clId="{1320679C-52D2-4BC1-9F34-7139B097422A}" dt="2024-06-10T22:41:29.241" v="13165" actId="478"/>
          <ac:cxnSpMkLst>
            <pc:docMk/>
            <pc:sldMk cId="3419681850" sldId="526"/>
            <ac:cxnSpMk id="31" creationId="{E210D231-6F38-5A49-61C5-00BF98071CA5}"/>
          </ac:cxnSpMkLst>
        </pc:cxnChg>
        <pc:cxnChg chg="mod">
          <ac:chgData name="Orlando Marley Filho" userId="db0f27c2ee340672" providerId="LiveId" clId="{1320679C-52D2-4BC1-9F34-7139B097422A}" dt="2024-07-28T14:10:05.496" v="40146" actId="164"/>
          <ac:cxnSpMkLst>
            <pc:docMk/>
            <pc:sldMk cId="3419681850" sldId="526"/>
            <ac:cxnSpMk id="35" creationId="{E6CEB104-EF8D-9743-63E3-832F6991B65A}"/>
          </ac:cxnSpMkLst>
        </pc:cxnChg>
        <pc:cxnChg chg="del mod">
          <ac:chgData name="Orlando Marley Filho" userId="db0f27c2ee340672" providerId="LiveId" clId="{1320679C-52D2-4BC1-9F34-7139B097422A}" dt="2024-06-10T22:41:30.252" v="13166" actId="478"/>
          <ac:cxnSpMkLst>
            <pc:docMk/>
            <pc:sldMk cId="3419681850" sldId="526"/>
            <ac:cxnSpMk id="45" creationId="{E02356BF-96A7-CA7E-702D-66D1B46219D2}"/>
          </ac:cxnSpMkLst>
        </pc:cxnChg>
      </pc:sldChg>
      <pc:sldChg chg="addSp delSp modSp add mod modShow modNotesTx">
        <pc:chgData name="Orlando Marley Filho" userId="db0f27c2ee340672" providerId="LiveId" clId="{1320679C-52D2-4BC1-9F34-7139B097422A}" dt="2024-06-29T17:31:53.885" v="20562" actId="12"/>
        <pc:sldMkLst>
          <pc:docMk/>
          <pc:sldMk cId="2128085343" sldId="527"/>
        </pc:sldMkLst>
        <pc:spChg chg="add del">
          <ac:chgData name="Orlando Marley Filho" userId="db0f27c2ee340672" providerId="LiveId" clId="{1320679C-52D2-4BC1-9F34-7139B097422A}" dt="2024-06-11T00:25:19.604" v="14266" actId="22"/>
          <ac:spMkLst>
            <pc:docMk/>
            <pc:sldMk cId="2128085343" sldId="527"/>
            <ac:spMk id="6" creationId="{CA002B14-D537-5474-9757-066EA0D70D0D}"/>
          </ac:spMkLst>
        </pc:spChg>
        <pc:spChg chg="add del mod">
          <ac:chgData name="Orlando Marley Filho" userId="db0f27c2ee340672" providerId="LiveId" clId="{1320679C-52D2-4BC1-9F34-7139B097422A}" dt="2024-06-29T15:56:51.617" v="19465" actId="478"/>
          <ac:spMkLst>
            <pc:docMk/>
            <pc:sldMk cId="2128085343" sldId="527"/>
            <ac:spMk id="8" creationId="{E4EEA5A5-FE88-83CF-4E3F-9C3ACFA11CAC}"/>
          </ac:spMkLst>
        </pc:spChg>
        <pc:picChg chg="add del mod">
          <ac:chgData name="Orlando Marley Filho" userId="db0f27c2ee340672" providerId="LiveId" clId="{1320679C-52D2-4BC1-9F34-7139B097422A}" dt="2024-06-29T15:54:35.804" v="19451" actId="478"/>
          <ac:picMkLst>
            <pc:docMk/>
            <pc:sldMk cId="2128085343" sldId="527"/>
            <ac:picMk id="10" creationId="{05406DBD-8D28-EC33-6EFE-2A9978C76DC5}"/>
          </ac:picMkLst>
        </pc:picChg>
        <pc:picChg chg="add mod">
          <ac:chgData name="Orlando Marley Filho" userId="db0f27c2ee340672" providerId="LiveId" clId="{1320679C-52D2-4BC1-9F34-7139B097422A}" dt="2024-06-29T15:56:32.908" v="19464" actId="208"/>
          <ac:picMkLst>
            <pc:docMk/>
            <pc:sldMk cId="2128085343" sldId="527"/>
            <ac:picMk id="1026" creationId="{3D93AA14-4BF6-EF53-87AC-BEA2993613D5}"/>
          </ac:picMkLst>
        </pc:picChg>
      </pc:sldChg>
      <pc:sldChg chg="addSp delSp modSp add del mod modShow">
        <pc:chgData name="Orlando Marley Filho" userId="db0f27c2ee340672" providerId="LiveId" clId="{1320679C-52D2-4BC1-9F34-7139B097422A}" dt="2024-06-29T15:59:12.244" v="19525" actId="2696"/>
        <pc:sldMkLst>
          <pc:docMk/>
          <pc:sldMk cId="2763061014" sldId="528"/>
        </pc:sldMkLst>
        <pc:spChg chg="mod">
          <ac:chgData name="Orlando Marley Filho" userId="db0f27c2ee340672" providerId="LiveId" clId="{1320679C-52D2-4BC1-9F34-7139B097422A}" dt="2024-06-11T00:24:29.204" v="14248"/>
          <ac:spMkLst>
            <pc:docMk/>
            <pc:sldMk cId="2763061014" sldId="528"/>
            <ac:spMk id="2" creationId="{DB4547F7-A326-693C-E198-CFBE181E2A5F}"/>
          </ac:spMkLst>
        </pc:spChg>
        <pc:spChg chg="add mod">
          <ac:chgData name="Orlando Marley Filho" userId="db0f27c2ee340672" providerId="LiveId" clId="{1320679C-52D2-4BC1-9F34-7139B097422A}" dt="2024-06-29T15:50:42.366" v="19446" actId="1076"/>
          <ac:spMkLst>
            <pc:docMk/>
            <pc:sldMk cId="2763061014" sldId="528"/>
            <ac:spMk id="6" creationId="{EA597ACD-FEC8-2EAF-27B0-4F444CDA7465}"/>
          </ac:spMkLst>
        </pc:spChg>
        <pc:spChg chg="add del">
          <ac:chgData name="Orlando Marley Filho" userId="db0f27c2ee340672" providerId="LiveId" clId="{1320679C-52D2-4BC1-9F34-7139B097422A}" dt="2024-06-11T00:24:30.959" v="14250" actId="22"/>
          <ac:spMkLst>
            <pc:docMk/>
            <pc:sldMk cId="2763061014" sldId="528"/>
            <ac:spMk id="8" creationId="{6472C206-8F0E-843E-5867-2F944B271F3D}"/>
          </ac:spMkLst>
        </pc:spChg>
        <pc:spChg chg="add del mod">
          <ac:chgData name="Orlando Marley Filho" userId="db0f27c2ee340672" providerId="LiveId" clId="{1320679C-52D2-4BC1-9F34-7139B097422A}" dt="2024-06-29T15:51:33.251" v="19450" actId="478"/>
          <ac:spMkLst>
            <pc:docMk/>
            <pc:sldMk cId="2763061014" sldId="528"/>
            <ac:spMk id="10" creationId="{CC5FA5F4-8BD2-FF4E-C6A5-0AB58E0496A3}"/>
          </ac:spMkLst>
        </pc:spChg>
      </pc:sldChg>
      <pc:sldChg chg="addSp delSp modSp add mod modAnim modShow modNotesTx">
        <pc:chgData name="Orlando Marley Filho" userId="db0f27c2ee340672" providerId="LiveId" clId="{1320679C-52D2-4BC1-9F34-7139B097422A}" dt="2024-06-29T18:19:17.087" v="20912" actId="20577"/>
        <pc:sldMkLst>
          <pc:docMk/>
          <pc:sldMk cId="1912131546" sldId="529"/>
        </pc:sldMkLst>
        <pc:spChg chg="add mod">
          <ac:chgData name="Orlando Marley Filho" userId="db0f27c2ee340672" providerId="LiveId" clId="{1320679C-52D2-4BC1-9F34-7139B097422A}" dt="2024-06-29T18:19:17.087" v="20912" actId="20577"/>
          <ac:spMkLst>
            <pc:docMk/>
            <pc:sldMk cId="1912131546" sldId="529"/>
            <ac:spMk id="6" creationId="{6EE3D2F0-C8BA-3ED6-B3A2-EE4EAAAC9B4E}"/>
          </ac:spMkLst>
        </pc:spChg>
        <pc:spChg chg="add del">
          <ac:chgData name="Orlando Marley Filho" userId="db0f27c2ee340672" providerId="LiveId" clId="{1320679C-52D2-4BC1-9F34-7139B097422A}" dt="2024-06-29T16:58:37.584" v="20244" actId="22"/>
          <ac:spMkLst>
            <pc:docMk/>
            <pc:sldMk cId="1912131546" sldId="529"/>
            <ac:spMk id="7" creationId="{7F4288BE-8879-3689-757C-ADA833DB2271}"/>
          </ac:spMkLst>
        </pc:spChg>
        <pc:spChg chg="add del mod">
          <ac:chgData name="Orlando Marley Filho" userId="db0f27c2ee340672" providerId="LiveId" clId="{1320679C-52D2-4BC1-9F34-7139B097422A}" dt="2024-06-29T17:22:51.223" v="20435" actId="478"/>
          <ac:spMkLst>
            <pc:docMk/>
            <pc:sldMk cId="1912131546" sldId="529"/>
            <ac:spMk id="8" creationId="{ACB4E869-6F88-598B-9B8F-B71AA3D1D26E}"/>
          </ac:spMkLst>
        </pc:spChg>
        <pc:spChg chg="add del mod">
          <ac:chgData name="Orlando Marley Filho" userId="db0f27c2ee340672" providerId="LiveId" clId="{1320679C-52D2-4BC1-9F34-7139B097422A}" dt="2024-06-29T17:21:01.813" v="20427" actId="12084"/>
          <ac:spMkLst>
            <pc:docMk/>
            <pc:sldMk cId="1912131546" sldId="529"/>
            <ac:spMk id="10" creationId="{B378B687-586E-3A0A-81AD-504561DBBD20}"/>
          </ac:spMkLst>
        </pc:spChg>
        <pc:graphicFrameChg chg="add mod">
          <ac:chgData name="Orlando Marley Filho" userId="db0f27c2ee340672" providerId="LiveId" clId="{1320679C-52D2-4BC1-9F34-7139B097422A}" dt="2024-06-29T17:23:19.420" v="20438" actId="208"/>
          <ac:graphicFrameMkLst>
            <pc:docMk/>
            <pc:sldMk cId="1912131546" sldId="529"/>
            <ac:graphicFrameMk id="11" creationId="{AC03A27B-FA47-5F06-A732-8567BF33B0D4}"/>
          </ac:graphicFrameMkLst>
        </pc:graphicFrameChg>
      </pc:sldChg>
      <pc:sldChg chg="addSp delSp modSp add del mod replId modShow">
        <pc:chgData name="Orlando Marley Filho" userId="db0f27c2ee340672" providerId="LiveId" clId="{1320679C-52D2-4BC1-9F34-7139B097422A}" dt="2024-06-29T16:14:02.419" v="19721" actId="2696"/>
        <pc:sldMkLst>
          <pc:docMk/>
          <pc:sldMk cId="905772659" sldId="530"/>
        </pc:sldMkLst>
        <pc:spChg chg="add mod">
          <ac:chgData name="Orlando Marley Filho" userId="db0f27c2ee340672" providerId="LiveId" clId="{1320679C-52D2-4BC1-9F34-7139B097422A}" dt="2024-06-29T16:06:00.881" v="19548" actId="6549"/>
          <ac:spMkLst>
            <pc:docMk/>
            <pc:sldMk cId="905772659" sldId="530"/>
            <ac:spMk id="6" creationId="{AB07DD7E-2445-B84B-E1CC-C1068D838E88}"/>
          </ac:spMkLst>
        </pc:spChg>
        <pc:spChg chg="add del">
          <ac:chgData name="Orlando Marley Filho" userId="db0f27c2ee340672" providerId="LiveId" clId="{1320679C-52D2-4BC1-9F34-7139B097422A}" dt="2024-06-11T00:27:24.017" v="14293" actId="22"/>
          <ac:spMkLst>
            <pc:docMk/>
            <pc:sldMk cId="905772659" sldId="530"/>
            <ac:spMk id="8" creationId="{82846576-FDAD-1D73-38F5-E71D005D1641}"/>
          </ac:spMkLst>
        </pc:spChg>
        <pc:spChg chg="add mod">
          <ac:chgData name="Orlando Marley Filho" userId="db0f27c2ee340672" providerId="LiveId" clId="{1320679C-52D2-4BC1-9F34-7139B097422A}" dt="2024-06-11T00:27:31.886" v="14297" actId="1076"/>
          <ac:spMkLst>
            <pc:docMk/>
            <pc:sldMk cId="905772659" sldId="530"/>
            <ac:spMk id="10" creationId="{B2515F37-672C-E66F-9FBB-09816051B96A}"/>
          </ac:spMkLst>
        </pc:spChg>
      </pc:sldChg>
      <pc:sldChg chg="addSp delSp modSp add mod replId modAnim modShow modNotesTx">
        <pc:chgData name="Orlando Marley Filho" userId="db0f27c2ee340672" providerId="LiveId" clId="{1320679C-52D2-4BC1-9F34-7139B097422A}" dt="2024-06-29T18:19:09.322" v="20891" actId="20577"/>
        <pc:sldMkLst>
          <pc:docMk/>
          <pc:sldMk cId="2725699609" sldId="531"/>
        </pc:sldMkLst>
        <pc:spChg chg="add del mod">
          <ac:chgData name="Orlando Marley Filho" userId="db0f27c2ee340672" providerId="LiveId" clId="{1320679C-52D2-4BC1-9F34-7139B097422A}" dt="2024-06-29T18:10:09.922" v="20711" actId="12084"/>
          <ac:spMkLst>
            <pc:docMk/>
            <pc:sldMk cId="2725699609" sldId="531"/>
            <ac:spMk id="3" creationId="{69FFA60D-414B-C534-CCB0-C4CDDE0820C6}"/>
          </ac:spMkLst>
        </pc:spChg>
        <pc:spChg chg="add del">
          <ac:chgData name="Orlando Marley Filho" userId="db0f27c2ee340672" providerId="LiveId" clId="{1320679C-52D2-4BC1-9F34-7139B097422A}" dt="2024-06-11T00:27:38.822" v="14299" actId="22"/>
          <ac:spMkLst>
            <pc:docMk/>
            <pc:sldMk cId="2725699609" sldId="531"/>
            <ac:spMk id="6" creationId="{3EF10F68-5D38-E38D-3F7A-9BD1D5DDD738}"/>
          </ac:spMkLst>
        </pc:spChg>
        <pc:spChg chg="add mod">
          <ac:chgData name="Orlando Marley Filho" userId="db0f27c2ee340672" providerId="LiveId" clId="{1320679C-52D2-4BC1-9F34-7139B097422A}" dt="2024-06-29T18:19:09.322" v="20891" actId="20577"/>
          <ac:spMkLst>
            <pc:docMk/>
            <pc:sldMk cId="2725699609" sldId="531"/>
            <ac:spMk id="8" creationId="{6AD1F587-8754-BE5B-2F53-1F7B7E47996E}"/>
          </ac:spMkLst>
        </pc:spChg>
        <pc:spChg chg="add del mod">
          <ac:chgData name="Orlando Marley Filho" userId="db0f27c2ee340672" providerId="LiveId" clId="{1320679C-52D2-4BC1-9F34-7139B097422A}" dt="2024-06-29T18:15:58.540" v="20835" actId="478"/>
          <ac:spMkLst>
            <pc:docMk/>
            <pc:sldMk cId="2725699609" sldId="531"/>
            <ac:spMk id="10" creationId="{B45E5D95-8F4C-062A-A367-2D5BACD5FFBE}"/>
          </ac:spMkLst>
        </pc:spChg>
        <pc:graphicFrameChg chg="add mod">
          <ac:chgData name="Orlando Marley Filho" userId="db0f27c2ee340672" providerId="LiveId" clId="{1320679C-52D2-4BC1-9F34-7139B097422A}" dt="2024-06-29T18:09:14.513" v="20696" actId="12084"/>
          <ac:graphicFrameMkLst>
            <pc:docMk/>
            <pc:sldMk cId="2725699609" sldId="531"/>
            <ac:graphicFrameMk id="6" creationId="{4766819A-D447-8F1A-C386-47E8D3E0ACB0}"/>
          </ac:graphicFrameMkLst>
        </pc:graphicFrameChg>
        <pc:graphicFrameChg chg="add mod modGraphic">
          <ac:chgData name="Orlando Marley Filho" userId="db0f27c2ee340672" providerId="LiveId" clId="{1320679C-52D2-4BC1-9F34-7139B097422A}" dt="2024-06-29T18:18:32.996" v="20882" actId="20577"/>
          <ac:graphicFrameMkLst>
            <pc:docMk/>
            <pc:sldMk cId="2725699609" sldId="531"/>
            <ac:graphicFrameMk id="7" creationId="{0CAF37D2-3EC7-D4B3-E256-C53D496B29F3}"/>
          </ac:graphicFrameMkLst>
        </pc:graphicFrameChg>
      </pc:sldChg>
      <pc:sldChg chg="addSp delSp modSp add del mod modShow">
        <pc:chgData name="Orlando Marley Filho" userId="db0f27c2ee340672" providerId="LiveId" clId="{1320679C-52D2-4BC1-9F34-7139B097422A}" dt="2024-06-29T17:32:00.456" v="20563" actId="47"/>
        <pc:sldMkLst>
          <pc:docMk/>
          <pc:sldMk cId="3670117046" sldId="532"/>
        </pc:sldMkLst>
        <pc:spChg chg="add del">
          <ac:chgData name="Orlando Marley Filho" userId="db0f27c2ee340672" providerId="LiveId" clId="{1320679C-52D2-4BC1-9F34-7139B097422A}" dt="2024-06-11T00:28:37.881" v="14311" actId="22"/>
          <ac:spMkLst>
            <pc:docMk/>
            <pc:sldMk cId="3670117046" sldId="532"/>
            <ac:spMk id="6" creationId="{26887B36-C438-B877-3A36-BA8BE4F4DF03}"/>
          </ac:spMkLst>
        </pc:spChg>
        <pc:spChg chg="add mod">
          <ac:chgData name="Orlando Marley Filho" userId="db0f27c2ee340672" providerId="LiveId" clId="{1320679C-52D2-4BC1-9F34-7139B097422A}" dt="2024-06-11T00:28:48.605" v="14317" actId="1076"/>
          <ac:spMkLst>
            <pc:docMk/>
            <pc:sldMk cId="3670117046" sldId="532"/>
            <ac:spMk id="8" creationId="{A5C9B32D-DB2F-CD6C-9126-6A3171352D9C}"/>
          </ac:spMkLst>
        </pc:spChg>
        <pc:spChg chg="add mod">
          <ac:chgData name="Orlando Marley Filho" userId="db0f27c2ee340672" providerId="LiveId" clId="{1320679C-52D2-4BC1-9F34-7139B097422A}" dt="2024-06-29T16:15:24.306" v="19733" actId="1076"/>
          <ac:spMkLst>
            <pc:docMk/>
            <pc:sldMk cId="3670117046" sldId="532"/>
            <ac:spMk id="10" creationId="{07725F8D-47A0-B428-EF56-51ACCE668386}"/>
          </ac:spMkLst>
        </pc:spChg>
      </pc:sldChg>
      <pc:sldChg chg="addSp delSp modSp add mod replId modAnim modShow modNotesTx">
        <pc:chgData name="Orlando Marley Filho" userId="db0f27c2ee340672" providerId="LiveId" clId="{1320679C-52D2-4BC1-9F34-7139B097422A}" dt="2024-06-29T20:45:15.731" v="22086" actId="20577"/>
        <pc:sldMkLst>
          <pc:docMk/>
          <pc:sldMk cId="3370205667" sldId="533"/>
        </pc:sldMkLst>
        <pc:spChg chg="add del mod">
          <ac:chgData name="Orlando Marley Filho" userId="db0f27c2ee340672" providerId="LiveId" clId="{1320679C-52D2-4BC1-9F34-7139B097422A}" dt="2024-06-29T16:43:06.974" v="20133" actId="478"/>
          <ac:spMkLst>
            <pc:docMk/>
            <pc:sldMk cId="3370205667" sldId="533"/>
            <ac:spMk id="6" creationId="{04AAF08A-94A0-B590-48B8-8F2CC0E5FFF7}"/>
          </ac:spMkLst>
        </pc:spChg>
        <pc:spChg chg="add mod">
          <ac:chgData name="Orlando Marley Filho" userId="db0f27c2ee340672" providerId="LiveId" clId="{1320679C-52D2-4BC1-9F34-7139B097422A}" dt="2024-06-29T20:45:15.731" v="22086" actId="20577"/>
          <ac:spMkLst>
            <pc:docMk/>
            <pc:sldMk cId="3370205667" sldId="533"/>
            <ac:spMk id="8" creationId="{5E87C9DB-8F26-F05C-C889-C6474D483ECE}"/>
          </ac:spMkLst>
        </pc:spChg>
        <pc:spChg chg="add del mod">
          <ac:chgData name="Orlando Marley Filho" userId="db0f27c2ee340672" providerId="LiveId" clId="{1320679C-52D2-4BC1-9F34-7139B097422A}" dt="2024-06-29T16:44:06.554" v="20184" actId="478"/>
          <ac:spMkLst>
            <pc:docMk/>
            <pc:sldMk cId="3370205667" sldId="533"/>
            <ac:spMk id="10" creationId="{BE002D66-866E-2750-0C40-5D62000A4D8A}"/>
          </ac:spMkLst>
        </pc:spChg>
        <pc:spChg chg="add del mod">
          <ac:chgData name="Orlando Marley Filho" userId="db0f27c2ee340672" providerId="LiveId" clId="{1320679C-52D2-4BC1-9F34-7139B097422A}" dt="2024-06-29T16:45:05.439" v="20224" actId="478"/>
          <ac:spMkLst>
            <pc:docMk/>
            <pc:sldMk cId="3370205667" sldId="533"/>
            <ac:spMk id="12" creationId="{93E58455-5575-FD1A-7DFE-12439E44B576}"/>
          </ac:spMkLst>
        </pc:spChg>
        <pc:spChg chg="add del mod">
          <ac:chgData name="Orlando Marley Filho" userId="db0f27c2ee340672" providerId="LiveId" clId="{1320679C-52D2-4BC1-9F34-7139B097422A}" dt="2024-06-29T16:46:27.005" v="20238" actId="478"/>
          <ac:spMkLst>
            <pc:docMk/>
            <pc:sldMk cId="3370205667" sldId="533"/>
            <ac:spMk id="13" creationId="{6932A0D0-A16D-464D-5127-F389B2B1917D}"/>
          </ac:spMkLst>
        </pc:spChg>
        <pc:spChg chg="mod topLvl">
          <ac:chgData name="Orlando Marley Filho" userId="db0f27c2ee340672" providerId="LiveId" clId="{1320679C-52D2-4BC1-9F34-7139B097422A}" dt="2024-06-29T20:44:30.567" v="22052" actId="165"/>
          <ac:spMkLst>
            <pc:docMk/>
            <pc:sldMk cId="3370205667" sldId="533"/>
            <ac:spMk id="15" creationId="{87AA8AEC-ED04-7F7E-0DA8-FCA4C38C8EF0}"/>
          </ac:spMkLst>
        </pc:spChg>
        <pc:spChg chg="mod topLvl">
          <ac:chgData name="Orlando Marley Filho" userId="db0f27c2ee340672" providerId="LiveId" clId="{1320679C-52D2-4BC1-9F34-7139B097422A}" dt="2024-06-29T20:44:30.567" v="22052" actId="165"/>
          <ac:spMkLst>
            <pc:docMk/>
            <pc:sldMk cId="3370205667" sldId="533"/>
            <ac:spMk id="16" creationId="{B4AA9298-AF22-50C1-212E-5208D556D6EF}"/>
          </ac:spMkLst>
        </pc:spChg>
        <pc:spChg chg="mod topLvl">
          <ac:chgData name="Orlando Marley Filho" userId="db0f27c2ee340672" providerId="LiveId" clId="{1320679C-52D2-4BC1-9F34-7139B097422A}" dt="2024-06-29T20:44:30.567" v="22052" actId="165"/>
          <ac:spMkLst>
            <pc:docMk/>
            <pc:sldMk cId="3370205667" sldId="533"/>
            <ac:spMk id="17" creationId="{29AC569F-DB57-1B90-ACBB-1E77D00EAFA9}"/>
          </ac:spMkLst>
        </pc:spChg>
        <pc:spChg chg="del mod">
          <ac:chgData name="Orlando Marley Filho" userId="db0f27c2ee340672" providerId="LiveId" clId="{1320679C-52D2-4BC1-9F34-7139B097422A}" dt="2024-06-29T20:43:54.606" v="22045" actId="478"/>
          <ac:spMkLst>
            <pc:docMk/>
            <pc:sldMk cId="3370205667" sldId="533"/>
            <ac:spMk id="18" creationId="{08D628D8-0121-BB5E-E57A-55CD8BC4207B}"/>
          </ac:spMkLst>
        </pc:spChg>
        <pc:spChg chg="del mod">
          <ac:chgData name="Orlando Marley Filho" userId="db0f27c2ee340672" providerId="LiveId" clId="{1320679C-52D2-4BC1-9F34-7139B097422A}" dt="2024-06-29T20:43:57.082" v="22046" actId="478"/>
          <ac:spMkLst>
            <pc:docMk/>
            <pc:sldMk cId="3370205667" sldId="533"/>
            <ac:spMk id="19" creationId="{B242B160-2C4E-E73A-FB1C-2EC6DC30DE46}"/>
          </ac:spMkLst>
        </pc:spChg>
        <pc:spChg chg="del mod">
          <ac:chgData name="Orlando Marley Filho" userId="db0f27c2ee340672" providerId="LiveId" clId="{1320679C-52D2-4BC1-9F34-7139B097422A}" dt="2024-06-29T20:43:58.341" v="22047" actId="478"/>
          <ac:spMkLst>
            <pc:docMk/>
            <pc:sldMk cId="3370205667" sldId="533"/>
            <ac:spMk id="20" creationId="{66450176-7397-B6C3-4222-6E0DA4D96CF8}"/>
          </ac:spMkLst>
        </pc:spChg>
        <pc:grpChg chg="del mod">
          <ac:chgData name="Orlando Marley Filho" userId="db0f27c2ee340672" providerId="LiveId" clId="{1320679C-52D2-4BC1-9F34-7139B097422A}" dt="2024-06-29T20:44:30.567" v="22052" actId="165"/>
          <ac:grpSpMkLst>
            <pc:docMk/>
            <pc:sldMk cId="3370205667" sldId="533"/>
            <ac:grpSpMk id="14" creationId="{C4CFE41F-7042-2C7F-AD0C-1B616BD76ABA}"/>
          </ac:grpSpMkLst>
        </pc:grpChg>
        <pc:graphicFrameChg chg="add del modGraphic">
          <ac:chgData name="Orlando Marley Filho" userId="db0f27c2ee340672" providerId="LiveId" clId="{1320679C-52D2-4BC1-9F34-7139B097422A}" dt="2024-06-29T16:33:50.491" v="19738" actId="1032"/>
          <ac:graphicFrameMkLst>
            <pc:docMk/>
            <pc:sldMk cId="3370205667" sldId="533"/>
            <ac:graphicFrameMk id="3" creationId="{A2C577A1-76D5-E1FA-ECE5-B43A2CD7B90F}"/>
          </ac:graphicFrameMkLst>
        </pc:graphicFrameChg>
        <pc:graphicFrameChg chg="add mod">
          <ac:chgData name="Orlando Marley Filho" userId="db0f27c2ee340672" providerId="LiveId" clId="{1320679C-52D2-4BC1-9F34-7139B097422A}" dt="2024-06-29T16:34:23.851" v="19739" actId="12084"/>
          <ac:graphicFrameMkLst>
            <pc:docMk/>
            <pc:sldMk cId="3370205667" sldId="533"/>
            <ac:graphicFrameMk id="7" creationId="{59E712A1-D58E-77F0-C943-DC3F8CDF9899}"/>
          </ac:graphicFrameMkLst>
        </pc:graphicFrameChg>
        <pc:graphicFrameChg chg="add del mod modGraphic">
          <ac:chgData name="Orlando Marley Filho" userId="db0f27c2ee340672" providerId="LiveId" clId="{1320679C-52D2-4BC1-9F34-7139B097422A}" dt="2024-06-29T20:43:51.644" v="22044" actId="18245"/>
          <ac:graphicFrameMkLst>
            <pc:docMk/>
            <pc:sldMk cId="3370205667" sldId="533"/>
            <ac:graphicFrameMk id="9" creationId="{E6150E99-2CA4-9439-6A69-51FD5F0DFCC6}"/>
          </ac:graphicFrameMkLst>
        </pc:graphicFrameChg>
      </pc:sldChg>
      <pc:sldChg chg="addSp delSp modSp add mod replId modAnim modShow modNotesTx">
        <pc:chgData name="Orlando Marley Filho" userId="db0f27c2ee340672" providerId="LiveId" clId="{1320679C-52D2-4BC1-9F34-7139B097422A}" dt="2024-06-29T20:45:34.261" v="22102" actId="20577"/>
        <pc:sldMkLst>
          <pc:docMk/>
          <pc:sldMk cId="3120797018" sldId="534"/>
        </pc:sldMkLst>
        <pc:spChg chg="add">
          <ac:chgData name="Orlando Marley Filho" userId="db0f27c2ee340672" providerId="LiveId" clId="{1320679C-52D2-4BC1-9F34-7139B097422A}" dt="2024-06-29T19:27:06.419" v="20965"/>
          <ac:spMkLst>
            <pc:docMk/>
            <pc:sldMk cId="3120797018" sldId="534"/>
            <ac:spMk id="3" creationId="{5CC514B6-ACA9-D4AC-AB52-28F736B7EDF6}"/>
          </ac:spMkLst>
        </pc:spChg>
        <pc:spChg chg="add del mod">
          <ac:chgData name="Orlando Marley Filho" userId="db0f27c2ee340672" providerId="LiveId" clId="{1320679C-52D2-4BC1-9F34-7139B097422A}" dt="2024-06-29T20:34:24.308" v="22000" actId="1076"/>
          <ac:spMkLst>
            <pc:docMk/>
            <pc:sldMk cId="3120797018" sldId="534"/>
            <ac:spMk id="6" creationId="{39A9D758-97EF-5560-1105-2C31CF1003A9}"/>
          </ac:spMkLst>
        </pc:spChg>
        <pc:spChg chg="add mod">
          <ac:chgData name="Orlando Marley Filho" userId="db0f27c2ee340672" providerId="LiveId" clId="{1320679C-52D2-4BC1-9F34-7139B097422A}" dt="2024-06-29T19:27:21.476" v="20970" actId="1076"/>
          <ac:spMkLst>
            <pc:docMk/>
            <pc:sldMk cId="3120797018" sldId="534"/>
            <ac:spMk id="7" creationId="{EF6F3EEF-664E-1BD2-E665-69F138E23FA3}"/>
          </ac:spMkLst>
        </pc:spChg>
        <pc:spChg chg="add del">
          <ac:chgData name="Orlando Marley Filho" userId="db0f27c2ee340672" providerId="LiveId" clId="{1320679C-52D2-4BC1-9F34-7139B097422A}" dt="2024-06-11T00:31:42.273" v="14344" actId="22"/>
          <ac:spMkLst>
            <pc:docMk/>
            <pc:sldMk cId="3120797018" sldId="534"/>
            <ac:spMk id="8" creationId="{59335115-1423-CD73-A3BC-4EE7175CF0C7}"/>
          </ac:spMkLst>
        </pc:spChg>
        <pc:spChg chg="add mod">
          <ac:chgData name="Orlando Marley Filho" userId="db0f27c2ee340672" providerId="LiveId" clId="{1320679C-52D2-4BC1-9F34-7139B097422A}" dt="2024-06-29T20:45:34.261" v="22102" actId="20577"/>
          <ac:spMkLst>
            <pc:docMk/>
            <pc:sldMk cId="3120797018" sldId="534"/>
            <ac:spMk id="10" creationId="{FAAE543F-9EB1-9652-C8A0-39FA3792EB9C}"/>
          </ac:spMkLst>
        </pc:spChg>
        <pc:spChg chg="add mod">
          <ac:chgData name="Orlando Marley Filho" userId="db0f27c2ee340672" providerId="LiveId" clId="{1320679C-52D2-4BC1-9F34-7139B097422A}" dt="2024-06-29T20:31:52.132" v="21804" actId="1076"/>
          <ac:spMkLst>
            <pc:docMk/>
            <pc:sldMk cId="3120797018" sldId="534"/>
            <ac:spMk id="11" creationId="{FDF38C3B-7C74-43B3-9266-EEB38604F3F3}"/>
          </ac:spMkLst>
        </pc:spChg>
        <pc:spChg chg="add del">
          <ac:chgData name="Orlando Marley Filho" userId="db0f27c2ee340672" providerId="LiveId" clId="{1320679C-52D2-4BC1-9F34-7139B097422A}" dt="2024-06-11T00:36:31.046" v="14365" actId="22"/>
          <ac:spMkLst>
            <pc:docMk/>
            <pc:sldMk cId="3120797018" sldId="534"/>
            <ac:spMk id="12" creationId="{3DDFDB79-337C-D4AD-B72F-1B54BC324E0E}"/>
          </ac:spMkLst>
        </pc:spChg>
        <pc:spChg chg="add mod">
          <ac:chgData name="Orlando Marley Filho" userId="db0f27c2ee340672" providerId="LiveId" clId="{1320679C-52D2-4BC1-9F34-7139B097422A}" dt="2024-06-29T20:31:52.132" v="21804" actId="1076"/>
          <ac:spMkLst>
            <pc:docMk/>
            <pc:sldMk cId="3120797018" sldId="534"/>
            <ac:spMk id="13" creationId="{547C41E9-E915-4124-BA66-D2147B3F0D4B}"/>
          </ac:spMkLst>
        </pc:spChg>
        <pc:spChg chg="add del mod">
          <ac:chgData name="Orlando Marley Filho" userId="db0f27c2ee340672" providerId="LiveId" clId="{1320679C-52D2-4BC1-9F34-7139B097422A}" dt="2024-06-29T20:38:05.082" v="22013" actId="478"/>
          <ac:spMkLst>
            <pc:docMk/>
            <pc:sldMk cId="3120797018" sldId="534"/>
            <ac:spMk id="14" creationId="{4B2566F1-7EA7-5C6D-E7E1-10EA0DD8B4F9}"/>
          </ac:spMkLst>
        </pc:spChg>
        <pc:spChg chg="add mod">
          <ac:chgData name="Orlando Marley Filho" userId="db0f27c2ee340672" providerId="LiveId" clId="{1320679C-52D2-4BC1-9F34-7139B097422A}" dt="2024-06-29T20:27:17.136" v="21652"/>
          <ac:spMkLst>
            <pc:docMk/>
            <pc:sldMk cId="3120797018" sldId="534"/>
            <ac:spMk id="16" creationId="{1AE5850E-13B3-48A3-95E4-9C2ABD35A954}"/>
          </ac:spMkLst>
        </pc:spChg>
        <pc:spChg chg="add mod">
          <ac:chgData name="Orlando Marley Filho" userId="db0f27c2ee340672" providerId="LiveId" clId="{1320679C-52D2-4BC1-9F34-7139B097422A}" dt="2024-06-29T20:31:52.132" v="21804" actId="1076"/>
          <ac:spMkLst>
            <pc:docMk/>
            <pc:sldMk cId="3120797018" sldId="534"/>
            <ac:spMk id="18" creationId="{1AE5850E-13B3-48A3-95E4-9C2ABD35A954}"/>
          </ac:spMkLst>
        </pc:spChg>
        <pc:spChg chg="add mod">
          <ac:chgData name="Orlando Marley Filho" userId="db0f27c2ee340672" providerId="LiveId" clId="{1320679C-52D2-4BC1-9F34-7139B097422A}" dt="2024-06-29T20:35:56.819" v="22007" actId="207"/>
          <ac:spMkLst>
            <pc:docMk/>
            <pc:sldMk cId="3120797018" sldId="534"/>
            <ac:spMk id="39" creationId="{A0954EE4-C484-AE12-6E13-FB5077ECEB15}"/>
          </ac:spMkLst>
        </pc:spChg>
        <pc:spChg chg="add del mod">
          <ac:chgData name="Orlando Marley Filho" userId="db0f27c2ee340672" providerId="LiveId" clId="{1320679C-52D2-4BC1-9F34-7139B097422A}" dt="2024-06-29T20:30:55.051" v="21743" actId="478"/>
          <ac:spMkLst>
            <pc:docMk/>
            <pc:sldMk cId="3120797018" sldId="534"/>
            <ac:spMk id="40" creationId="{877705CE-F64E-ECB3-3568-8F15F19A5574}"/>
          </ac:spMkLst>
        </pc:spChg>
        <pc:spChg chg="add mod">
          <ac:chgData name="Orlando Marley Filho" userId="db0f27c2ee340672" providerId="LiveId" clId="{1320679C-52D2-4BC1-9F34-7139B097422A}" dt="2024-06-29T20:36:51.983" v="22009" actId="207"/>
          <ac:spMkLst>
            <pc:docMk/>
            <pc:sldMk cId="3120797018" sldId="534"/>
            <ac:spMk id="41" creationId="{0BB51FBD-A2A4-301B-F4E5-813C8520CEC9}"/>
          </ac:spMkLst>
        </pc:spChg>
        <pc:spChg chg="add mod">
          <ac:chgData name="Orlando Marley Filho" userId="db0f27c2ee340672" providerId="LiveId" clId="{1320679C-52D2-4BC1-9F34-7139B097422A}" dt="2024-06-29T20:36:51.983" v="22009" actId="207"/>
          <ac:spMkLst>
            <pc:docMk/>
            <pc:sldMk cId="3120797018" sldId="534"/>
            <ac:spMk id="42" creationId="{6A9202C1-B3E6-5329-2072-F322820358DB}"/>
          </ac:spMkLst>
        </pc:spChg>
        <pc:spChg chg="add mod">
          <ac:chgData name="Orlando Marley Filho" userId="db0f27c2ee340672" providerId="LiveId" clId="{1320679C-52D2-4BC1-9F34-7139B097422A}" dt="2024-06-29T20:36:51.983" v="22009" actId="207"/>
          <ac:spMkLst>
            <pc:docMk/>
            <pc:sldMk cId="3120797018" sldId="534"/>
            <ac:spMk id="43" creationId="{AF734009-DF9C-FBA1-4B54-0850971F3801}"/>
          </ac:spMkLst>
        </pc:spChg>
        <pc:spChg chg="add mod">
          <ac:chgData name="Orlando Marley Filho" userId="db0f27c2ee340672" providerId="LiveId" clId="{1320679C-52D2-4BC1-9F34-7139B097422A}" dt="2024-06-29T20:35:00.904" v="22005" actId="1076"/>
          <ac:spMkLst>
            <pc:docMk/>
            <pc:sldMk cId="3120797018" sldId="534"/>
            <ac:spMk id="44" creationId="{A2DABDF7-9400-B6F0-115D-763EFA21A819}"/>
          </ac:spMkLst>
        </pc:spChg>
        <pc:spChg chg="add mod">
          <ac:chgData name="Orlando Marley Filho" userId="db0f27c2ee340672" providerId="LiveId" clId="{1320679C-52D2-4BC1-9F34-7139B097422A}" dt="2024-06-29T20:37:20.948" v="22012" actId="207"/>
          <ac:spMkLst>
            <pc:docMk/>
            <pc:sldMk cId="3120797018" sldId="534"/>
            <ac:spMk id="45" creationId="{601B42CB-E8B8-2400-470F-F36A3D1EF571}"/>
          </ac:spMkLst>
        </pc:spChg>
        <pc:spChg chg="add mod">
          <ac:chgData name="Orlando Marley Filho" userId="db0f27c2ee340672" providerId="LiveId" clId="{1320679C-52D2-4BC1-9F34-7139B097422A}" dt="2024-06-29T20:34:31.067" v="22001" actId="1076"/>
          <ac:spMkLst>
            <pc:docMk/>
            <pc:sldMk cId="3120797018" sldId="534"/>
            <ac:spMk id="46" creationId="{0892B688-CACD-B6BD-E2F1-2B262A4838E4}"/>
          </ac:spMkLst>
        </pc:spChg>
        <pc:spChg chg="add mod">
          <ac:chgData name="Orlando Marley Filho" userId="db0f27c2ee340672" providerId="LiveId" clId="{1320679C-52D2-4BC1-9F34-7139B097422A}" dt="2024-06-29T20:34:31.067" v="22001" actId="1076"/>
          <ac:spMkLst>
            <pc:docMk/>
            <pc:sldMk cId="3120797018" sldId="534"/>
            <ac:spMk id="47" creationId="{B168D533-FDD2-F864-6254-400BAF02F709}"/>
          </ac:spMkLst>
        </pc:spChg>
        <pc:graphicFrameChg chg="add mod">
          <ac:chgData name="Orlando Marley Filho" userId="db0f27c2ee340672" providerId="LiveId" clId="{1320679C-52D2-4BC1-9F34-7139B097422A}" dt="2024-06-29T20:25:38.877" v="21643" actId="13782"/>
          <ac:graphicFrameMkLst>
            <pc:docMk/>
            <pc:sldMk cId="3120797018" sldId="534"/>
            <ac:graphicFrameMk id="8" creationId="{CB6CEA03-85C7-301F-9C55-D9DD43703ECE}"/>
          </ac:graphicFrameMkLst>
        </pc:graphicFrameChg>
        <pc:picChg chg="add mod">
          <ac:chgData name="Orlando Marley Filho" userId="db0f27c2ee340672" providerId="LiveId" clId="{1320679C-52D2-4BC1-9F34-7139B097422A}" dt="2024-06-29T20:31:52.132" v="21804" actId="1076"/>
          <ac:picMkLst>
            <pc:docMk/>
            <pc:sldMk cId="3120797018" sldId="534"/>
            <ac:picMk id="9" creationId="{396DAAA0-B2D5-4276-98CA-63696F5DF2A5}"/>
          </ac:picMkLst>
        </pc:picChg>
        <pc:picChg chg="add mod">
          <ac:chgData name="Orlando Marley Filho" userId="db0f27c2ee340672" providerId="LiveId" clId="{1320679C-52D2-4BC1-9F34-7139B097422A}" dt="2024-06-29T20:31:52.132" v="21804" actId="1076"/>
          <ac:picMkLst>
            <pc:docMk/>
            <pc:sldMk cId="3120797018" sldId="534"/>
            <ac:picMk id="12" creationId="{503A6B4D-DEE3-46F9-B451-2A59ED89EBA9}"/>
          </ac:picMkLst>
        </pc:picChg>
        <pc:picChg chg="add mod">
          <ac:chgData name="Orlando Marley Filho" userId="db0f27c2ee340672" providerId="LiveId" clId="{1320679C-52D2-4BC1-9F34-7139B097422A}" dt="2024-06-29T20:27:17.136" v="21652"/>
          <ac:picMkLst>
            <pc:docMk/>
            <pc:sldMk cId="3120797018" sldId="534"/>
            <ac:picMk id="15" creationId="{118AEBA6-B174-4027-9F75-4D03C7AEB8A0}"/>
          </ac:picMkLst>
        </pc:picChg>
        <pc:picChg chg="add mod">
          <ac:chgData name="Orlando Marley Filho" userId="db0f27c2ee340672" providerId="LiveId" clId="{1320679C-52D2-4BC1-9F34-7139B097422A}" dt="2024-06-29T20:31:52.132" v="21804" actId="1076"/>
          <ac:picMkLst>
            <pc:docMk/>
            <pc:sldMk cId="3120797018" sldId="534"/>
            <ac:picMk id="17" creationId="{118AEBA6-B174-4027-9F75-4D03C7AEB8A0}"/>
          </ac:picMkLst>
        </pc:picChg>
        <pc:cxnChg chg="add del mod">
          <ac:chgData name="Orlando Marley Filho" userId="db0f27c2ee340672" providerId="LiveId" clId="{1320679C-52D2-4BC1-9F34-7139B097422A}" dt="2024-06-29T20:31:52.132" v="21804" actId="1076"/>
          <ac:cxnSpMkLst>
            <pc:docMk/>
            <pc:sldMk cId="3120797018" sldId="534"/>
            <ac:cxnSpMk id="20" creationId="{D3FAF350-84C2-7B95-2577-2A054019F746}"/>
          </ac:cxnSpMkLst>
        </pc:cxnChg>
        <pc:cxnChg chg="add del mod">
          <ac:chgData name="Orlando Marley Filho" userId="db0f27c2ee340672" providerId="LiveId" clId="{1320679C-52D2-4BC1-9F34-7139B097422A}" dt="2024-06-29T20:29:13.846" v="21689" actId="11529"/>
          <ac:cxnSpMkLst>
            <pc:docMk/>
            <pc:sldMk cId="3120797018" sldId="534"/>
            <ac:cxnSpMk id="23" creationId="{7E556B20-381D-8970-841B-3A066A9C8EF1}"/>
          </ac:cxnSpMkLst>
        </pc:cxnChg>
        <pc:cxnChg chg="add mod">
          <ac:chgData name="Orlando Marley Filho" userId="db0f27c2ee340672" providerId="LiveId" clId="{1320679C-52D2-4BC1-9F34-7139B097422A}" dt="2024-06-29T20:29:15.401" v="21691"/>
          <ac:cxnSpMkLst>
            <pc:docMk/>
            <pc:sldMk cId="3120797018" sldId="534"/>
            <ac:cxnSpMk id="25" creationId="{7E556B20-381D-8970-841B-3A066A9C8EF1}"/>
          </ac:cxnSpMkLst>
        </pc:cxnChg>
        <pc:cxnChg chg="add mod">
          <ac:chgData name="Orlando Marley Filho" userId="db0f27c2ee340672" providerId="LiveId" clId="{1320679C-52D2-4BC1-9F34-7139B097422A}" dt="2024-06-29T20:31:52.132" v="21804" actId="1076"/>
          <ac:cxnSpMkLst>
            <pc:docMk/>
            <pc:sldMk cId="3120797018" sldId="534"/>
            <ac:cxnSpMk id="26" creationId="{585FDE04-0A30-A508-DB3B-27AFBEE31110}"/>
          </ac:cxnSpMkLst>
        </pc:cxnChg>
        <pc:cxnChg chg="add mod">
          <ac:chgData name="Orlando Marley Filho" userId="db0f27c2ee340672" providerId="LiveId" clId="{1320679C-52D2-4BC1-9F34-7139B097422A}" dt="2024-06-29T20:31:52.132" v="21804" actId="1076"/>
          <ac:cxnSpMkLst>
            <pc:docMk/>
            <pc:sldMk cId="3120797018" sldId="534"/>
            <ac:cxnSpMk id="36" creationId="{E0716297-20D7-A1EC-1F1C-45C227A41A68}"/>
          </ac:cxnSpMkLst>
        </pc:cxnChg>
      </pc:sldChg>
      <pc:sldChg chg="addSp delSp modSp mod">
        <pc:chgData name="Orlando Marley Filho" userId="db0f27c2ee340672" providerId="LiveId" clId="{1320679C-52D2-4BC1-9F34-7139B097422A}" dt="2024-06-11T18:39:26.902" v="14397" actId="21"/>
        <pc:sldMkLst>
          <pc:docMk/>
          <pc:sldMk cId="2006879340" sldId="535"/>
        </pc:sldMkLst>
        <pc:grpChg chg="mod">
          <ac:chgData name="Orlando Marley Filho" userId="db0f27c2ee340672" providerId="LiveId" clId="{1320679C-52D2-4BC1-9F34-7139B097422A}" dt="2024-06-11T18:36:42.354" v="14395" actId="207"/>
          <ac:grpSpMkLst>
            <pc:docMk/>
            <pc:sldMk cId="2006879340" sldId="535"/>
            <ac:grpSpMk id="3" creationId="{B4A63A6A-74C1-E153-F31D-F902297B838F}"/>
          </ac:grpSpMkLst>
        </pc:grpChg>
        <pc:picChg chg="add del mod">
          <ac:chgData name="Orlando Marley Filho" userId="db0f27c2ee340672" providerId="LiveId" clId="{1320679C-52D2-4BC1-9F34-7139B097422A}" dt="2024-06-11T18:39:26.902" v="14397" actId="21"/>
          <ac:picMkLst>
            <pc:docMk/>
            <pc:sldMk cId="2006879340" sldId="535"/>
            <ac:picMk id="7" creationId="{8B4AA442-EE95-9296-DC77-B9D9E8E21465}"/>
          </ac:picMkLst>
        </pc:picChg>
      </pc:sldChg>
      <pc:sldChg chg="addSp delSp modSp mod delAnim modAnim modShow">
        <pc:chgData name="Orlando Marley Filho" userId="db0f27c2ee340672" providerId="LiveId" clId="{1320679C-52D2-4BC1-9F34-7139B097422A}" dt="2024-06-26T23:16:02.744" v="18026"/>
        <pc:sldMkLst>
          <pc:docMk/>
          <pc:sldMk cId="2862581232" sldId="536"/>
        </pc:sldMkLst>
        <pc:spChg chg="mod">
          <ac:chgData name="Orlando Marley Filho" userId="db0f27c2ee340672" providerId="LiveId" clId="{1320679C-52D2-4BC1-9F34-7139B097422A}" dt="2024-06-11T20:24:15.519" v="14531" actId="1076"/>
          <ac:spMkLst>
            <pc:docMk/>
            <pc:sldMk cId="2862581232" sldId="536"/>
            <ac:spMk id="8" creationId="{E5BBCAD2-B6EE-5817-BB9D-C8CC90EA6051}"/>
          </ac:spMkLst>
        </pc:spChg>
        <pc:spChg chg="add del mod">
          <ac:chgData name="Orlando Marley Filho" userId="db0f27c2ee340672" providerId="LiveId" clId="{1320679C-52D2-4BC1-9F34-7139B097422A}" dt="2024-06-11T20:25:05.560" v="14538" actId="478"/>
          <ac:spMkLst>
            <pc:docMk/>
            <pc:sldMk cId="2862581232" sldId="536"/>
            <ac:spMk id="9" creationId="{8B0D50C4-44CD-7392-F723-D93B2E91E538}"/>
          </ac:spMkLst>
        </pc:spChg>
        <pc:spChg chg="mod">
          <ac:chgData name="Orlando Marley Filho" userId="db0f27c2ee340672" providerId="LiveId" clId="{1320679C-52D2-4BC1-9F34-7139B097422A}" dt="2024-06-11T20:24:31.743" v="14534" actId="571"/>
          <ac:spMkLst>
            <pc:docMk/>
            <pc:sldMk cId="2862581232" sldId="536"/>
            <ac:spMk id="13" creationId="{D1A66B44-2F42-834D-30B5-1B6F7062E129}"/>
          </ac:spMkLst>
        </pc:spChg>
        <pc:spChg chg="mod">
          <ac:chgData name="Orlando Marley Filho" userId="db0f27c2ee340672" providerId="LiveId" clId="{1320679C-52D2-4BC1-9F34-7139B097422A}" dt="2024-06-11T20:24:34.661" v="14535" actId="1076"/>
          <ac:spMkLst>
            <pc:docMk/>
            <pc:sldMk cId="2862581232" sldId="536"/>
            <ac:spMk id="39" creationId="{81316DFB-2780-4377-A0F0-C5140E9C2223}"/>
          </ac:spMkLst>
        </pc:spChg>
        <pc:spChg chg="mod">
          <ac:chgData name="Orlando Marley Filho" userId="db0f27c2ee340672" providerId="LiveId" clId="{1320679C-52D2-4BC1-9F34-7139B097422A}" dt="2024-06-11T21:21:46.147" v="14867" actId="14100"/>
          <ac:spMkLst>
            <pc:docMk/>
            <pc:sldMk cId="2862581232" sldId="536"/>
            <ac:spMk id="48" creationId="{E5460954-1BF6-4A12-591F-9FA6F98E2FBE}"/>
          </ac:spMkLst>
        </pc:spChg>
        <pc:grpChg chg="add del mod">
          <ac:chgData name="Orlando Marley Filho" userId="db0f27c2ee340672" providerId="LiveId" clId="{1320679C-52D2-4BC1-9F34-7139B097422A}" dt="2024-06-11T20:24:39.032" v="14536" actId="478"/>
          <ac:grpSpMkLst>
            <pc:docMk/>
            <pc:sldMk cId="2862581232" sldId="536"/>
            <ac:grpSpMk id="6" creationId="{2401371F-68F8-B823-8456-385CCA9B77B8}"/>
          </ac:grpSpMkLst>
        </pc:grpChg>
        <pc:grpChg chg="add mod">
          <ac:chgData name="Orlando Marley Filho" userId="db0f27c2ee340672" providerId="LiveId" clId="{1320679C-52D2-4BC1-9F34-7139B097422A}" dt="2024-06-11T20:24:31.743" v="14534" actId="571"/>
          <ac:grpSpMkLst>
            <pc:docMk/>
            <pc:sldMk cId="2862581232" sldId="536"/>
            <ac:grpSpMk id="11" creationId="{47696DCC-0D6D-6172-2A8C-C79A7446094C}"/>
          </ac:grpSpMkLst>
        </pc:grpChg>
        <pc:grpChg chg="mod">
          <ac:chgData name="Orlando Marley Filho" userId="db0f27c2ee340672" providerId="LiveId" clId="{1320679C-52D2-4BC1-9F34-7139B097422A}" dt="2024-06-11T20:24:34.661" v="14535" actId="1076"/>
          <ac:grpSpMkLst>
            <pc:docMk/>
            <pc:sldMk cId="2862581232" sldId="536"/>
            <ac:grpSpMk id="37" creationId="{CF6CBCB0-8765-2BA2-1ECA-809CAA72A25C}"/>
          </ac:grpSpMkLst>
        </pc:grpChg>
        <pc:picChg chg="mod">
          <ac:chgData name="Orlando Marley Filho" userId="db0f27c2ee340672" providerId="LiveId" clId="{1320679C-52D2-4BC1-9F34-7139B097422A}" dt="2024-06-11T20:24:15.519" v="14531" actId="1076"/>
          <ac:picMkLst>
            <pc:docMk/>
            <pc:sldMk cId="2862581232" sldId="536"/>
            <ac:picMk id="7" creationId="{4AF97A37-9997-A7F5-1F2E-EA2E33F3E5CB}"/>
          </ac:picMkLst>
        </pc:picChg>
        <pc:picChg chg="mod">
          <ac:chgData name="Orlando Marley Filho" userId="db0f27c2ee340672" providerId="LiveId" clId="{1320679C-52D2-4BC1-9F34-7139B097422A}" dt="2024-06-11T20:24:31.743" v="14534" actId="571"/>
          <ac:picMkLst>
            <pc:docMk/>
            <pc:sldMk cId="2862581232" sldId="536"/>
            <ac:picMk id="12" creationId="{21619BFC-2F4B-75D9-484F-D7986EBA13A3}"/>
          </ac:picMkLst>
        </pc:picChg>
        <pc:picChg chg="mod">
          <ac:chgData name="Orlando Marley Filho" userId="db0f27c2ee340672" providerId="LiveId" clId="{1320679C-52D2-4BC1-9F34-7139B097422A}" dt="2024-06-11T20:24:34.661" v="14535" actId="1076"/>
          <ac:picMkLst>
            <pc:docMk/>
            <pc:sldMk cId="2862581232" sldId="536"/>
            <ac:picMk id="38" creationId="{2D665405-3CA1-4B29-91E6-E04E8B37457C}"/>
          </ac:picMkLst>
        </pc:picChg>
        <pc:cxnChg chg="add mod">
          <ac:chgData name="Orlando Marley Filho" userId="db0f27c2ee340672" providerId="LiveId" clId="{1320679C-52D2-4BC1-9F34-7139B097422A}" dt="2024-06-11T20:23:55.091" v="14527"/>
          <ac:cxnSpMkLst>
            <pc:docMk/>
            <pc:sldMk cId="2862581232" sldId="536"/>
            <ac:cxnSpMk id="2" creationId="{40580C00-6B5F-22A4-DCF5-E53E99AE8F2B}"/>
          </ac:cxnSpMkLst>
        </pc:cxnChg>
        <pc:cxnChg chg="del">
          <ac:chgData name="Orlando Marley Filho" userId="db0f27c2ee340672" providerId="LiveId" clId="{1320679C-52D2-4BC1-9F34-7139B097422A}" dt="2024-06-11T20:23:54.797" v="14526" actId="478"/>
          <ac:cxnSpMkLst>
            <pc:docMk/>
            <pc:sldMk cId="2862581232" sldId="536"/>
            <ac:cxnSpMk id="42" creationId="{43421C83-696E-63AC-C399-D7F695A480E6}"/>
          </ac:cxnSpMkLst>
        </pc:cxnChg>
      </pc:sldChg>
      <pc:sldChg chg="addSp delSp modSp add mod ord delAnim modAnim modNotesTx">
        <pc:chgData name="Orlando Marley Filho" userId="db0f27c2ee340672" providerId="LiveId" clId="{1320679C-52D2-4BC1-9F34-7139B097422A}" dt="2024-07-28T14:06:25.282" v="40137"/>
        <pc:sldMkLst>
          <pc:docMk/>
          <pc:sldMk cId="2809523380" sldId="537"/>
        </pc:sldMkLst>
        <pc:spChg chg="add del mod">
          <ac:chgData name="Orlando Marley Filho" userId="db0f27c2ee340672" providerId="LiveId" clId="{1320679C-52D2-4BC1-9F34-7139B097422A}" dt="2024-06-11T21:26:27.111" v="14904" actId="255"/>
          <ac:spMkLst>
            <pc:docMk/>
            <pc:sldMk cId="2809523380" sldId="537"/>
            <ac:spMk id="47" creationId="{0335DB95-FA9E-2BC4-FDA3-4040F1985FD6}"/>
          </ac:spMkLst>
        </pc:spChg>
        <pc:spChg chg="del">
          <ac:chgData name="Orlando Marley Filho" userId="db0f27c2ee340672" providerId="LiveId" clId="{1320679C-52D2-4BC1-9F34-7139B097422A}" dt="2024-06-11T21:23:10.256" v="14880" actId="478"/>
          <ac:spMkLst>
            <pc:docMk/>
            <pc:sldMk cId="2809523380" sldId="537"/>
            <ac:spMk id="11316" creationId="{5BFCE39F-2179-680F-63FA-935D73314C0B}"/>
          </ac:spMkLst>
        </pc:spChg>
        <pc:spChg chg="del">
          <ac:chgData name="Orlando Marley Filho" userId="db0f27c2ee340672" providerId="LiveId" clId="{1320679C-52D2-4BC1-9F34-7139B097422A}" dt="2024-06-11T21:23:10.256" v="14880" actId="478"/>
          <ac:spMkLst>
            <pc:docMk/>
            <pc:sldMk cId="2809523380" sldId="537"/>
            <ac:spMk id="11317" creationId="{F6996094-EB68-600B-D4EB-F8476FFFAA17}"/>
          </ac:spMkLst>
        </pc:spChg>
        <pc:spChg chg="del">
          <ac:chgData name="Orlando Marley Filho" userId="db0f27c2ee340672" providerId="LiveId" clId="{1320679C-52D2-4BC1-9F34-7139B097422A}" dt="2024-06-11T21:23:10.256" v="14880" actId="478"/>
          <ac:spMkLst>
            <pc:docMk/>
            <pc:sldMk cId="2809523380" sldId="537"/>
            <ac:spMk id="11327" creationId="{9C582B5C-D2E4-A232-5BD9-877568174550}"/>
          </ac:spMkLst>
        </pc:spChg>
        <pc:graphicFrameChg chg="add mod">
          <ac:chgData name="Orlando Marley Filho" userId="db0f27c2ee340672" providerId="LiveId" clId="{1320679C-52D2-4BC1-9F34-7139B097422A}" dt="2024-06-11T21:24:54.153" v="14896" actId="12084"/>
          <ac:graphicFrameMkLst>
            <pc:docMk/>
            <pc:sldMk cId="2809523380" sldId="537"/>
            <ac:graphicFrameMk id="2" creationId="{B5695EE6-C467-AC3F-A500-2AFFB9AFD62F}"/>
          </ac:graphicFrameMkLst>
        </pc:graphicFrameChg>
        <pc:picChg chg="add mod">
          <ac:chgData name="Orlando Marley Filho" userId="db0f27c2ee340672" providerId="LiveId" clId="{1320679C-52D2-4BC1-9F34-7139B097422A}" dt="2024-06-11T21:29:41.708" v="14936" actId="14861"/>
          <ac:picMkLst>
            <pc:docMk/>
            <pc:sldMk cId="2809523380" sldId="537"/>
            <ac:picMk id="2050" creationId="{277CC601-3526-334C-E294-D1A59CB71B3B}"/>
          </ac:picMkLst>
        </pc:picChg>
        <pc:picChg chg="del">
          <ac:chgData name="Orlando Marley Filho" userId="db0f27c2ee340672" providerId="LiveId" clId="{1320679C-52D2-4BC1-9F34-7139B097422A}" dt="2024-06-11T21:23:10.256" v="14880" actId="478"/>
          <ac:picMkLst>
            <pc:docMk/>
            <pc:sldMk cId="2809523380" sldId="537"/>
            <ac:picMk id="11315" creationId="{31E2FC47-5097-B409-104A-2F75670D3324}"/>
          </ac:picMkLst>
        </pc:picChg>
        <pc:cxnChg chg="del">
          <ac:chgData name="Orlando Marley Filho" userId="db0f27c2ee340672" providerId="LiveId" clId="{1320679C-52D2-4BC1-9F34-7139B097422A}" dt="2024-06-11T21:23:12.994" v="14881" actId="478"/>
          <ac:cxnSpMkLst>
            <pc:docMk/>
            <pc:sldMk cId="2809523380" sldId="537"/>
            <ac:cxnSpMk id="4" creationId="{9C858CC2-F4EF-648E-97EC-BE93B2097502}"/>
          </ac:cxnSpMkLst>
        </pc:cxnChg>
      </pc:sldChg>
      <pc:sldChg chg="new del">
        <pc:chgData name="Orlando Marley Filho" userId="db0f27c2ee340672" providerId="LiveId" clId="{1320679C-52D2-4BC1-9F34-7139B097422A}" dt="2024-06-12T19:41:41.973" v="14994" actId="2696"/>
        <pc:sldMkLst>
          <pc:docMk/>
          <pc:sldMk cId="2147912394" sldId="538"/>
        </pc:sldMkLst>
      </pc:sldChg>
      <pc:sldChg chg="addSp delSp modSp del mod">
        <pc:chgData name="Orlando Marley Filho" userId="db0f27c2ee340672" providerId="LiveId" clId="{1320679C-52D2-4BC1-9F34-7139B097422A}" dt="2024-06-26T22:45:51.589" v="17185" actId="47"/>
        <pc:sldMkLst>
          <pc:docMk/>
          <pc:sldMk cId="2447137072" sldId="538"/>
        </pc:sldMkLst>
        <pc:spChg chg="add del mod">
          <ac:chgData name="Orlando Marley Filho" userId="db0f27c2ee340672" providerId="LiveId" clId="{1320679C-52D2-4BC1-9F34-7139B097422A}" dt="2024-06-26T18:33:39.634" v="15050" actId="478"/>
          <ac:spMkLst>
            <pc:docMk/>
            <pc:sldMk cId="2447137072" sldId="538"/>
            <ac:spMk id="3" creationId="{516F8281-E9A1-1F65-4F2D-7D1AC894ECD9}"/>
          </ac:spMkLst>
        </pc:spChg>
        <pc:spChg chg="mod">
          <ac:chgData name="Orlando Marley Filho" userId="db0f27c2ee340672" providerId="LiveId" clId="{1320679C-52D2-4BC1-9F34-7139B097422A}" dt="2024-06-26T18:33:24.706" v="15049" actId="20578"/>
          <ac:spMkLst>
            <pc:docMk/>
            <pc:sldMk cId="2447137072" sldId="538"/>
            <ac:spMk id="5" creationId="{516F8281-E9A1-1F65-4F2D-7D1AC894ECD9}"/>
          </ac:spMkLst>
        </pc:spChg>
      </pc:sldChg>
      <pc:sldChg chg="addSp delSp modSp add mod modNotesTx">
        <pc:chgData name="Orlando Marley Filho" userId="db0f27c2ee340672" providerId="LiveId" clId="{1320679C-52D2-4BC1-9F34-7139B097422A}" dt="2024-06-26T22:45:45.994" v="17184" actId="20577"/>
        <pc:sldMkLst>
          <pc:docMk/>
          <pc:sldMk cId="3484624744" sldId="539"/>
        </pc:sldMkLst>
        <pc:spChg chg="mod">
          <ac:chgData name="Orlando Marley Filho" userId="db0f27c2ee340672" providerId="LiveId" clId="{1320679C-52D2-4BC1-9F34-7139B097422A}" dt="2024-06-26T18:42:41.160" v="15168" actId="6549"/>
          <ac:spMkLst>
            <pc:docMk/>
            <pc:sldMk cId="3484624744" sldId="539"/>
            <ac:spMk id="2" creationId="{0AC2542F-0A57-970F-3272-4258EA9DC083}"/>
          </ac:spMkLst>
        </pc:spChg>
        <pc:spChg chg="del">
          <ac:chgData name="Orlando Marley Filho" userId="db0f27c2ee340672" providerId="LiveId" clId="{1320679C-52D2-4BC1-9F34-7139B097422A}" dt="2024-06-26T18:42:35.692" v="15166" actId="478"/>
          <ac:spMkLst>
            <pc:docMk/>
            <pc:sldMk cId="3484624744" sldId="539"/>
            <ac:spMk id="6" creationId="{5AFD6BEC-DA59-4DB0-7F59-7C8C71E7D498}"/>
          </ac:spMkLst>
        </pc:spChg>
        <pc:spChg chg="add mod">
          <ac:chgData name="Orlando Marley Filho" userId="db0f27c2ee340672" providerId="LiveId" clId="{1320679C-52D2-4BC1-9F34-7139B097422A}" dt="2024-06-26T21:49:07.269" v="15904" actId="1076"/>
          <ac:spMkLst>
            <pc:docMk/>
            <pc:sldMk cId="3484624744" sldId="539"/>
            <ac:spMk id="13" creationId="{58746D2A-8C68-EF22-9019-491A6041F0A0}"/>
          </ac:spMkLst>
        </pc:spChg>
        <pc:spChg chg="add mod">
          <ac:chgData name="Orlando Marley Filho" userId="db0f27c2ee340672" providerId="LiveId" clId="{1320679C-52D2-4BC1-9F34-7139B097422A}" dt="2024-06-26T21:48:04.059" v="15891" actId="12788"/>
          <ac:spMkLst>
            <pc:docMk/>
            <pc:sldMk cId="3484624744" sldId="539"/>
            <ac:spMk id="21" creationId="{E295E109-0739-4D7E-8F44-642B1F562F36}"/>
          </ac:spMkLst>
        </pc:spChg>
        <pc:spChg chg="add del mod">
          <ac:chgData name="Orlando Marley Filho" userId="db0f27c2ee340672" providerId="LiveId" clId="{1320679C-52D2-4BC1-9F34-7139B097422A}" dt="2024-06-26T19:04:16.747" v="15550" actId="478"/>
          <ac:spMkLst>
            <pc:docMk/>
            <pc:sldMk cId="3484624744" sldId="539"/>
            <ac:spMk id="22" creationId="{DD7B5164-2964-9B43-C92B-5546E895048A}"/>
          </ac:spMkLst>
        </pc:spChg>
        <pc:spChg chg="add mod">
          <ac:chgData name="Orlando Marley Filho" userId="db0f27c2ee340672" providerId="LiveId" clId="{1320679C-52D2-4BC1-9F34-7139B097422A}" dt="2024-06-26T21:48:04.059" v="15891" actId="12788"/>
          <ac:spMkLst>
            <pc:docMk/>
            <pc:sldMk cId="3484624744" sldId="539"/>
            <ac:spMk id="23" creationId="{547C41E9-E915-4124-BA66-D2147B3F0D4B}"/>
          </ac:spMkLst>
        </pc:spChg>
        <pc:spChg chg="add mod">
          <ac:chgData name="Orlando Marley Filho" userId="db0f27c2ee340672" providerId="LiveId" clId="{1320679C-52D2-4BC1-9F34-7139B097422A}" dt="2024-06-26T21:47:46.807" v="15888" actId="1076"/>
          <ac:spMkLst>
            <pc:docMk/>
            <pc:sldMk cId="3484624744" sldId="539"/>
            <ac:spMk id="24" creationId="{09D8BB8C-8C0A-D94E-8924-DACACBA11AC3}"/>
          </ac:spMkLst>
        </pc:spChg>
        <pc:spChg chg="add mod">
          <ac:chgData name="Orlando Marley Filho" userId="db0f27c2ee340672" providerId="LiveId" clId="{1320679C-52D2-4BC1-9F34-7139B097422A}" dt="2024-06-26T21:46:51.630" v="15881" actId="1076"/>
          <ac:spMkLst>
            <pc:docMk/>
            <pc:sldMk cId="3484624744" sldId="539"/>
            <ac:spMk id="25" creationId="{E9CC89C3-8CCF-440A-BD7F-E4EABEB6A248}"/>
          </ac:spMkLst>
        </pc:spChg>
        <pc:spChg chg="add mod">
          <ac:chgData name="Orlando Marley Filho" userId="db0f27c2ee340672" providerId="LiveId" clId="{1320679C-52D2-4BC1-9F34-7139B097422A}" dt="2024-06-26T19:05:41.192" v="15559" actId="1076"/>
          <ac:spMkLst>
            <pc:docMk/>
            <pc:sldMk cId="3484624744" sldId="539"/>
            <ac:spMk id="26" creationId="{D6B0B5A6-0238-4E6C-BC98-8143FC6D49AF}"/>
          </ac:spMkLst>
        </pc:spChg>
        <pc:spChg chg="add mod">
          <ac:chgData name="Orlando Marley Filho" userId="db0f27c2ee340672" providerId="LiveId" clId="{1320679C-52D2-4BC1-9F34-7139B097422A}" dt="2024-06-26T21:48:31.195" v="15896" actId="1076"/>
          <ac:spMkLst>
            <pc:docMk/>
            <pc:sldMk cId="3484624744" sldId="539"/>
            <ac:spMk id="29" creationId="{3DC1859B-0115-41E2-8EA0-EB96EB6B4CF3}"/>
          </ac:spMkLst>
        </pc:spChg>
        <pc:spChg chg="add mod">
          <ac:chgData name="Orlando Marley Filho" userId="db0f27c2ee340672" providerId="LiveId" clId="{1320679C-52D2-4BC1-9F34-7139B097422A}" dt="2024-06-26T21:46:34.737" v="15877" actId="1076"/>
          <ac:spMkLst>
            <pc:docMk/>
            <pc:sldMk cId="3484624744" sldId="539"/>
            <ac:spMk id="30" creationId="{803F231A-98CC-0949-9D4F-CED981F1653C}"/>
          </ac:spMkLst>
        </pc:spChg>
        <pc:spChg chg="add mod">
          <ac:chgData name="Orlando Marley Filho" userId="db0f27c2ee340672" providerId="LiveId" clId="{1320679C-52D2-4BC1-9F34-7139B097422A}" dt="2024-06-26T21:46:57.658" v="15882" actId="1076"/>
          <ac:spMkLst>
            <pc:docMk/>
            <pc:sldMk cId="3484624744" sldId="539"/>
            <ac:spMk id="31" creationId="{B8854DBD-F3A0-D543-A939-29058EF5F7D0}"/>
          </ac:spMkLst>
        </pc:spChg>
        <pc:spChg chg="add mod">
          <ac:chgData name="Orlando Marley Filho" userId="db0f27c2ee340672" providerId="LiveId" clId="{1320679C-52D2-4BC1-9F34-7139B097422A}" dt="2024-06-26T19:09:50.720" v="15629" actId="767"/>
          <ac:spMkLst>
            <pc:docMk/>
            <pc:sldMk cId="3484624744" sldId="539"/>
            <ac:spMk id="57" creationId="{9DB3E5FD-9040-7876-DCDE-A20E4E215782}"/>
          </ac:spMkLst>
        </pc:spChg>
        <pc:spChg chg="add mod">
          <ac:chgData name="Orlando Marley Filho" userId="db0f27c2ee340672" providerId="LiveId" clId="{1320679C-52D2-4BC1-9F34-7139B097422A}" dt="2024-06-26T19:14:27.232" v="15848" actId="1076"/>
          <ac:spMkLst>
            <pc:docMk/>
            <pc:sldMk cId="3484624744" sldId="539"/>
            <ac:spMk id="58" creationId="{04E283CB-F2F4-5695-1E7B-CF93FB1544BB}"/>
          </ac:spMkLst>
        </pc:spChg>
        <pc:spChg chg="add mod">
          <ac:chgData name="Orlando Marley Filho" userId="db0f27c2ee340672" providerId="LiveId" clId="{1320679C-52D2-4BC1-9F34-7139B097422A}" dt="2024-06-26T21:48:55.365" v="15902" actId="12788"/>
          <ac:spMkLst>
            <pc:docMk/>
            <pc:sldMk cId="3484624744" sldId="539"/>
            <ac:spMk id="59" creationId="{C07A952A-8062-BB58-8E93-938DCBEA4EA3}"/>
          </ac:spMkLst>
        </pc:spChg>
        <pc:spChg chg="add mod">
          <ac:chgData name="Orlando Marley Filho" userId="db0f27c2ee340672" providerId="LiveId" clId="{1320679C-52D2-4BC1-9F34-7139B097422A}" dt="2024-06-26T21:48:55.365" v="15902" actId="12788"/>
          <ac:spMkLst>
            <pc:docMk/>
            <pc:sldMk cId="3484624744" sldId="539"/>
            <ac:spMk id="60" creationId="{EF4FA93A-EC95-BF95-C892-A8FD32C6B5BB}"/>
          </ac:spMkLst>
        </pc:spChg>
        <pc:spChg chg="add mod">
          <ac:chgData name="Orlando Marley Filho" userId="db0f27c2ee340672" providerId="LiveId" clId="{1320679C-52D2-4BC1-9F34-7139B097422A}" dt="2024-06-26T21:48:55.365" v="15902" actId="12788"/>
          <ac:spMkLst>
            <pc:docMk/>
            <pc:sldMk cId="3484624744" sldId="539"/>
            <ac:spMk id="61" creationId="{AD2B4EBB-546D-DF66-46EA-1A1136505B83}"/>
          </ac:spMkLst>
        </pc:spChg>
        <pc:spChg chg="add mod">
          <ac:chgData name="Orlando Marley Filho" userId="db0f27c2ee340672" providerId="LiveId" clId="{1320679C-52D2-4BC1-9F34-7139B097422A}" dt="2024-06-26T19:13:25.083" v="15828" actId="20577"/>
          <ac:spMkLst>
            <pc:docMk/>
            <pc:sldMk cId="3484624744" sldId="539"/>
            <ac:spMk id="62" creationId="{256C1AF8-4FCA-8402-4643-507BC0DFFEF8}"/>
          </ac:spMkLst>
        </pc:spChg>
        <pc:spChg chg="add mod">
          <ac:chgData name="Orlando Marley Filho" userId="db0f27c2ee340672" providerId="LiveId" clId="{1320679C-52D2-4BC1-9F34-7139B097422A}" dt="2024-06-26T21:48:34.374" v="15897" actId="1076"/>
          <ac:spMkLst>
            <pc:docMk/>
            <pc:sldMk cId="3484624744" sldId="539"/>
            <ac:spMk id="66" creationId="{A41D214D-EE68-0B91-4A22-8F4D4D834CC0}"/>
          </ac:spMkLst>
        </pc:spChg>
        <pc:spChg chg="add mod">
          <ac:chgData name="Orlando Marley Filho" userId="db0f27c2ee340672" providerId="LiveId" clId="{1320679C-52D2-4BC1-9F34-7139B097422A}" dt="2024-06-26T21:49:07.269" v="15904" actId="1076"/>
          <ac:spMkLst>
            <pc:docMk/>
            <pc:sldMk cId="3484624744" sldId="539"/>
            <ac:spMk id="67" creationId="{BC3C34BF-D42E-5DBF-F22E-75172D60EB1B}"/>
          </ac:spMkLst>
        </pc:spChg>
        <pc:spChg chg="add mod">
          <ac:chgData name="Orlando Marley Filho" userId="db0f27c2ee340672" providerId="LiveId" clId="{1320679C-52D2-4BC1-9F34-7139B097422A}" dt="2024-06-26T21:49:02.386" v="15903" actId="1076"/>
          <ac:spMkLst>
            <pc:docMk/>
            <pc:sldMk cId="3484624744" sldId="539"/>
            <ac:spMk id="68" creationId="{724782F8-12F8-DA64-9FCC-251FECD6086B}"/>
          </ac:spMkLst>
        </pc:spChg>
        <pc:spChg chg="add mod">
          <ac:chgData name="Orlando Marley Filho" userId="db0f27c2ee340672" providerId="LiveId" clId="{1320679C-52D2-4BC1-9F34-7139B097422A}" dt="2024-06-26T21:49:07.269" v="15904" actId="1076"/>
          <ac:spMkLst>
            <pc:docMk/>
            <pc:sldMk cId="3484624744" sldId="539"/>
            <ac:spMk id="69" creationId="{0BC624EB-A94E-7B19-43D5-2FA650BFB527}"/>
          </ac:spMkLst>
        </pc:spChg>
        <pc:spChg chg="add mod">
          <ac:chgData name="Orlando Marley Filho" userId="db0f27c2ee340672" providerId="LiveId" clId="{1320679C-52D2-4BC1-9F34-7139B097422A}" dt="2024-06-26T21:48:37.907" v="15898" actId="1076"/>
          <ac:spMkLst>
            <pc:docMk/>
            <pc:sldMk cId="3484624744" sldId="539"/>
            <ac:spMk id="79" creationId="{970FB362-894D-02B1-C826-F325C4B1F09E}"/>
          </ac:spMkLst>
        </pc:spChg>
        <pc:spChg chg="add mod">
          <ac:chgData name="Orlando Marley Filho" userId="db0f27c2ee340672" providerId="LiveId" clId="{1320679C-52D2-4BC1-9F34-7139B097422A}" dt="2024-06-26T21:48:24.332" v="15894" actId="1076"/>
          <ac:spMkLst>
            <pc:docMk/>
            <pc:sldMk cId="3484624744" sldId="539"/>
            <ac:spMk id="80" creationId="{8BF1A6E4-4520-809D-05C3-69CBFE550EEF}"/>
          </ac:spMkLst>
        </pc:spChg>
        <pc:spChg chg="add mod">
          <ac:chgData name="Orlando Marley Filho" userId="db0f27c2ee340672" providerId="LiveId" clId="{1320679C-52D2-4BC1-9F34-7139B097422A}" dt="2024-06-26T21:47:11.233" v="15884" actId="1076"/>
          <ac:spMkLst>
            <pc:docMk/>
            <pc:sldMk cId="3484624744" sldId="539"/>
            <ac:spMk id="86" creationId="{09D693B1-1F33-EBAD-DB3E-D32755C2EABD}"/>
          </ac:spMkLst>
        </pc:spChg>
        <pc:graphicFrameChg chg="del">
          <ac:chgData name="Orlando Marley Filho" userId="db0f27c2ee340672" providerId="LiveId" clId="{1320679C-52D2-4BC1-9F34-7139B097422A}" dt="2024-06-26T18:42:33.883" v="15165" actId="478"/>
          <ac:graphicFrameMkLst>
            <pc:docMk/>
            <pc:sldMk cId="3484624744" sldId="539"/>
            <ac:graphicFrameMk id="9" creationId="{2BBD0DA8-8092-8E0A-D599-1748E5628278}"/>
          </ac:graphicFrameMkLst>
        </pc:graphicFrameChg>
        <pc:picChg chg="add mod">
          <ac:chgData name="Orlando Marley Filho" userId="db0f27c2ee340672" providerId="LiveId" clId="{1320679C-52D2-4BC1-9F34-7139B097422A}" dt="2024-06-26T21:46:11.846" v="15874" actId="12789"/>
          <ac:picMkLst>
            <pc:docMk/>
            <pc:sldMk cId="3484624744" sldId="539"/>
            <ac:picMk id="3" creationId="{9A4CC66F-BD75-2DDA-C925-05D69BCB23A0}"/>
          </ac:picMkLst>
        </pc:picChg>
        <pc:picChg chg="add del mod ord">
          <ac:chgData name="Orlando Marley Filho" userId="db0f27c2ee340672" providerId="LiveId" clId="{1320679C-52D2-4BC1-9F34-7139B097422A}" dt="2024-06-26T19:13:52.735" v="15841" actId="478"/>
          <ac:picMkLst>
            <pc:docMk/>
            <pc:sldMk cId="3484624744" sldId="539"/>
            <ac:picMk id="5" creationId="{CFA7F3B4-13D8-57EC-E7B8-E8CEF1A3F44B}"/>
          </ac:picMkLst>
        </pc:picChg>
        <pc:picChg chg="add del mod">
          <ac:chgData name="Orlando Marley Filho" userId="db0f27c2ee340672" providerId="LiveId" clId="{1320679C-52D2-4BC1-9F34-7139B097422A}" dt="2024-06-26T19:06:12.598" v="15569" actId="478"/>
          <ac:picMkLst>
            <pc:docMk/>
            <pc:sldMk cId="3484624744" sldId="539"/>
            <ac:picMk id="7" creationId="{165854FB-D6C2-5339-13A7-45F91BDECAE0}"/>
          </ac:picMkLst>
        </pc:picChg>
        <pc:picChg chg="add mod">
          <ac:chgData name="Orlando Marley Filho" userId="db0f27c2ee340672" providerId="LiveId" clId="{1320679C-52D2-4BC1-9F34-7139B097422A}" dt="2024-06-26T19:07:26.493" v="15586" actId="1076"/>
          <ac:picMkLst>
            <pc:docMk/>
            <pc:sldMk cId="3484624744" sldId="539"/>
            <ac:picMk id="8" creationId="{66F0C245-BAD6-3207-FA9A-5F56D27DD82E}"/>
          </ac:picMkLst>
        </pc:picChg>
        <pc:picChg chg="add del mod">
          <ac:chgData name="Orlando Marley Filho" userId="db0f27c2ee340672" providerId="LiveId" clId="{1320679C-52D2-4BC1-9F34-7139B097422A}" dt="2024-06-26T18:59:06.558" v="15497" actId="478"/>
          <ac:picMkLst>
            <pc:docMk/>
            <pc:sldMk cId="3484624744" sldId="539"/>
            <ac:picMk id="11" creationId="{780C44B0-24CB-0E46-8E63-78BE71121DDA}"/>
          </ac:picMkLst>
        </pc:picChg>
        <pc:picChg chg="add mod">
          <ac:chgData name="Orlando Marley Filho" userId="db0f27c2ee340672" providerId="LiveId" clId="{1320679C-52D2-4BC1-9F34-7139B097422A}" dt="2024-06-26T21:49:07.269" v="15904" actId="1076"/>
          <ac:picMkLst>
            <pc:docMk/>
            <pc:sldMk cId="3484624744" sldId="539"/>
            <ac:picMk id="12" creationId="{CACA4B48-DA5D-B96A-E94F-A365D3121A7D}"/>
          </ac:picMkLst>
        </pc:picChg>
        <pc:picChg chg="add mod">
          <ac:chgData name="Orlando Marley Filho" userId="db0f27c2ee340672" providerId="LiveId" clId="{1320679C-52D2-4BC1-9F34-7139B097422A}" dt="2024-06-26T21:46:51.630" v="15881" actId="1076"/>
          <ac:picMkLst>
            <pc:docMk/>
            <pc:sldMk cId="3484624744" sldId="539"/>
            <ac:picMk id="14" creationId="{07C2C66C-3393-4C35-BDCA-1A652AE5DD98}"/>
          </ac:picMkLst>
        </pc:picChg>
        <pc:picChg chg="add mod">
          <ac:chgData name="Orlando Marley Filho" userId="db0f27c2ee340672" providerId="LiveId" clId="{1320679C-52D2-4BC1-9F34-7139B097422A}" dt="2024-06-26T19:02:17.133" v="15529" actId="1076"/>
          <ac:picMkLst>
            <pc:docMk/>
            <pc:sldMk cId="3484624744" sldId="539"/>
            <ac:picMk id="15" creationId="{C3F41A78-14D1-4BAC-B3F6-C1EB2BC964CC}"/>
          </ac:picMkLst>
        </pc:picChg>
        <pc:picChg chg="add del mod">
          <ac:chgData name="Orlando Marley Filho" userId="db0f27c2ee340672" providerId="LiveId" clId="{1320679C-52D2-4BC1-9F34-7139B097422A}" dt="2024-06-26T19:06:11.658" v="15568" actId="478"/>
          <ac:picMkLst>
            <pc:docMk/>
            <pc:sldMk cId="3484624744" sldId="539"/>
            <ac:picMk id="16" creationId="{CE75265B-9301-16E1-CD12-8788EF2C6B87}"/>
          </ac:picMkLst>
        </pc:picChg>
        <pc:picChg chg="add mod">
          <ac:chgData name="Orlando Marley Filho" userId="db0f27c2ee340672" providerId="LiveId" clId="{1320679C-52D2-4BC1-9F34-7139B097422A}" dt="2024-06-26T21:48:31.195" v="15896" actId="1076"/>
          <ac:picMkLst>
            <pc:docMk/>
            <pc:sldMk cId="3484624744" sldId="539"/>
            <ac:picMk id="17" creationId="{91CAAAFF-327D-4976-A2B6-301EAAD9BFCE}"/>
          </ac:picMkLst>
        </pc:picChg>
        <pc:picChg chg="add mod">
          <ac:chgData name="Orlando Marley Filho" userId="db0f27c2ee340672" providerId="LiveId" clId="{1320679C-52D2-4BC1-9F34-7139B097422A}" dt="2024-06-26T21:48:04.059" v="15891" actId="12788"/>
          <ac:picMkLst>
            <pc:docMk/>
            <pc:sldMk cId="3484624744" sldId="539"/>
            <ac:picMk id="18" creationId="{F1C23086-EC84-CB4E-BB00-6843C7A21B5C}"/>
          </ac:picMkLst>
        </pc:picChg>
        <pc:picChg chg="add mod">
          <ac:chgData name="Orlando Marley Filho" userId="db0f27c2ee340672" providerId="LiveId" clId="{1320679C-52D2-4BC1-9F34-7139B097422A}" dt="2024-06-26T21:48:04.059" v="15891" actId="12788"/>
          <ac:picMkLst>
            <pc:docMk/>
            <pc:sldMk cId="3484624744" sldId="539"/>
            <ac:picMk id="19" creationId="{503A6B4D-DEE3-46F9-B451-2A59ED89EBA9}"/>
          </ac:picMkLst>
        </pc:picChg>
        <pc:picChg chg="add mod">
          <ac:chgData name="Orlando Marley Filho" userId="db0f27c2ee340672" providerId="LiveId" clId="{1320679C-52D2-4BC1-9F34-7139B097422A}" dt="2024-06-26T21:48:04.059" v="15891" actId="12788"/>
          <ac:picMkLst>
            <pc:docMk/>
            <pc:sldMk cId="3484624744" sldId="539"/>
            <ac:picMk id="20" creationId="{A96D308A-526F-49DD-B27E-841BC3CCA063}"/>
          </ac:picMkLst>
        </pc:picChg>
        <pc:picChg chg="add mod">
          <ac:chgData name="Orlando Marley Filho" userId="db0f27c2ee340672" providerId="LiveId" clId="{1320679C-52D2-4BC1-9F34-7139B097422A}" dt="2024-06-26T21:46:11.846" v="15874" actId="12789"/>
          <ac:picMkLst>
            <pc:docMk/>
            <pc:sldMk cId="3484624744" sldId="539"/>
            <ac:picMk id="27" creationId="{A36AE772-4D70-915C-EB61-AEAE4A40411D}"/>
          </ac:picMkLst>
        </pc:picChg>
        <pc:picChg chg="add mod">
          <ac:chgData name="Orlando Marley Filho" userId="db0f27c2ee340672" providerId="LiveId" clId="{1320679C-52D2-4BC1-9F34-7139B097422A}" dt="2024-06-26T21:48:13.043" v="15892" actId="12788"/>
          <ac:picMkLst>
            <pc:docMk/>
            <pc:sldMk cId="3484624744" sldId="539"/>
            <ac:picMk id="28" creationId="{E8140B44-2A11-5AD8-4D3C-7AE5FEAA3420}"/>
          </ac:picMkLst>
        </pc:picChg>
        <pc:picChg chg="add del mod">
          <ac:chgData name="Orlando Marley Filho" userId="db0f27c2ee340672" providerId="LiveId" clId="{1320679C-52D2-4BC1-9F34-7139B097422A}" dt="2024-06-26T19:15:34.013" v="15871" actId="478"/>
          <ac:picMkLst>
            <pc:docMk/>
            <pc:sldMk cId="3484624744" sldId="539"/>
            <ac:picMk id="85" creationId="{770BE907-3F31-F98D-7FC5-6FD224C3793A}"/>
          </ac:picMkLst>
        </pc:picChg>
        <pc:cxnChg chg="add mod">
          <ac:chgData name="Orlando Marley Filho" userId="db0f27c2ee340672" providerId="LiveId" clId="{1320679C-52D2-4BC1-9F34-7139B097422A}" dt="2024-06-26T21:46:11.846" v="15874" actId="12789"/>
          <ac:cxnSpMkLst>
            <pc:docMk/>
            <pc:sldMk cId="3484624744" sldId="539"/>
            <ac:cxnSpMk id="33" creationId="{7D22142D-96A2-52E4-6BB7-5D163DE8E115}"/>
          </ac:cxnSpMkLst>
        </pc:cxnChg>
        <pc:cxnChg chg="add mod">
          <ac:chgData name="Orlando Marley Filho" userId="db0f27c2ee340672" providerId="LiveId" clId="{1320679C-52D2-4BC1-9F34-7139B097422A}" dt="2024-06-26T21:46:11.846" v="15874" actId="12789"/>
          <ac:cxnSpMkLst>
            <pc:docMk/>
            <pc:sldMk cId="3484624744" sldId="539"/>
            <ac:cxnSpMk id="35" creationId="{D41B91B4-30DD-010B-B66D-0928FBA0C77C}"/>
          </ac:cxnSpMkLst>
        </pc:cxnChg>
        <pc:cxnChg chg="add del mod">
          <ac:chgData name="Orlando Marley Filho" userId="db0f27c2ee340672" providerId="LiveId" clId="{1320679C-52D2-4BC1-9F34-7139B097422A}" dt="2024-06-26T19:08:16.424" v="15600" actId="478"/>
          <ac:cxnSpMkLst>
            <pc:docMk/>
            <pc:sldMk cId="3484624744" sldId="539"/>
            <ac:cxnSpMk id="38" creationId="{2BFDF350-11F3-0052-E887-615E2DF760E2}"/>
          </ac:cxnSpMkLst>
        </pc:cxnChg>
        <pc:cxnChg chg="add mod">
          <ac:chgData name="Orlando Marley Filho" userId="db0f27c2ee340672" providerId="LiveId" clId="{1320679C-52D2-4BC1-9F34-7139B097422A}" dt="2024-06-26T21:46:51.630" v="15881" actId="1076"/>
          <ac:cxnSpMkLst>
            <pc:docMk/>
            <pc:sldMk cId="3484624744" sldId="539"/>
            <ac:cxnSpMk id="41" creationId="{D027E541-7134-637E-8DD8-0897FF5B2032}"/>
          </ac:cxnSpMkLst>
        </pc:cxnChg>
        <pc:cxnChg chg="add mod">
          <ac:chgData name="Orlando Marley Filho" userId="db0f27c2ee340672" providerId="LiveId" clId="{1320679C-52D2-4BC1-9F34-7139B097422A}" dt="2024-06-26T21:48:04.059" v="15891" actId="12788"/>
          <ac:cxnSpMkLst>
            <pc:docMk/>
            <pc:sldMk cId="3484624744" sldId="539"/>
            <ac:cxnSpMk id="46" creationId="{60CDBC7A-9D01-6AB8-C979-7FFFFB5A0E35}"/>
          </ac:cxnSpMkLst>
        </pc:cxnChg>
        <pc:cxnChg chg="add del mod">
          <ac:chgData name="Orlando Marley Filho" userId="db0f27c2ee340672" providerId="LiveId" clId="{1320679C-52D2-4BC1-9F34-7139B097422A}" dt="2024-06-26T19:09:10.088" v="15619" actId="478"/>
          <ac:cxnSpMkLst>
            <pc:docMk/>
            <pc:sldMk cId="3484624744" sldId="539"/>
            <ac:cxnSpMk id="49" creationId="{A6AFD78C-86E1-5A48-8B48-0F02B45307C2}"/>
          </ac:cxnSpMkLst>
        </pc:cxnChg>
        <pc:cxnChg chg="add del mod">
          <ac:chgData name="Orlando Marley Filho" userId="db0f27c2ee340672" providerId="LiveId" clId="{1320679C-52D2-4BC1-9F34-7139B097422A}" dt="2024-06-26T21:48:04.059" v="15891" actId="12788"/>
          <ac:cxnSpMkLst>
            <pc:docMk/>
            <pc:sldMk cId="3484624744" sldId="539"/>
            <ac:cxnSpMk id="53" creationId="{E683D33B-4F0A-E3D2-838A-72276015EBAF}"/>
          </ac:cxnSpMkLst>
        </pc:cxnChg>
        <pc:cxnChg chg="add mod">
          <ac:chgData name="Orlando Marley Filho" userId="db0f27c2ee340672" providerId="LiveId" clId="{1320679C-52D2-4BC1-9F34-7139B097422A}" dt="2024-06-26T21:48:04.059" v="15891" actId="12788"/>
          <ac:cxnSpMkLst>
            <pc:docMk/>
            <pc:sldMk cId="3484624744" sldId="539"/>
            <ac:cxnSpMk id="54" creationId="{83BF5B92-3AB3-D921-1EC7-F25931F92BF6}"/>
          </ac:cxnSpMkLst>
        </pc:cxnChg>
        <pc:cxnChg chg="add mod">
          <ac:chgData name="Orlando Marley Filho" userId="db0f27c2ee340672" providerId="LiveId" clId="{1320679C-52D2-4BC1-9F34-7139B097422A}" dt="2024-06-26T21:46:51.630" v="15881" actId="1076"/>
          <ac:cxnSpMkLst>
            <pc:docMk/>
            <pc:sldMk cId="3484624744" sldId="539"/>
            <ac:cxnSpMk id="63" creationId="{0B079DC5-25B3-069E-5627-00F19557FE61}"/>
          </ac:cxnSpMkLst>
        </pc:cxnChg>
        <pc:cxnChg chg="add mod">
          <ac:chgData name="Orlando Marley Filho" userId="db0f27c2ee340672" providerId="LiveId" clId="{1320679C-52D2-4BC1-9F34-7139B097422A}" dt="2024-06-26T21:48:13.043" v="15892" actId="12788"/>
          <ac:cxnSpMkLst>
            <pc:docMk/>
            <pc:sldMk cId="3484624744" sldId="539"/>
            <ac:cxnSpMk id="70" creationId="{504E5C3A-4168-839E-19E9-69A954CC09C0}"/>
          </ac:cxnSpMkLst>
        </pc:cxnChg>
        <pc:cxnChg chg="add mod">
          <ac:chgData name="Orlando Marley Filho" userId="db0f27c2ee340672" providerId="LiveId" clId="{1320679C-52D2-4BC1-9F34-7139B097422A}" dt="2024-06-26T21:48:31.195" v="15896" actId="1076"/>
          <ac:cxnSpMkLst>
            <pc:docMk/>
            <pc:sldMk cId="3484624744" sldId="539"/>
            <ac:cxnSpMk id="76" creationId="{D5C0D8C9-1D7E-6BD7-3FC7-C1C92D46CBB3}"/>
          </ac:cxnSpMkLst>
        </pc:cxnChg>
        <pc:cxnChg chg="add mod">
          <ac:chgData name="Orlando Marley Filho" userId="db0f27c2ee340672" providerId="LiveId" clId="{1320679C-52D2-4BC1-9F34-7139B097422A}" dt="2024-06-26T19:14:02.549" v="15844" actId="14100"/>
          <ac:cxnSpMkLst>
            <pc:docMk/>
            <pc:sldMk cId="3484624744" sldId="539"/>
            <ac:cxnSpMk id="81" creationId="{9DE81023-4E33-CD5F-7715-7920760F0FA1}"/>
          </ac:cxnSpMkLst>
        </pc:cxnChg>
      </pc:sldChg>
      <pc:sldChg chg="new del">
        <pc:chgData name="Orlando Marley Filho" userId="db0f27c2ee340672" providerId="LiveId" clId="{1320679C-52D2-4BC1-9F34-7139B097422A}" dt="2024-06-12T19:41:41.973" v="14994" actId="2696"/>
        <pc:sldMkLst>
          <pc:docMk/>
          <pc:sldMk cId="4090387891" sldId="539"/>
        </pc:sldMkLst>
      </pc:sldChg>
      <pc:sldChg chg="addSp delSp modSp add mod delAnim modAnim modShow modNotesTx">
        <pc:chgData name="Orlando Marley Filho" userId="db0f27c2ee340672" providerId="LiveId" clId="{1320679C-52D2-4BC1-9F34-7139B097422A}" dt="2024-06-26T23:43:32.261" v="18035"/>
        <pc:sldMkLst>
          <pc:docMk/>
          <pc:sldMk cId="2520771536" sldId="540"/>
        </pc:sldMkLst>
        <pc:spChg chg="mod">
          <ac:chgData name="Orlando Marley Filho" userId="db0f27c2ee340672" providerId="LiveId" clId="{1320679C-52D2-4BC1-9F34-7139B097422A}" dt="2024-06-26T22:47:19.820" v="17193" actId="1076"/>
          <ac:spMkLst>
            <pc:docMk/>
            <pc:sldMk cId="2520771536" sldId="540"/>
            <ac:spMk id="2" creationId="{0AC2542F-0A57-970F-3272-4258EA9DC083}"/>
          </ac:spMkLst>
        </pc:spChg>
        <pc:spChg chg="add del mod ord">
          <ac:chgData name="Orlando Marley Filho" userId="db0f27c2ee340672" providerId="LiveId" clId="{1320679C-52D2-4BC1-9F34-7139B097422A}" dt="2024-06-26T22:47:24.778" v="17194" actId="1076"/>
          <ac:spMkLst>
            <pc:docMk/>
            <pc:sldMk cId="2520771536" sldId="540"/>
            <ac:spMk id="3" creationId="{DBC9CA2D-7B35-BAED-7099-565B6EB5DEB6}"/>
          </ac:spMkLst>
        </pc:spChg>
        <pc:spChg chg="del">
          <ac:chgData name="Orlando Marley Filho" userId="db0f27c2ee340672" providerId="LiveId" clId="{1320679C-52D2-4BC1-9F34-7139B097422A}" dt="2024-06-26T21:54:33.964" v="15907" actId="478"/>
          <ac:spMkLst>
            <pc:docMk/>
            <pc:sldMk cId="2520771536" sldId="540"/>
            <ac:spMk id="5" creationId="{6A676CCF-3470-8400-51E1-DF72F35B1693}"/>
          </ac:spMkLst>
        </pc:spChg>
        <pc:spChg chg="add del mod">
          <ac:chgData name="Orlando Marley Filho" userId="db0f27c2ee340672" providerId="LiveId" clId="{1320679C-52D2-4BC1-9F34-7139B097422A}" dt="2024-06-26T21:58:20.635" v="16029" actId="478"/>
          <ac:spMkLst>
            <pc:docMk/>
            <pc:sldMk cId="2520771536" sldId="540"/>
            <ac:spMk id="6" creationId="{F15556DE-B904-890B-FF7F-360CDDE8C5F8}"/>
          </ac:spMkLst>
        </pc:spChg>
        <pc:spChg chg="add del mod">
          <ac:chgData name="Orlando Marley Filho" userId="db0f27c2ee340672" providerId="LiveId" clId="{1320679C-52D2-4BC1-9F34-7139B097422A}" dt="2024-06-26T21:58:20.635" v="16029" actId="478"/>
          <ac:spMkLst>
            <pc:docMk/>
            <pc:sldMk cId="2520771536" sldId="540"/>
            <ac:spMk id="8" creationId="{F5DB0C10-33AF-436A-66B7-0DA395383A34}"/>
          </ac:spMkLst>
        </pc:spChg>
        <pc:spChg chg="add del mod">
          <ac:chgData name="Orlando Marley Filho" userId="db0f27c2ee340672" providerId="LiveId" clId="{1320679C-52D2-4BC1-9F34-7139B097422A}" dt="2024-06-26T21:58:20.635" v="16029" actId="478"/>
          <ac:spMkLst>
            <pc:docMk/>
            <pc:sldMk cId="2520771536" sldId="540"/>
            <ac:spMk id="9" creationId="{161948DB-5BE7-9665-263C-74B117B77519}"/>
          </ac:spMkLst>
        </pc:spChg>
        <pc:spChg chg="add del mod">
          <ac:chgData name="Orlando Marley Filho" userId="db0f27c2ee340672" providerId="LiveId" clId="{1320679C-52D2-4BC1-9F34-7139B097422A}" dt="2024-06-26T21:55:22.925" v="15921" actId="478"/>
          <ac:spMkLst>
            <pc:docMk/>
            <pc:sldMk cId="2520771536" sldId="540"/>
            <ac:spMk id="11" creationId="{45050331-CC3B-6FCC-E31A-1617B3692276}"/>
          </ac:spMkLst>
        </pc:spChg>
        <pc:spChg chg="add del mod">
          <ac:chgData name="Orlando Marley Filho" userId="db0f27c2ee340672" providerId="LiveId" clId="{1320679C-52D2-4BC1-9F34-7139B097422A}" dt="2024-06-26T21:58:39.399" v="16033" actId="478"/>
          <ac:spMkLst>
            <pc:docMk/>
            <pc:sldMk cId="2520771536" sldId="540"/>
            <ac:spMk id="16" creationId="{83B9D893-E2CF-3B6B-AB46-A75AE05E10D7}"/>
          </ac:spMkLst>
        </pc:spChg>
        <pc:spChg chg="add del mod">
          <ac:chgData name="Orlando Marley Filho" userId="db0f27c2ee340672" providerId="LiveId" clId="{1320679C-52D2-4BC1-9F34-7139B097422A}" dt="2024-06-26T21:58:40.434" v="16034" actId="478"/>
          <ac:spMkLst>
            <pc:docMk/>
            <pc:sldMk cId="2520771536" sldId="540"/>
            <ac:spMk id="17" creationId="{17592E21-437D-75EB-7939-5ED6C54AD9D5}"/>
          </ac:spMkLst>
        </pc:spChg>
        <pc:spChg chg="add del mod">
          <ac:chgData name="Orlando Marley Filho" userId="db0f27c2ee340672" providerId="LiveId" clId="{1320679C-52D2-4BC1-9F34-7139B097422A}" dt="2024-06-26T21:58:41.538" v="16036" actId="478"/>
          <ac:spMkLst>
            <pc:docMk/>
            <pc:sldMk cId="2520771536" sldId="540"/>
            <ac:spMk id="18" creationId="{B66958C9-8664-C405-B91A-1F519F37C6B2}"/>
          </ac:spMkLst>
        </pc:spChg>
        <pc:spChg chg="add mod">
          <ac:chgData name="Orlando Marley Filho" userId="db0f27c2ee340672" providerId="LiveId" clId="{1320679C-52D2-4BC1-9F34-7139B097422A}" dt="2024-06-26T22:47:24.778" v="17194" actId="1076"/>
          <ac:spMkLst>
            <pc:docMk/>
            <pc:sldMk cId="2520771536" sldId="540"/>
            <ac:spMk id="19" creationId="{39A94C7A-CC23-7F76-D235-03344BCDBF48}"/>
          </ac:spMkLst>
        </pc:spChg>
        <pc:spChg chg="add del mod ord">
          <ac:chgData name="Orlando Marley Filho" userId="db0f27c2ee340672" providerId="LiveId" clId="{1320679C-52D2-4BC1-9F34-7139B097422A}" dt="2024-06-26T22:21:22.983" v="16567" actId="478"/>
          <ac:spMkLst>
            <pc:docMk/>
            <pc:sldMk cId="2520771536" sldId="540"/>
            <ac:spMk id="29" creationId="{1193F3C6-0C5E-5B83-22B9-4E4785F6EA3E}"/>
          </ac:spMkLst>
        </pc:spChg>
        <pc:spChg chg="add del mod">
          <ac:chgData name="Orlando Marley Filho" userId="db0f27c2ee340672" providerId="LiveId" clId="{1320679C-52D2-4BC1-9F34-7139B097422A}" dt="2024-06-26T22:27:55.929" v="16731" actId="478"/>
          <ac:spMkLst>
            <pc:docMk/>
            <pc:sldMk cId="2520771536" sldId="540"/>
            <ac:spMk id="33" creationId="{A38A3E62-DE61-93B0-04D3-3803DA4DB988}"/>
          </ac:spMkLst>
        </pc:spChg>
        <pc:spChg chg="add del">
          <ac:chgData name="Orlando Marley Filho" userId="db0f27c2ee340672" providerId="LiveId" clId="{1320679C-52D2-4BC1-9F34-7139B097422A}" dt="2024-06-26T22:24:12.816" v="16609" actId="22"/>
          <ac:spMkLst>
            <pc:docMk/>
            <pc:sldMk cId="2520771536" sldId="540"/>
            <ac:spMk id="35" creationId="{A9117E66-BB18-715D-1BC7-3A822439E15A}"/>
          </ac:spMkLst>
        </pc:spChg>
        <pc:spChg chg="add mod">
          <ac:chgData name="Orlando Marley Filho" userId="db0f27c2ee340672" providerId="LiveId" clId="{1320679C-52D2-4BC1-9F34-7139B097422A}" dt="2024-06-26T22:47:24.778" v="17194" actId="1076"/>
          <ac:spMkLst>
            <pc:docMk/>
            <pc:sldMk cId="2520771536" sldId="540"/>
            <ac:spMk id="37" creationId="{F6E6C383-88EA-D5D1-AC1C-1FD970E3564A}"/>
          </ac:spMkLst>
        </pc:spChg>
        <pc:spChg chg="add mod">
          <ac:chgData name="Orlando Marley Filho" userId="db0f27c2ee340672" providerId="LiveId" clId="{1320679C-52D2-4BC1-9F34-7139B097422A}" dt="2024-06-26T22:47:24.778" v="17194" actId="1076"/>
          <ac:spMkLst>
            <pc:docMk/>
            <pc:sldMk cId="2520771536" sldId="540"/>
            <ac:spMk id="38" creationId="{E6DEEA8F-C3E8-5435-AAD3-4F049ACF7EBE}"/>
          </ac:spMkLst>
        </pc:spChg>
        <pc:spChg chg="add mod">
          <ac:chgData name="Orlando Marley Filho" userId="db0f27c2ee340672" providerId="LiveId" clId="{1320679C-52D2-4BC1-9F34-7139B097422A}" dt="2024-06-26T22:47:24.778" v="17194" actId="1076"/>
          <ac:spMkLst>
            <pc:docMk/>
            <pc:sldMk cId="2520771536" sldId="540"/>
            <ac:spMk id="39" creationId="{0495FBAF-2BDD-FB99-A20B-6CCFA1500499}"/>
          </ac:spMkLst>
        </pc:spChg>
        <pc:spChg chg="add mod">
          <ac:chgData name="Orlando Marley Filho" userId="db0f27c2ee340672" providerId="LiveId" clId="{1320679C-52D2-4BC1-9F34-7139B097422A}" dt="2024-06-26T22:47:24.778" v="17194" actId="1076"/>
          <ac:spMkLst>
            <pc:docMk/>
            <pc:sldMk cId="2520771536" sldId="540"/>
            <ac:spMk id="40" creationId="{0479B34E-155D-2976-B720-CA1B4D85B78C}"/>
          </ac:spMkLst>
        </pc:spChg>
        <pc:spChg chg="add mod">
          <ac:chgData name="Orlando Marley Filho" userId="db0f27c2ee340672" providerId="LiveId" clId="{1320679C-52D2-4BC1-9F34-7139B097422A}" dt="2024-06-26T22:47:24.778" v="17194" actId="1076"/>
          <ac:spMkLst>
            <pc:docMk/>
            <pc:sldMk cId="2520771536" sldId="540"/>
            <ac:spMk id="48" creationId="{EC67938B-DDEB-2A93-2110-99BE8A91E845}"/>
          </ac:spMkLst>
        </pc:spChg>
        <pc:spChg chg="add del mod">
          <ac:chgData name="Orlando Marley Filho" userId="db0f27c2ee340672" providerId="LiveId" clId="{1320679C-52D2-4BC1-9F34-7139B097422A}" dt="2024-06-26T22:41:50.408" v="17148" actId="478"/>
          <ac:spMkLst>
            <pc:docMk/>
            <pc:sldMk cId="2520771536" sldId="540"/>
            <ac:spMk id="49" creationId="{735B0446-363D-7318-777C-A5EFB2203088}"/>
          </ac:spMkLst>
        </pc:spChg>
        <pc:spChg chg="add mod">
          <ac:chgData name="Orlando Marley Filho" userId="db0f27c2ee340672" providerId="LiveId" clId="{1320679C-52D2-4BC1-9F34-7139B097422A}" dt="2024-06-26T22:51:50.367" v="17234" actId="14100"/>
          <ac:spMkLst>
            <pc:docMk/>
            <pc:sldMk cId="2520771536" sldId="540"/>
            <ac:spMk id="50" creationId="{0BBBA871-B755-8CE0-F0B2-09E8C3BFE11E}"/>
          </ac:spMkLst>
        </pc:spChg>
        <pc:spChg chg="add mod">
          <ac:chgData name="Orlando Marley Filho" userId="db0f27c2ee340672" providerId="LiveId" clId="{1320679C-52D2-4BC1-9F34-7139B097422A}" dt="2024-06-26T22:50:04.886" v="17223" actId="1076"/>
          <ac:spMkLst>
            <pc:docMk/>
            <pc:sldMk cId="2520771536" sldId="540"/>
            <ac:spMk id="53" creationId="{CD1FB954-2E1B-71ED-09F4-47C3D418C4D0}"/>
          </ac:spMkLst>
        </pc:spChg>
        <pc:spChg chg="add del mod">
          <ac:chgData name="Orlando Marley Filho" userId="db0f27c2ee340672" providerId="LiveId" clId="{1320679C-52D2-4BC1-9F34-7139B097422A}" dt="2024-06-26T22:48:19.152" v="17201" actId="478"/>
          <ac:spMkLst>
            <pc:docMk/>
            <pc:sldMk cId="2520771536" sldId="540"/>
            <ac:spMk id="54" creationId="{838F54C8-380B-8B0C-325A-482FB03D4348}"/>
          </ac:spMkLst>
        </pc:spChg>
        <pc:spChg chg="add mod">
          <ac:chgData name="Orlando Marley Filho" userId="db0f27c2ee340672" providerId="LiveId" clId="{1320679C-52D2-4BC1-9F34-7139B097422A}" dt="2024-06-26T22:50:00.814" v="17222" actId="14100"/>
          <ac:spMkLst>
            <pc:docMk/>
            <pc:sldMk cId="2520771536" sldId="540"/>
            <ac:spMk id="56" creationId="{CF3316FA-BC6D-E7CC-828F-679BAFE3C5DE}"/>
          </ac:spMkLst>
        </pc:spChg>
        <pc:spChg chg="add mod">
          <ac:chgData name="Orlando Marley Filho" userId="db0f27c2ee340672" providerId="LiveId" clId="{1320679C-52D2-4BC1-9F34-7139B097422A}" dt="2024-06-26T22:50:59.010" v="17226" actId="1076"/>
          <ac:spMkLst>
            <pc:docMk/>
            <pc:sldMk cId="2520771536" sldId="540"/>
            <ac:spMk id="57" creationId="{2DBA4F0E-3939-54A6-36D0-E90D5F8C2CDD}"/>
          </ac:spMkLst>
        </pc:spChg>
        <pc:spChg chg="add mod">
          <ac:chgData name="Orlando Marley Filho" userId="db0f27c2ee340672" providerId="LiveId" clId="{1320679C-52D2-4BC1-9F34-7139B097422A}" dt="2024-06-26T22:53:46.493" v="17254" actId="1076"/>
          <ac:spMkLst>
            <pc:docMk/>
            <pc:sldMk cId="2520771536" sldId="540"/>
            <ac:spMk id="59" creationId="{D59D836D-914C-D36A-398B-242287C60F39}"/>
          </ac:spMkLst>
        </pc:spChg>
        <pc:spChg chg="add mod">
          <ac:chgData name="Orlando Marley Filho" userId="db0f27c2ee340672" providerId="LiveId" clId="{1320679C-52D2-4BC1-9F34-7139B097422A}" dt="2024-06-26T22:53:46.493" v="17254" actId="1076"/>
          <ac:spMkLst>
            <pc:docMk/>
            <pc:sldMk cId="2520771536" sldId="540"/>
            <ac:spMk id="61" creationId="{B4925A3A-A5D8-6504-1F27-7BA4D13917DF}"/>
          </ac:spMkLst>
        </pc:spChg>
        <pc:spChg chg="add mod">
          <ac:chgData name="Orlando Marley Filho" userId="db0f27c2ee340672" providerId="LiveId" clId="{1320679C-52D2-4BC1-9F34-7139B097422A}" dt="2024-06-26T22:53:46.493" v="17254" actId="1076"/>
          <ac:spMkLst>
            <pc:docMk/>
            <pc:sldMk cId="2520771536" sldId="540"/>
            <ac:spMk id="63" creationId="{ECABF8FF-DFE0-4E9F-8267-A1C3ADD4F178}"/>
          </ac:spMkLst>
        </pc:spChg>
        <pc:grpChg chg="add del mod ord">
          <ac:chgData name="Orlando Marley Filho" userId="db0f27c2ee340672" providerId="LiveId" clId="{1320679C-52D2-4BC1-9F34-7139B097422A}" dt="2024-06-26T22:21:22.983" v="16567" actId="478"/>
          <ac:grpSpMkLst>
            <pc:docMk/>
            <pc:sldMk cId="2520771536" sldId="540"/>
            <ac:grpSpMk id="30" creationId="{A664E763-AB70-D391-4EC0-89B5385515E4}"/>
          </ac:grpSpMkLst>
        </pc:grpChg>
        <pc:grpChg chg="add del mod">
          <ac:chgData name="Orlando Marley Filho" userId="db0f27c2ee340672" providerId="LiveId" clId="{1320679C-52D2-4BC1-9F34-7139B097422A}" dt="2024-06-26T22:21:42.269" v="16578" actId="478"/>
          <ac:grpSpMkLst>
            <pc:docMk/>
            <pc:sldMk cId="2520771536" sldId="540"/>
            <ac:grpSpMk id="31" creationId="{4142F82F-D848-1A19-BA9D-27D1F2950015}"/>
          </ac:grpSpMkLst>
        </pc:grpChg>
        <pc:grpChg chg="add mod">
          <ac:chgData name="Orlando Marley Filho" userId="db0f27c2ee340672" providerId="LiveId" clId="{1320679C-52D2-4BC1-9F34-7139B097422A}" dt="2024-06-26T22:53:25.476" v="17251" actId="164"/>
          <ac:grpSpMkLst>
            <pc:docMk/>
            <pc:sldMk cId="2520771536" sldId="540"/>
            <ac:grpSpMk id="2048" creationId="{25D3A2C1-B712-BBB4-E5F9-D15FA57E0970}"/>
          </ac:grpSpMkLst>
        </pc:grpChg>
        <pc:graphicFrameChg chg="add mod modGraphic">
          <ac:chgData name="Orlando Marley Filho" userId="db0f27c2ee340672" providerId="LiveId" clId="{1320679C-52D2-4BC1-9F34-7139B097422A}" dt="2024-06-26T22:47:24.778" v="17194" actId="1076"/>
          <ac:graphicFrameMkLst>
            <pc:docMk/>
            <pc:sldMk cId="2520771536" sldId="540"/>
            <ac:graphicFrameMk id="15" creationId="{6D69D948-668D-21F0-A39C-A7568BC4DD5F}"/>
          </ac:graphicFrameMkLst>
        </pc:graphicFrameChg>
        <pc:picChg chg="del">
          <ac:chgData name="Orlando Marley Filho" userId="db0f27c2ee340672" providerId="LiveId" clId="{1320679C-52D2-4BC1-9F34-7139B097422A}" dt="2024-06-26T21:54:34.772" v="15908" actId="478"/>
          <ac:picMkLst>
            <pc:docMk/>
            <pc:sldMk cId="2520771536" sldId="540"/>
            <ac:picMk id="7" creationId="{707233D3-A738-AA8A-F89F-A6C8D816B664}"/>
          </ac:picMkLst>
        </pc:picChg>
        <pc:picChg chg="add mod">
          <ac:chgData name="Orlando Marley Filho" userId="db0f27c2ee340672" providerId="LiveId" clId="{1320679C-52D2-4BC1-9F34-7139B097422A}" dt="2024-06-26T21:57:10.549" v="16012"/>
          <ac:picMkLst>
            <pc:docMk/>
            <pc:sldMk cId="2520771536" sldId="540"/>
            <ac:picMk id="12" creationId="{81E60679-220F-DA8F-B2E1-629200DEF94E}"/>
          </ac:picMkLst>
        </pc:picChg>
        <pc:picChg chg="add del mod">
          <ac:chgData name="Orlando Marley Filho" userId="db0f27c2ee340672" providerId="LiveId" clId="{1320679C-52D2-4BC1-9F34-7139B097422A}" dt="2024-06-26T22:40:27.476" v="17069" actId="478"/>
          <ac:picMkLst>
            <pc:docMk/>
            <pc:sldMk cId="2520771536" sldId="540"/>
            <ac:picMk id="13" creationId="{31950B2E-2DAB-9DBF-D086-DC8212761F22}"/>
          </ac:picMkLst>
        </pc:picChg>
        <pc:picChg chg="add mod">
          <ac:chgData name="Orlando Marley Filho" userId="db0f27c2ee340672" providerId="LiveId" clId="{1320679C-52D2-4BC1-9F34-7139B097422A}" dt="2024-06-26T22:47:24.778" v="17194" actId="1076"/>
          <ac:picMkLst>
            <pc:docMk/>
            <pc:sldMk cId="2520771536" sldId="540"/>
            <ac:picMk id="14" creationId="{331F6AF2-82B7-14B9-B7DA-770F661F1CD6}"/>
          </ac:picMkLst>
        </pc:picChg>
        <pc:picChg chg="add del mod">
          <ac:chgData name="Orlando Marley Filho" userId="db0f27c2ee340672" providerId="LiveId" clId="{1320679C-52D2-4BC1-9F34-7139B097422A}" dt="2024-06-26T22:22:58.156" v="16585" actId="478"/>
          <ac:picMkLst>
            <pc:docMk/>
            <pc:sldMk cId="2520771536" sldId="540"/>
            <ac:picMk id="20" creationId="{16799B3A-4CF6-AD8C-55CA-16C210D497F7}"/>
          </ac:picMkLst>
        </pc:picChg>
        <pc:picChg chg="add mod">
          <ac:chgData name="Orlando Marley Filho" userId="db0f27c2ee340672" providerId="LiveId" clId="{1320679C-52D2-4BC1-9F34-7139B097422A}" dt="2024-06-26T22:47:24.778" v="17194" actId="1076"/>
          <ac:picMkLst>
            <pc:docMk/>
            <pc:sldMk cId="2520771536" sldId="540"/>
            <ac:picMk id="24" creationId="{14C5CC62-ACC8-2040-9964-41F4006F876E}"/>
          </ac:picMkLst>
        </pc:picChg>
        <pc:picChg chg="add mod">
          <ac:chgData name="Orlando Marley Filho" userId="db0f27c2ee340672" providerId="LiveId" clId="{1320679C-52D2-4BC1-9F34-7139B097422A}" dt="2024-06-26T22:21:22.983" v="16567" actId="478"/>
          <ac:picMkLst>
            <pc:docMk/>
            <pc:sldMk cId="2520771536" sldId="540"/>
            <ac:picMk id="26" creationId="{9ED30424-E255-EA04-9F50-A4854D850903}"/>
          </ac:picMkLst>
        </pc:picChg>
        <pc:picChg chg="add mod">
          <ac:chgData name="Orlando Marley Filho" userId="db0f27c2ee340672" providerId="LiveId" clId="{1320679C-52D2-4BC1-9F34-7139B097422A}" dt="2024-06-26T22:20:20.638" v="16551" actId="164"/>
          <ac:picMkLst>
            <pc:docMk/>
            <pc:sldMk cId="2520771536" sldId="540"/>
            <ac:picMk id="28" creationId="{3B220A2A-E951-3F81-8E56-25C8C24C4D33}"/>
          </ac:picMkLst>
        </pc:picChg>
        <pc:picChg chg="add mod">
          <ac:chgData name="Orlando Marley Filho" userId="db0f27c2ee340672" providerId="LiveId" clId="{1320679C-52D2-4BC1-9F34-7139B097422A}" dt="2024-06-26T22:47:24.778" v="17194" actId="1076"/>
          <ac:picMkLst>
            <pc:docMk/>
            <pc:sldMk cId="2520771536" sldId="540"/>
            <ac:picMk id="32" creationId="{C89E71B1-BAC6-ED61-651A-5D7F4F1FEDF8}"/>
          </ac:picMkLst>
        </pc:picChg>
        <pc:picChg chg="add del mod">
          <ac:chgData name="Orlando Marley Filho" userId="db0f27c2ee340672" providerId="LiveId" clId="{1320679C-52D2-4BC1-9F34-7139B097422A}" dt="2024-06-26T22:34:10.095" v="16966" actId="478"/>
          <ac:picMkLst>
            <pc:docMk/>
            <pc:sldMk cId="2520771536" sldId="540"/>
            <ac:picMk id="47" creationId="{FAD40588-9459-2B4E-E036-21A96DDB7566}"/>
          </ac:picMkLst>
        </pc:picChg>
        <pc:picChg chg="add mod">
          <ac:chgData name="Orlando Marley Filho" userId="db0f27c2ee340672" providerId="LiveId" clId="{1320679C-52D2-4BC1-9F34-7139B097422A}" dt="2024-06-26T22:50:04.886" v="17223" actId="1076"/>
          <ac:picMkLst>
            <pc:docMk/>
            <pc:sldMk cId="2520771536" sldId="540"/>
            <ac:picMk id="51" creationId="{9AF78BA5-A8F0-E3C9-196E-DC69125A0913}"/>
          </ac:picMkLst>
        </pc:picChg>
        <pc:picChg chg="add del mod">
          <ac:chgData name="Orlando Marley Filho" userId="db0f27c2ee340672" providerId="LiveId" clId="{1320679C-52D2-4BC1-9F34-7139B097422A}" dt="2024-06-26T22:48:17.172" v="17198" actId="478"/>
          <ac:picMkLst>
            <pc:docMk/>
            <pc:sldMk cId="2520771536" sldId="540"/>
            <ac:picMk id="52" creationId="{94B80948-DC29-D2EA-E9CF-A7B7F09E9200}"/>
          </ac:picMkLst>
        </pc:picChg>
        <pc:picChg chg="add mod">
          <ac:chgData name="Orlando Marley Filho" userId="db0f27c2ee340672" providerId="LiveId" clId="{1320679C-52D2-4BC1-9F34-7139B097422A}" dt="2024-06-26T22:53:46.493" v="17254" actId="1076"/>
          <ac:picMkLst>
            <pc:docMk/>
            <pc:sldMk cId="2520771536" sldId="540"/>
            <ac:picMk id="58" creationId="{F77341D6-6AC5-0836-B23F-AE0B6D4D85F4}"/>
          </ac:picMkLst>
        </pc:picChg>
        <pc:picChg chg="add mod">
          <ac:chgData name="Orlando Marley Filho" userId="db0f27c2ee340672" providerId="LiveId" clId="{1320679C-52D2-4BC1-9F34-7139B097422A}" dt="2024-06-26T22:53:46.493" v="17254" actId="1076"/>
          <ac:picMkLst>
            <pc:docMk/>
            <pc:sldMk cId="2520771536" sldId="540"/>
            <ac:picMk id="60" creationId="{B5F21AC9-E0F5-9902-2C83-301A5C2BF415}"/>
          </ac:picMkLst>
        </pc:picChg>
        <pc:picChg chg="add mod">
          <ac:chgData name="Orlando Marley Filho" userId="db0f27c2ee340672" providerId="LiveId" clId="{1320679C-52D2-4BC1-9F34-7139B097422A}" dt="2024-06-26T22:53:46.493" v="17254" actId="1076"/>
          <ac:picMkLst>
            <pc:docMk/>
            <pc:sldMk cId="2520771536" sldId="540"/>
            <ac:picMk id="62" creationId="{9683603A-F28D-412C-BB78-0A17EC4C5A36}"/>
          </ac:picMkLst>
        </pc:picChg>
        <pc:picChg chg="add del mod">
          <ac:chgData name="Orlando Marley Filho" userId="db0f27c2ee340672" providerId="LiveId" clId="{1320679C-52D2-4BC1-9F34-7139B097422A}" dt="2024-06-26T22:22:22" v="16581" actId="478"/>
          <ac:picMkLst>
            <pc:docMk/>
            <pc:sldMk cId="2520771536" sldId="540"/>
            <ac:picMk id="2050" creationId="{4D1311C9-8346-E923-4F96-560E6E400ACA}"/>
          </ac:picMkLst>
        </pc:picChg>
        <pc:picChg chg="add mod">
          <ac:chgData name="Orlando Marley Filho" userId="db0f27c2ee340672" providerId="LiveId" clId="{1320679C-52D2-4BC1-9F34-7139B097422A}" dt="2024-06-26T22:47:24.778" v="17194" actId="1076"/>
          <ac:picMkLst>
            <pc:docMk/>
            <pc:sldMk cId="2520771536" sldId="540"/>
            <ac:picMk id="2052" creationId="{7EDD4BD7-BC0B-EDE3-8571-F0D4677AC898}"/>
          </ac:picMkLst>
        </pc:picChg>
        <pc:picChg chg="add mod">
          <ac:chgData name="Orlando Marley Filho" userId="db0f27c2ee340672" providerId="LiveId" clId="{1320679C-52D2-4BC1-9F34-7139B097422A}" dt="2024-06-26T22:47:24.778" v="17194" actId="1076"/>
          <ac:picMkLst>
            <pc:docMk/>
            <pc:sldMk cId="2520771536" sldId="540"/>
            <ac:picMk id="2054" creationId="{FEB01F77-F8C3-297C-D661-D5C477271481}"/>
          </ac:picMkLst>
        </pc:picChg>
        <pc:cxnChg chg="add mod">
          <ac:chgData name="Orlando Marley Filho" userId="db0f27c2ee340672" providerId="LiveId" clId="{1320679C-52D2-4BC1-9F34-7139B097422A}" dt="2024-06-26T22:47:24.778" v="17194" actId="1076"/>
          <ac:cxnSpMkLst>
            <pc:docMk/>
            <pc:sldMk cId="2520771536" sldId="540"/>
            <ac:cxnSpMk id="22" creationId="{FEE2FDA8-659B-49C1-F40F-29B59460CB57}"/>
          </ac:cxnSpMkLst>
        </pc:cxnChg>
        <pc:cxnChg chg="add mod">
          <ac:chgData name="Orlando Marley Filho" userId="db0f27c2ee340672" providerId="LiveId" clId="{1320679C-52D2-4BC1-9F34-7139B097422A}" dt="2024-06-26T22:47:24.778" v="17194" actId="1076"/>
          <ac:cxnSpMkLst>
            <pc:docMk/>
            <pc:sldMk cId="2520771536" sldId="540"/>
            <ac:cxnSpMk id="41" creationId="{E32CACF5-90CF-61F5-EF3C-670ECF72601E}"/>
          </ac:cxnSpMkLst>
        </pc:cxnChg>
        <pc:cxnChg chg="add del mod">
          <ac:chgData name="Orlando Marley Filho" userId="db0f27c2ee340672" providerId="LiveId" clId="{1320679C-52D2-4BC1-9F34-7139B097422A}" dt="2024-06-26T22:48:19.715" v="17202" actId="478"/>
          <ac:cxnSpMkLst>
            <pc:docMk/>
            <pc:sldMk cId="2520771536" sldId="540"/>
            <ac:cxnSpMk id="55" creationId="{851C942C-8445-E9BE-0252-D5E99C107A76}"/>
          </ac:cxnSpMkLst>
        </pc:cxnChg>
      </pc:sldChg>
      <pc:sldChg chg="delSp modSp add mod">
        <pc:chgData name="Orlando Marley Filho" userId="db0f27c2ee340672" providerId="LiveId" clId="{1320679C-52D2-4BC1-9F34-7139B097422A}" dt="2024-06-12T19:41:54.155" v="15009" actId="20577"/>
        <pc:sldMkLst>
          <pc:docMk/>
          <pc:sldMk cId="2616519812" sldId="540"/>
        </pc:sldMkLst>
        <pc:spChg chg="mod">
          <ac:chgData name="Orlando Marley Filho" userId="db0f27c2ee340672" providerId="LiveId" clId="{1320679C-52D2-4BC1-9F34-7139B097422A}" dt="2024-06-12T19:41:54.155" v="15009" actId="20577"/>
          <ac:spMkLst>
            <pc:docMk/>
            <pc:sldMk cId="2616519812" sldId="540"/>
            <ac:spMk id="3" creationId="{45C87677-58FD-09CA-B0E9-83620BAB7F3A}"/>
          </ac:spMkLst>
        </pc:spChg>
        <pc:spChg chg="del">
          <ac:chgData name="Orlando Marley Filho" userId="db0f27c2ee340672" providerId="LiveId" clId="{1320679C-52D2-4BC1-9F34-7139B097422A}" dt="2024-06-12T19:41:50.173" v="14996" actId="478"/>
          <ac:spMkLst>
            <pc:docMk/>
            <pc:sldMk cId="2616519812" sldId="540"/>
            <ac:spMk id="7" creationId="{E642EF35-D29B-DD49-EBF9-A4FAC9A0C03B}"/>
          </ac:spMkLst>
        </pc:spChg>
        <pc:spChg chg="del">
          <ac:chgData name="Orlando Marley Filho" userId="db0f27c2ee340672" providerId="LiveId" clId="{1320679C-52D2-4BC1-9F34-7139B097422A}" dt="2024-06-12T19:41:46.395" v="14995" actId="478"/>
          <ac:spMkLst>
            <pc:docMk/>
            <pc:sldMk cId="2616519812" sldId="540"/>
            <ac:spMk id="12" creationId="{8B6E69B3-E653-ADDD-336B-E19CB5B22AAE}"/>
          </ac:spMkLst>
        </pc:spChg>
        <pc:spChg chg="del">
          <ac:chgData name="Orlando Marley Filho" userId="db0f27c2ee340672" providerId="LiveId" clId="{1320679C-52D2-4BC1-9F34-7139B097422A}" dt="2024-06-12T19:41:46.395" v="14995" actId="478"/>
          <ac:spMkLst>
            <pc:docMk/>
            <pc:sldMk cId="2616519812" sldId="540"/>
            <ac:spMk id="13" creationId="{6E88097F-0648-211F-C8E6-E783D8DFEF32}"/>
          </ac:spMkLst>
        </pc:spChg>
        <pc:spChg chg="del">
          <ac:chgData name="Orlando Marley Filho" userId="db0f27c2ee340672" providerId="LiveId" clId="{1320679C-52D2-4BC1-9F34-7139B097422A}" dt="2024-06-12T19:41:46.395" v="14995" actId="478"/>
          <ac:spMkLst>
            <pc:docMk/>
            <pc:sldMk cId="2616519812" sldId="540"/>
            <ac:spMk id="14" creationId="{3BDF5525-4BCB-2195-C008-745B38BE2127}"/>
          </ac:spMkLst>
        </pc:spChg>
        <pc:spChg chg="del">
          <ac:chgData name="Orlando Marley Filho" userId="db0f27c2ee340672" providerId="LiveId" clId="{1320679C-52D2-4BC1-9F34-7139B097422A}" dt="2024-06-12T19:41:46.395" v="14995" actId="478"/>
          <ac:spMkLst>
            <pc:docMk/>
            <pc:sldMk cId="2616519812" sldId="540"/>
            <ac:spMk id="20" creationId="{0D42E9FE-1E3D-6267-C972-E32CD18E1C4F}"/>
          </ac:spMkLst>
        </pc:spChg>
        <pc:spChg chg="del">
          <ac:chgData name="Orlando Marley Filho" userId="db0f27c2ee340672" providerId="LiveId" clId="{1320679C-52D2-4BC1-9F34-7139B097422A}" dt="2024-06-12T19:41:46.395" v="14995" actId="478"/>
          <ac:spMkLst>
            <pc:docMk/>
            <pc:sldMk cId="2616519812" sldId="540"/>
            <ac:spMk id="21" creationId="{4CECB64B-0771-EDBB-DB86-C7E20DC52465}"/>
          </ac:spMkLst>
        </pc:spChg>
        <pc:spChg chg="del">
          <ac:chgData name="Orlando Marley Filho" userId="db0f27c2ee340672" providerId="LiveId" clId="{1320679C-52D2-4BC1-9F34-7139B097422A}" dt="2024-06-12T19:41:46.395" v="14995" actId="478"/>
          <ac:spMkLst>
            <pc:docMk/>
            <pc:sldMk cId="2616519812" sldId="540"/>
            <ac:spMk id="22" creationId="{8DFBEBB9-98D8-1FEE-6BE3-8629D9DA276D}"/>
          </ac:spMkLst>
        </pc:spChg>
        <pc:spChg chg="del">
          <ac:chgData name="Orlando Marley Filho" userId="db0f27c2ee340672" providerId="LiveId" clId="{1320679C-52D2-4BC1-9F34-7139B097422A}" dt="2024-06-12T19:41:46.395" v="14995" actId="478"/>
          <ac:spMkLst>
            <pc:docMk/>
            <pc:sldMk cId="2616519812" sldId="540"/>
            <ac:spMk id="34" creationId="{4CD60378-DD07-6933-96E9-2498C2B04A6B}"/>
          </ac:spMkLst>
        </pc:spChg>
        <pc:spChg chg="del">
          <ac:chgData name="Orlando Marley Filho" userId="db0f27c2ee340672" providerId="LiveId" clId="{1320679C-52D2-4BC1-9F34-7139B097422A}" dt="2024-06-12T19:41:46.395" v="14995" actId="478"/>
          <ac:spMkLst>
            <pc:docMk/>
            <pc:sldMk cId="2616519812" sldId="540"/>
            <ac:spMk id="35" creationId="{119A62F4-FEEA-B7FF-B163-1E203876B016}"/>
          </ac:spMkLst>
        </pc:spChg>
        <pc:spChg chg="del">
          <ac:chgData name="Orlando Marley Filho" userId="db0f27c2ee340672" providerId="LiveId" clId="{1320679C-52D2-4BC1-9F34-7139B097422A}" dt="2024-06-12T19:41:46.395" v="14995" actId="478"/>
          <ac:spMkLst>
            <pc:docMk/>
            <pc:sldMk cId="2616519812" sldId="540"/>
            <ac:spMk id="36" creationId="{B9775C11-A117-D0BA-4EE5-837E0F60D436}"/>
          </ac:spMkLst>
        </pc:spChg>
        <pc:spChg chg="del">
          <ac:chgData name="Orlando Marley Filho" userId="db0f27c2ee340672" providerId="LiveId" clId="{1320679C-52D2-4BC1-9F34-7139B097422A}" dt="2024-06-12T19:41:46.395" v="14995" actId="478"/>
          <ac:spMkLst>
            <pc:docMk/>
            <pc:sldMk cId="2616519812" sldId="540"/>
            <ac:spMk id="37" creationId="{16C58C85-9542-BE22-8F2B-0F36589C2D16}"/>
          </ac:spMkLst>
        </pc:spChg>
        <pc:spChg chg="del">
          <ac:chgData name="Orlando Marley Filho" userId="db0f27c2ee340672" providerId="LiveId" clId="{1320679C-52D2-4BC1-9F34-7139B097422A}" dt="2024-06-12T19:41:46.395" v="14995" actId="478"/>
          <ac:spMkLst>
            <pc:docMk/>
            <pc:sldMk cId="2616519812" sldId="540"/>
            <ac:spMk id="39" creationId="{44E6791A-9B9E-A306-3421-DC625C52325F}"/>
          </ac:spMkLst>
        </pc:spChg>
        <pc:spChg chg="del">
          <ac:chgData name="Orlando Marley Filho" userId="db0f27c2ee340672" providerId="LiveId" clId="{1320679C-52D2-4BC1-9F34-7139B097422A}" dt="2024-06-12T19:41:46.395" v="14995" actId="478"/>
          <ac:spMkLst>
            <pc:docMk/>
            <pc:sldMk cId="2616519812" sldId="540"/>
            <ac:spMk id="43" creationId="{0C17508D-8F53-C434-5ACD-75EEEF07386A}"/>
          </ac:spMkLst>
        </pc:spChg>
        <pc:spChg chg="del">
          <ac:chgData name="Orlando Marley Filho" userId="db0f27c2ee340672" providerId="LiveId" clId="{1320679C-52D2-4BC1-9F34-7139B097422A}" dt="2024-06-12T19:41:46.395" v="14995" actId="478"/>
          <ac:spMkLst>
            <pc:docMk/>
            <pc:sldMk cId="2616519812" sldId="540"/>
            <ac:spMk id="44" creationId="{E21CFF0D-9DEC-5212-8F57-7814F191B4AB}"/>
          </ac:spMkLst>
        </pc:spChg>
        <pc:spChg chg="del">
          <ac:chgData name="Orlando Marley Filho" userId="db0f27c2ee340672" providerId="LiveId" clId="{1320679C-52D2-4BC1-9F34-7139B097422A}" dt="2024-06-12T19:41:46.395" v="14995" actId="478"/>
          <ac:spMkLst>
            <pc:docMk/>
            <pc:sldMk cId="2616519812" sldId="540"/>
            <ac:spMk id="49" creationId="{4C8CBB14-8C48-2209-6DF5-66B672B8AD1F}"/>
          </ac:spMkLst>
        </pc:spChg>
        <pc:grpChg chg="del">
          <ac:chgData name="Orlando Marley Filho" userId="db0f27c2ee340672" providerId="LiveId" clId="{1320679C-52D2-4BC1-9F34-7139B097422A}" dt="2024-06-12T19:41:46.395" v="14995" actId="478"/>
          <ac:grpSpMkLst>
            <pc:docMk/>
            <pc:sldMk cId="2616519812" sldId="540"/>
            <ac:grpSpMk id="47" creationId="{809C4F5E-B57D-7D41-B39C-B3E5678852BE}"/>
          </ac:grpSpMkLst>
        </pc:grpChg>
        <pc:picChg chg="del">
          <ac:chgData name="Orlando Marley Filho" userId="db0f27c2ee340672" providerId="LiveId" clId="{1320679C-52D2-4BC1-9F34-7139B097422A}" dt="2024-06-12T19:41:46.395" v="14995" actId="478"/>
          <ac:picMkLst>
            <pc:docMk/>
            <pc:sldMk cId="2616519812" sldId="540"/>
            <ac:picMk id="10" creationId="{2DAEAD76-38A6-1495-3BDF-B56720BBE7FD}"/>
          </ac:picMkLst>
        </pc:picChg>
        <pc:picChg chg="del">
          <ac:chgData name="Orlando Marley Filho" userId="db0f27c2ee340672" providerId="LiveId" clId="{1320679C-52D2-4BC1-9F34-7139B097422A}" dt="2024-06-12T19:41:46.395" v="14995" actId="478"/>
          <ac:picMkLst>
            <pc:docMk/>
            <pc:sldMk cId="2616519812" sldId="540"/>
            <ac:picMk id="11" creationId="{BECE4938-DEA3-7FE9-3082-F1418CC25770}"/>
          </ac:picMkLst>
        </pc:picChg>
        <pc:picChg chg="del">
          <ac:chgData name="Orlando Marley Filho" userId="db0f27c2ee340672" providerId="LiveId" clId="{1320679C-52D2-4BC1-9F34-7139B097422A}" dt="2024-06-12T19:41:46.395" v="14995" actId="478"/>
          <ac:picMkLst>
            <pc:docMk/>
            <pc:sldMk cId="2616519812" sldId="540"/>
            <ac:picMk id="15" creationId="{E362DED4-025F-1364-6073-207B52D84777}"/>
          </ac:picMkLst>
        </pc:picChg>
        <pc:picChg chg="del">
          <ac:chgData name="Orlando Marley Filho" userId="db0f27c2ee340672" providerId="LiveId" clId="{1320679C-52D2-4BC1-9F34-7139B097422A}" dt="2024-06-12T19:41:46.395" v="14995" actId="478"/>
          <ac:picMkLst>
            <pc:docMk/>
            <pc:sldMk cId="2616519812" sldId="540"/>
            <ac:picMk id="16" creationId="{E1974E7B-8364-74EC-806C-68D97531DC95}"/>
          </ac:picMkLst>
        </pc:picChg>
        <pc:picChg chg="del">
          <ac:chgData name="Orlando Marley Filho" userId="db0f27c2ee340672" providerId="LiveId" clId="{1320679C-52D2-4BC1-9F34-7139B097422A}" dt="2024-06-12T19:41:46.395" v="14995" actId="478"/>
          <ac:picMkLst>
            <pc:docMk/>
            <pc:sldMk cId="2616519812" sldId="540"/>
            <ac:picMk id="17" creationId="{AAC452E9-7C96-4B5C-9A25-F68B888775CE}"/>
          </ac:picMkLst>
        </pc:picChg>
        <pc:picChg chg="del">
          <ac:chgData name="Orlando Marley Filho" userId="db0f27c2ee340672" providerId="LiveId" clId="{1320679C-52D2-4BC1-9F34-7139B097422A}" dt="2024-06-12T19:41:46.395" v="14995" actId="478"/>
          <ac:picMkLst>
            <pc:docMk/>
            <pc:sldMk cId="2616519812" sldId="540"/>
            <ac:picMk id="18" creationId="{24366310-51DA-9495-914E-2082235B9834}"/>
          </ac:picMkLst>
        </pc:picChg>
        <pc:picChg chg="del">
          <ac:chgData name="Orlando Marley Filho" userId="db0f27c2ee340672" providerId="LiveId" clId="{1320679C-52D2-4BC1-9F34-7139B097422A}" dt="2024-06-12T19:41:46.395" v="14995" actId="478"/>
          <ac:picMkLst>
            <pc:docMk/>
            <pc:sldMk cId="2616519812" sldId="540"/>
            <ac:picMk id="19" creationId="{490FB3A8-E390-B5C0-2318-5142EE581F05}"/>
          </ac:picMkLst>
        </pc:picChg>
        <pc:picChg chg="del">
          <ac:chgData name="Orlando Marley Filho" userId="db0f27c2ee340672" providerId="LiveId" clId="{1320679C-52D2-4BC1-9F34-7139B097422A}" dt="2024-06-12T19:41:46.395" v="14995" actId="478"/>
          <ac:picMkLst>
            <pc:docMk/>
            <pc:sldMk cId="2616519812" sldId="540"/>
            <ac:picMk id="38" creationId="{51FCFF8C-5133-406E-94B3-36975C105540}"/>
          </ac:picMkLst>
        </pc:picChg>
        <pc:picChg chg="del">
          <ac:chgData name="Orlando Marley Filho" userId="db0f27c2ee340672" providerId="LiveId" clId="{1320679C-52D2-4BC1-9F34-7139B097422A}" dt="2024-06-12T19:41:46.395" v="14995" actId="478"/>
          <ac:picMkLst>
            <pc:docMk/>
            <pc:sldMk cId="2616519812" sldId="540"/>
            <ac:picMk id="41" creationId="{F525DA8B-931A-4E1E-B0FA-85F905EDAB3E}"/>
          </ac:picMkLst>
        </pc:picChg>
        <pc:picChg chg="del">
          <ac:chgData name="Orlando Marley Filho" userId="db0f27c2ee340672" providerId="LiveId" clId="{1320679C-52D2-4BC1-9F34-7139B097422A}" dt="2024-06-12T19:41:46.395" v="14995" actId="478"/>
          <ac:picMkLst>
            <pc:docMk/>
            <pc:sldMk cId="2616519812" sldId="540"/>
            <ac:picMk id="42" creationId="{06EBB092-1502-6035-EC8E-6CB2A74D7F3B}"/>
          </ac:picMkLst>
        </pc:picChg>
        <pc:picChg chg="del">
          <ac:chgData name="Orlando Marley Filho" userId="db0f27c2ee340672" providerId="LiveId" clId="{1320679C-52D2-4BC1-9F34-7139B097422A}" dt="2024-06-12T19:41:46.395" v="14995" actId="478"/>
          <ac:picMkLst>
            <pc:docMk/>
            <pc:sldMk cId="2616519812" sldId="540"/>
            <ac:picMk id="1032" creationId="{F2EAC0CC-AFB1-0E71-AB62-5DF236DEC90D}"/>
          </ac:picMkLst>
        </pc:picChg>
        <pc:picChg chg="del">
          <ac:chgData name="Orlando Marley Filho" userId="db0f27c2ee340672" providerId="LiveId" clId="{1320679C-52D2-4BC1-9F34-7139B097422A}" dt="2024-06-12T19:41:46.395" v="14995" actId="478"/>
          <ac:picMkLst>
            <pc:docMk/>
            <pc:sldMk cId="2616519812" sldId="540"/>
            <ac:picMk id="1034" creationId="{4CB4C5E6-FAD4-F6D7-EA73-9176962012F8}"/>
          </ac:picMkLst>
        </pc:picChg>
        <pc:cxnChg chg="del">
          <ac:chgData name="Orlando Marley Filho" userId="db0f27c2ee340672" providerId="LiveId" clId="{1320679C-52D2-4BC1-9F34-7139B097422A}" dt="2024-06-12T19:41:46.395" v="14995" actId="478"/>
          <ac:cxnSpMkLst>
            <pc:docMk/>
            <pc:sldMk cId="2616519812" sldId="540"/>
            <ac:cxnSpMk id="24" creationId="{46899E7D-E952-E503-246B-CC3C96BC70E0}"/>
          </ac:cxnSpMkLst>
        </pc:cxnChg>
        <pc:cxnChg chg="del">
          <ac:chgData name="Orlando Marley Filho" userId="db0f27c2ee340672" providerId="LiveId" clId="{1320679C-52D2-4BC1-9F34-7139B097422A}" dt="2024-06-12T19:41:46.395" v="14995" actId="478"/>
          <ac:cxnSpMkLst>
            <pc:docMk/>
            <pc:sldMk cId="2616519812" sldId="540"/>
            <ac:cxnSpMk id="26" creationId="{17683402-4E1E-5BD8-AADD-994079876945}"/>
          </ac:cxnSpMkLst>
        </pc:cxnChg>
        <pc:cxnChg chg="del">
          <ac:chgData name="Orlando Marley Filho" userId="db0f27c2ee340672" providerId="LiveId" clId="{1320679C-52D2-4BC1-9F34-7139B097422A}" dt="2024-06-12T19:41:46.395" v="14995" actId="478"/>
          <ac:cxnSpMkLst>
            <pc:docMk/>
            <pc:sldMk cId="2616519812" sldId="540"/>
            <ac:cxnSpMk id="30" creationId="{3C5B9163-98C7-EDBC-46FA-FB3A0AE6DB72}"/>
          </ac:cxnSpMkLst>
        </pc:cxnChg>
        <pc:cxnChg chg="del">
          <ac:chgData name="Orlando Marley Filho" userId="db0f27c2ee340672" providerId="LiveId" clId="{1320679C-52D2-4BC1-9F34-7139B097422A}" dt="2024-06-12T19:41:46.395" v="14995" actId="478"/>
          <ac:cxnSpMkLst>
            <pc:docMk/>
            <pc:sldMk cId="2616519812" sldId="540"/>
            <ac:cxnSpMk id="50" creationId="{B1138994-E18B-8FAF-880C-CA7A74DD8DB9}"/>
          </ac:cxnSpMkLst>
        </pc:cxnChg>
        <pc:cxnChg chg="del">
          <ac:chgData name="Orlando Marley Filho" userId="db0f27c2ee340672" providerId="LiveId" clId="{1320679C-52D2-4BC1-9F34-7139B097422A}" dt="2024-06-12T19:41:46.395" v="14995" actId="478"/>
          <ac:cxnSpMkLst>
            <pc:docMk/>
            <pc:sldMk cId="2616519812" sldId="540"/>
            <ac:cxnSpMk id="53" creationId="{EB30A6E3-27CE-E119-F566-E5E617795DC9}"/>
          </ac:cxnSpMkLst>
        </pc:cxnChg>
        <pc:cxnChg chg="del">
          <ac:chgData name="Orlando Marley Filho" userId="db0f27c2ee340672" providerId="LiveId" clId="{1320679C-52D2-4BC1-9F34-7139B097422A}" dt="2024-06-12T19:41:46.395" v="14995" actId="478"/>
          <ac:cxnSpMkLst>
            <pc:docMk/>
            <pc:sldMk cId="2616519812" sldId="540"/>
            <ac:cxnSpMk id="58" creationId="{6F801003-C5AF-AD8D-71AD-A12D41C05F5C}"/>
          </ac:cxnSpMkLst>
        </pc:cxnChg>
        <pc:cxnChg chg="del">
          <ac:chgData name="Orlando Marley Filho" userId="db0f27c2ee340672" providerId="LiveId" clId="{1320679C-52D2-4BC1-9F34-7139B097422A}" dt="2024-06-12T19:41:46.395" v="14995" actId="478"/>
          <ac:cxnSpMkLst>
            <pc:docMk/>
            <pc:sldMk cId="2616519812" sldId="540"/>
            <ac:cxnSpMk id="61" creationId="{702FE966-11AB-BD75-D32D-137993B9D12B}"/>
          </ac:cxnSpMkLst>
        </pc:cxnChg>
      </pc:sldChg>
      <pc:sldChg chg="add del">
        <pc:chgData name="Orlando Marley Filho" userId="db0f27c2ee340672" providerId="LiveId" clId="{1320679C-52D2-4BC1-9F34-7139B097422A}" dt="2024-06-26T19:14:48.969" v="15850"/>
        <pc:sldMkLst>
          <pc:docMk/>
          <pc:sldMk cId="3770256855" sldId="540"/>
        </pc:sldMkLst>
      </pc:sldChg>
      <pc:sldChg chg="addSp delSp modSp add mod ord modShow modNotesTx">
        <pc:chgData name="Orlando Marley Filho" userId="db0f27c2ee340672" providerId="LiveId" clId="{1320679C-52D2-4BC1-9F34-7139B097422A}" dt="2024-07-16T00:15:45.222" v="32952" actId="1076"/>
        <pc:sldMkLst>
          <pc:docMk/>
          <pc:sldMk cId="85800863" sldId="541"/>
        </pc:sldMkLst>
        <pc:spChg chg="mod">
          <ac:chgData name="Orlando Marley Filho" userId="db0f27c2ee340672" providerId="LiveId" clId="{1320679C-52D2-4BC1-9F34-7139B097422A}" dt="2024-06-29T21:28:16.250" v="22122" actId="164"/>
          <ac:spMkLst>
            <pc:docMk/>
            <pc:sldMk cId="85800863" sldId="541"/>
            <ac:spMk id="2" creationId="{E189B805-8333-7444-502C-5217BEC53675}"/>
          </ac:spMkLst>
        </pc:spChg>
        <pc:spChg chg="del mod">
          <ac:chgData name="Orlando Marley Filho" userId="db0f27c2ee340672" providerId="LiveId" clId="{1320679C-52D2-4BC1-9F34-7139B097422A}" dt="2024-06-29T21:27:58.508" v="22118" actId="478"/>
          <ac:spMkLst>
            <pc:docMk/>
            <pc:sldMk cId="85800863" sldId="541"/>
            <ac:spMk id="3" creationId="{74AB7E95-2805-C359-E24C-5730E3A7BCE0}"/>
          </ac:spMkLst>
        </pc:spChg>
        <pc:spChg chg="mod">
          <ac:chgData name="Orlando Marley Filho" userId="db0f27c2ee340672" providerId="LiveId" clId="{1320679C-52D2-4BC1-9F34-7139B097422A}" dt="2024-06-29T21:27:12.605" v="22110"/>
          <ac:spMkLst>
            <pc:docMk/>
            <pc:sldMk cId="85800863" sldId="541"/>
            <ac:spMk id="4" creationId="{722A8741-D7E9-8CF6-8CBE-253CEFA52403}"/>
          </ac:spMkLst>
        </pc:spChg>
        <pc:spChg chg="add mod">
          <ac:chgData name="Orlando Marley Filho" userId="db0f27c2ee340672" providerId="LiveId" clId="{1320679C-52D2-4BC1-9F34-7139B097422A}" dt="2024-07-16T00:13:43.719" v="32926" actId="20577"/>
          <ac:spMkLst>
            <pc:docMk/>
            <pc:sldMk cId="85800863" sldId="541"/>
            <ac:spMk id="5" creationId="{0D9145A3-DCBC-1564-7AB3-42743874AFE6}"/>
          </ac:spMkLst>
        </pc:spChg>
        <pc:spChg chg="mod">
          <ac:chgData name="Orlando Marley Filho" userId="db0f27c2ee340672" providerId="LiveId" clId="{1320679C-52D2-4BC1-9F34-7139B097422A}" dt="2024-06-29T21:27:43.405" v="22113"/>
          <ac:spMkLst>
            <pc:docMk/>
            <pc:sldMk cId="85800863" sldId="541"/>
            <ac:spMk id="5" creationId="{8AAA180C-151C-A963-EB47-3A0EB99EC6D3}"/>
          </ac:spMkLst>
        </pc:spChg>
        <pc:spChg chg="add mod">
          <ac:chgData name="Orlando Marley Filho" userId="db0f27c2ee340672" providerId="LiveId" clId="{1320679C-52D2-4BC1-9F34-7139B097422A}" dt="2024-06-29T21:28:16.250" v="22122" actId="164"/>
          <ac:spMkLst>
            <pc:docMk/>
            <pc:sldMk cId="85800863" sldId="541"/>
            <ac:spMk id="6" creationId="{90EDAD63-F1FB-43B3-B3B9-2D1E08E20D47}"/>
          </ac:spMkLst>
        </pc:spChg>
        <pc:spChg chg="add mod">
          <ac:chgData name="Orlando Marley Filho" userId="db0f27c2ee340672" providerId="LiveId" clId="{1320679C-52D2-4BC1-9F34-7139B097422A}" dt="2024-07-16T00:15:45.222" v="32952" actId="1076"/>
          <ac:spMkLst>
            <pc:docMk/>
            <pc:sldMk cId="85800863" sldId="541"/>
            <ac:spMk id="9" creationId="{057F39C4-C14B-D046-9F9D-C447CA873CF2}"/>
          </ac:spMkLst>
        </pc:spChg>
        <pc:grpChg chg="add mod">
          <ac:chgData name="Orlando Marley Filho" userId="db0f27c2ee340672" providerId="LiveId" clId="{1320679C-52D2-4BC1-9F34-7139B097422A}" dt="2024-06-29T21:28:16.250" v="22122" actId="164"/>
          <ac:grpSpMkLst>
            <pc:docMk/>
            <pc:sldMk cId="85800863" sldId="541"/>
            <ac:grpSpMk id="7" creationId="{3B49427E-2008-30E4-E3E8-789A55DDB07B}"/>
          </ac:grpSpMkLst>
        </pc:grpChg>
      </pc:sldChg>
      <pc:sldChg chg="addSp delSp modSp add mod setBg modAnim modNotesTx">
        <pc:chgData name="Orlando Marley Filho" userId="db0f27c2ee340672" providerId="LiveId" clId="{1320679C-52D2-4BC1-9F34-7139B097422A}" dt="2024-06-30T20:55:24.788" v="25774" actId="2085"/>
        <pc:sldMkLst>
          <pc:docMk/>
          <pc:sldMk cId="3815454007" sldId="542"/>
        </pc:sldMkLst>
        <pc:spChg chg="mod">
          <ac:chgData name="Orlando Marley Filho" userId="db0f27c2ee340672" providerId="LiveId" clId="{1320679C-52D2-4BC1-9F34-7139B097422A}" dt="2024-06-30T19:18:44.812" v="25658" actId="113"/>
          <ac:spMkLst>
            <pc:docMk/>
            <pc:sldMk cId="3815454007" sldId="542"/>
            <ac:spMk id="4" creationId="{722A8741-D7E9-8CF6-8CBE-253CEFA52403}"/>
          </ac:spMkLst>
        </pc:spChg>
        <pc:spChg chg="add del mod">
          <ac:chgData name="Orlando Marley Filho" userId="db0f27c2ee340672" providerId="LiveId" clId="{1320679C-52D2-4BC1-9F34-7139B097422A}" dt="2024-06-29T21:44:04.274" v="22363" actId="478"/>
          <ac:spMkLst>
            <pc:docMk/>
            <pc:sldMk cId="3815454007" sldId="542"/>
            <ac:spMk id="6" creationId="{326F6AC0-A95A-5879-696D-D3997A3FFD09}"/>
          </ac:spMkLst>
        </pc:spChg>
        <pc:spChg chg="add del mod">
          <ac:chgData name="Orlando Marley Filho" userId="db0f27c2ee340672" providerId="LiveId" clId="{1320679C-52D2-4BC1-9F34-7139B097422A}" dt="2024-06-29T21:46:49.291" v="22384" actId="478"/>
          <ac:spMkLst>
            <pc:docMk/>
            <pc:sldMk cId="3815454007" sldId="542"/>
            <ac:spMk id="8" creationId="{198F42C9-264D-401C-B9D1-95FAA323ACE8}"/>
          </ac:spMkLst>
        </pc:spChg>
        <pc:spChg chg="add mod">
          <ac:chgData name="Orlando Marley Filho" userId="db0f27c2ee340672" providerId="LiveId" clId="{1320679C-52D2-4BC1-9F34-7139B097422A}" dt="2024-06-29T22:21:57.869" v="23218" actId="1582"/>
          <ac:spMkLst>
            <pc:docMk/>
            <pc:sldMk cId="3815454007" sldId="542"/>
            <ac:spMk id="9" creationId="{8327AF11-4E1E-D528-EA8E-5631384A0A09}"/>
          </ac:spMkLst>
        </pc:spChg>
        <pc:spChg chg="del">
          <ac:chgData name="Orlando Marley Filho" userId="db0f27c2ee340672" providerId="LiveId" clId="{1320679C-52D2-4BC1-9F34-7139B097422A}" dt="2024-06-29T21:31:50.978" v="22159" actId="478"/>
          <ac:spMkLst>
            <pc:docMk/>
            <pc:sldMk cId="3815454007" sldId="542"/>
            <ac:spMk id="10" creationId="{D73FE0E4-241D-0DF8-210A-D337A69BDFF1}"/>
          </ac:spMkLst>
        </pc:spChg>
        <pc:spChg chg="add mod">
          <ac:chgData name="Orlando Marley Filho" userId="db0f27c2ee340672" providerId="LiveId" clId="{1320679C-52D2-4BC1-9F34-7139B097422A}" dt="2024-06-29T22:08:29.955" v="23018" actId="1076"/>
          <ac:spMkLst>
            <pc:docMk/>
            <pc:sldMk cId="3815454007" sldId="542"/>
            <ac:spMk id="12" creationId="{CDD874E6-227F-475D-92D2-EF6F57A74D77}"/>
          </ac:spMkLst>
        </pc:spChg>
        <pc:spChg chg="add del">
          <ac:chgData name="Orlando Marley Filho" userId="db0f27c2ee340672" providerId="LiveId" clId="{1320679C-52D2-4BC1-9F34-7139B097422A}" dt="2024-06-29T21:48:52.013" v="22406" actId="11529"/>
          <ac:spMkLst>
            <pc:docMk/>
            <pc:sldMk cId="3815454007" sldId="542"/>
            <ac:spMk id="15" creationId="{A77E482D-01B6-CE98-BAAB-46701AD73F49}"/>
          </ac:spMkLst>
        </pc:spChg>
        <pc:spChg chg="add del mod">
          <ac:chgData name="Orlando Marley Filho" userId="db0f27c2ee340672" providerId="LiveId" clId="{1320679C-52D2-4BC1-9F34-7139B097422A}" dt="2024-06-29T21:50:06.175" v="22441" actId="478"/>
          <ac:spMkLst>
            <pc:docMk/>
            <pc:sldMk cId="3815454007" sldId="542"/>
            <ac:spMk id="16" creationId="{36D556B7-DCDC-7CA4-03E5-FE2A6F3E3D2F}"/>
          </ac:spMkLst>
        </pc:spChg>
        <pc:spChg chg="add del mod">
          <ac:chgData name="Orlando Marley Filho" userId="db0f27c2ee340672" providerId="LiveId" clId="{1320679C-52D2-4BC1-9F34-7139B097422A}" dt="2024-06-29T21:50:06.688" v="22442" actId="478"/>
          <ac:spMkLst>
            <pc:docMk/>
            <pc:sldMk cId="3815454007" sldId="542"/>
            <ac:spMk id="17" creationId="{BB2519E2-350E-347A-6155-D5214107F24D}"/>
          </ac:spMkLst>
        </pc:spChg>
        <pc:spChg chg="add mod">
          <ac:chgData name="Orlando Marley Filho" userId="db0f27c2ee340672" providerId="LiveId" clId="{1320679C-52D2-4BC1-9F34-7139B097422A}" dt="2024-06-29T22:08:29.955" v="23018" actId="1076"/>
          <ac:spMkLst>
            <pc:docMk/>
            <pc:sldMk cId="3815454007" sldId="542"/>
            <ac:spMk id="19" creationId="{85C71ED4-0D22-61E9-A947-75145DBE81B2}"/>
          </ac:spMkLst>
        </pc:spChg>
        <pc:spChg chg="add mod">
          <ac:chgData name="Orlando Marley Filho" userId="db0f27c2ee340672" providerId="LiveId" clId="{1320679C-52D2-4BC1-9F34-7139B097422A}" dt="2024-06-29T22:08:29.955" v="23018" actId="1076"/>
          <ac:spMkLst>
            <pc:docMk/>
            <pc:sldMk cId="3815454007" sldId="542"/>
            <ac:spMk id="21" creationId="{D6AE15AE-4126-90F8-7D1A-883496BDBEFE}"/>
          </ac:spMkLst>
        </pc:spChg>
        <pc:spChg chg="add mod">
          <ac:chgData name="Orlando Marley Filho" userId="db0f27c2ee340672" providerId="LiveId" clId="{1320679C-52D2-4BC1-9F34-7139B097422A}" dt="2024-06-29T22:08:29.955" v="23018" actId="1076"/>
          <ac:spMkLst>
            <pc:docMk/>
            <pc:sldMk cId="3815454007" sldId="542"/>
            <ac:spMk id="23" creationId="{88C3AF0B-F884-3FD6-939F-B9634697E951}"/>
          </ac:spMkLst>
        </pc:spChg>
        <pc:spChg chg="add mod">
          <ac:chgData name="Orlando Marley Filho" userId="db0f27c2ee340672" providerId="LiveId" clId="{1320679C-52D2-4BC1-9F34-7139B097422A}" dt="2024-06-29T22:08:29.955" v="23018" actId="1076"/>
          <ac:spMkLst>
            <pc:docMk/>
            <pc:sldMk cId="3815454007" sldId="542"/>
            <ac:spMk id="25" creationId="{9C556C15-DFC6-F1AD-699D-FF78D88D6E82}"/>
          </ac:spMkLst>
        </pc:spChg>
        <pc:spChg chg="add del mod">
          <ac:chgData name="Orlando Marley Filho" userId="db0f27c2ee340672" providerId="LiveId" clId="{1320679C-52D2-4BC1-9F34-7139B097422A}" dt="2024-06-29T21:56:43.241" v="22540" actId="22"/>
          <ac:spMkLst>
            <pc:docMk/>
            <pc:sldMk cId="3815454007" sldId="542"/>
            <ac:spMk id="3077" creationId="{3B031843-60A4-6160-C05E-C0D0476498F7}"/>
          </ac:spMkLst>
        </pc:spChg>
        <pc:spChg chg="add del mod">
          <ac:chgData name="Orlando Marley Filho" userId="db0f27c2ee340672" providerId="LiveId" clId="{1320679C-52D2-4BC1-9F34-7139B097422A}" dt="2024-06-29T22:07:22.430" v="23016" actId="12084"/>
          <ac:spMkLst>
            <pc:docMk/>
            <pc:sldMk cId="3815454007" sldId="542"/>
            <ac:spMk id="3079" creationId="{3302BE26-6FE5-8EA4-59B7-9A219DD2068A}"/>
          </ac:spMkLst>
        </pc:spChg>
        <pc:spChg chg="mod topLvl">
          <ac:chgData name="Orlando Marley Filho" userId="db0f27c2ee340672" providerId="LiveId" clId="{1320679C-52D2-4BC1-9F34-7139B097422A}" dt="2024-06-30T20:55:05.975" v="25768" actId="2085"/>
          <ac:spMkLst>
            <pc:docMk/>
            <pc:sldMk cId="3815454007" sldId="542"/>
            <ac:spMk id="3084" creationId="{6290C07F-7F28-C68A-2622-DA4981010306}"/>
          </ac:spMkLst>
        </pc:spChg>
        <pc:spChg chg="mod topLvl">
          <ac:chgData name="Orlando Marley Filho" userId="db0f27c2ee340672" providerId="LiveId" clId="{1320679C-52D2-4BC1-9F34-7139B097422A}" dt="2024-06-30T20:55:24.788" v="25774" actId="2085"/>
          <ac:spMkLst>
            <pc:docMk/>
            <pc:sldMk cId="3815454007" sldId="542"/>
            <ac:spMk id="3085" creationId="{3E12796A-6852-D154-A4DE-3941C9CD4962}"/>
          </ac:spMkLst>
        </pc:spChg>
        <pc:spChg chg="mod topLvl">
          <ac:chgData name="Orlando Marley Filho" userId="db0f27c2ee340672" providerId="LiveId" clId="{1320679C-52D2-4BC1-9F34-7139B097422A}" dt="2024-06-30T20:55:08.122" v="25769" actId="2085"/>
          <ac:spMkLst>
            <pc:docMk/>
            <pc:sldMk cId="3815454007" sldId="542"/>
            <ac:spMk id="3086" creationId="{1FD28ED5-0EFF-4CFA-0788-6B343E86D54A}"/>
          </ac:spMkLst>
        </pc:spChg>
        <pc:spChg chg="mod topLvl">
          <ac:chgData name="Orlando Marley Filho" userId="db0f27c2ee340672" providerId="LiveId" clId="{1320679C-52D2-4BC1-9F34-7139B097422A}" dt="2024-06-30T20:55:24.788" v="25774" actId="2085"/>
          <ac:spMkLst>
            <pc:docMk/>
            <pc:sldMk cId="3815454007" sldId="542"/>
            <ac:spMk id="3087" creationId="{CD7A52CD-52DF-E7BA-C0F8-DA4E6B527FFF}"/>
          </ac:spMkLst>
        </pc:spChg>
        <pc:spChg chg="mod topLvl">
          <ac:chgData name="Orlando Marley Filho" userId="db0f27c2ee340672" providerId="LiveId" clId="{1320679C-52D2-4BC1-9F34-7139B097422A}" dt="2024-06-30T20:55:10.214" v="25770" actId="2085"/>
          <ac:spMkLst>
            <pc:docMk/>
            <pc:sldMk cId="3815454007" sldId="542"/>
            <ac:spMk id="3088" creationId="{28CFB532-1233-0915-DA84-CD1D37582217}"/>
          </ac:spMkLst>
        </pc:spChg>
        <pc:spChg chg="mod topLvl">
          <ac:chgData name="Orlando Marley Filho" userId="db0f27c2ee340672" providerId="LiveId" clId="{1320679C-52D2-4BC1-9F34-7139B097422A}" dt="2024-06-30T20:55:24.788" v="25774" actId="2085"/>
          <ac:spMkLst>
            <pc:docMk/>
            <pc:sldMk cId="3815454007" sldId="542"/>
            <ac:spMk id="3089" creationId="{6BA70607-7C3E-B559-1BE5-D9849621B780}"/>
          </ac:spMkLst>
        </pc:spChg>
        <pc:grpChg chg="del mod">
          <ac:chgData name="Orlando Marley Filho" userId="db0f27c2ee340672" providerId="LiveId" clId="{1320679C-52D2-4BC1-9F34-7139B097422A}" dt="2024-06-29T22:22:39.408" v="23224" actId="165"/>
          <ac:grpSpMkLst>
            <pc:docMk/>
            <pc:sldMk cId="3815454007" sldId="542"/>
            <ac:grpSpMk id="3083" creationId="{B579EC33-63C7-E708-0C49-781E247ACAA2}"/>
          </ac:grpSpMkLst>
        </pc:grpChg>
        <pc:graphicFrameChg chg="add mod">
          <ac:chgData name="Orlando Marley Filho" userId="db0f27c2ee340672" providerId="LiveId" clId="{1320679C-52D2-4BC1-9F34-7139B097422A}" dt="2024-06-29T22:05:14.346" v="22991" actId="12084"/>
          <ac:graphicFrameMkLst>
            <pc:docMk/>
            <pc:sldMk cId="3815454007" sldId="542"/>
            <ac:graphicFrameMk id="3080" creationId="{85B4EDC4-CE5E-01F9-2800-5FD1DFBC0F3F}"/>
          </ac:graphicFrameMkLst>
        </pc:graphicFrameChg>
        <pc:graphicFrameChg chg="add mod">
          <ac:chgData name="Orlando Marley Filho" userId="db0f27c2ee340672" providerId="LiveId" clId="{1320679C-52D2-4BC1-9F34-7139B097422A}" dt="2024-06-29T22:06:32.845" v="22994" actId="13782"/>
          <ac:graphicFrameMkLst>
            <pc:docMk/>
            <pc:sldMk cId="3815454007" sldId="542"/>
            <ac:graphicFrameMk id="3081" creationId="{AF95C8B6-CC2D-F139-6B08-E31275331ED9}"/>
          </ac:graphicFrameMkLst>
        </pc:graphicFrameChg>
        <pc:graphicFrameChg chg="add del mod modGraphic">
          <ac:chgData name="Orlando Marley Filho" userId="db0f27c2ee340672" providerId="LiveId" clId="{1320679C-52D2-4BC1-9F34-7139B097422A}" dt="2024-06-29T22:22:34.940" v="23223" actId="18245"/>
          <ac:graphicFrameMkLst>
            <pc:docMk/>
            <pc:sldMk cId="3815454007" sldId="542"/>
            <ac:graphicFrameMk id="3082" creationId="{E3C1DFE1-0DC6-8949-00D9-0332A6D3AE4B}"/>
          </ac:graphicFrameMkLst>
        </pc:graphicFrameChg>
        <pc:picChg chg="add del">
          <ac:chgData name="Orlando Marley Filho" userId="db0f27c2ee340672" providerId="LiveId" clId="{1320679C-52D2-4BC1-9F34-7139B097422A}" dt="2024-06-29T21:35:34.344" v="22164" actId="478"/>
          <ac:picMkLst>
            <pc:docMk/>
            <pc:sldMk cId="3815454007" sldId="542"/>
            <ac:picMk id="5" creationId="{AB4D4414-BFC0-88FF-BEFA-5D49CF2FFFAA}"/>
          </ac:picMkLst>
        </pc:picChg>
        <pc:picChg chg="add del mod">
          <ac:chgData name="Orlando Marley Filho" userId="db0f27c2ee340672" providerId="LiveId" clId="{1320679C-52D2-4BC1-9F34-7139B097422A}" dt="2024-06-29T21:46:48.278" v="22383" actId="478"/>
          <ac:picMkLst>
            <pc:docMk/>
            <pc:sldMk cId="3815454007" sldId="542"/>
            <ac:picMk id="7" creationId="{28923E23-0DF1-4B0E-BBB2-EF74F47F0A4E}"/>
          </ac:picMkLst>
        </pc:picChg>
        <pc:picChg chg="add del mod">
          <ac:chgData name="Orlando Marley Filho" userId="db0f27c2ee340672" providerId="LiveId" clId="{1320679C-52D2-4BC1-9F34-7139B097422A}" dt="2024-06-29T22:08:29.955" v="23018" actId="1076"/>
          <ac:picMkLst>
            <pc:docMk/>
            <pc:sldMk cId="3815454007" sldId="542"/>
            <ac:picMk id="11" creationId="{0BA6AF34-EB4E-4ED8-82D0-1DF42B5BDF5E}"/>
          </ac:picMkLst>
        </pc:picChg>
        <pc:picChg chg="add del mod">
          <ac:chgData name="Orlando Marley Filho" userId="db0f27c2ee340672" providerId="LiveId" clId="{1320679C-52D2-4BC1-9F34-7139B097422A}" dt="2024-06-29T21:48:21.701" v="22400" actId="478"/>
          <ac:picMkLst>
            <pc:docMk/>
            <pc:sldMk cId="3815454007" sldId="542"/>
            <ac:picMk id="13" creationId="{1AAF98C5-35B9-5FF2-FD98-21CFC9F35E05}"/>
          </ac:picMkLst>
        </pc:picChg>
        <pc:picChg chg="add del mod">
          <ac:chgData name="Orlando Marley Filho" userId="db0f27c2ee340672" providerId="LiveId" clId="{1320679C-52D2-4BC1-9F34-7139B097422A}" dt="2024-06-29T21:48:20.912" v="22399" actId="478"/>
          <ac:picMkLst>
            <pc:docMk/>
            <pc:sldMk cId="3815454007" sldId="542"/>
            <ac:picMk id="14" creationId="{1AAF98C5-35B9-5FF2-FD98-21CFC9F35E05}"/>
          </ac:picMkLst>
        </pc:picChg>
        <pc:picChg chg="add mod">
          <ac:chgData name="Orlando Marley Filho" userId="db0f27c2ee340672" providerId="LiveId" clId="{1320679C-52D2-4BC1-9F34-7139B097422A}" dt="2024-06-29T22:08:29.955" v="23018" actId="1076"/>
          <ac:picMkLst>
            <pc:docMk/>
            <pc:sldMk cId="3815454007" sldId="542"/>
            <ac:picMk id="18" creationId="{1AAF98C5-35B9-5FF2-FD98-21CFC9F35E05}"/>
          </ac:picMkLst>
        </pc:picChg>
        <pc:picChg chg="add mod">
          <ac:chgData name="Orlando Marley Filho" userId="db0f27c2ee340672" providerId="LiveId" clId="{1320679C-52D2-4BC1-9F34-7139B097422A}" dt="2024-06-29T22:08:29.955" v="23018" actId="1076"/>
          <ac:picMkLst>
            <pc:docMk/>
            <pc:sldMk cId="3815454007" sldId="542"/>
            <ac:picMk id="20" creationId="{C2CA8A77-CA45-8F9A-C429-9704E0FD43F7}"/>
          </ac:picMkLst>
        </pc:picChg>
        <pc:picChg chg="add mod">
          <ac:chgData name="Orlando Marley Filho" userId="db0f27c2ee340672" providerId="LiveId" clId="{1320679C-52D2-4BC1-9F34-7139B097422A}" dt="2024-06-29T22:08:29.955" v="23018" actId="1076"/>
          <ac:picMkLst>
            <pc:docMk/>
            <pc:sldMk cId="3815454007" sldId="542"/>
            <ac:picMk id="22" creationId="{741EDAB8-C313-FA3F-BCA7-CBC750EAFB00}"/>
          </ac:picMkLst>
        </pc:picChg>
        <pc:picChg chg="add mod">
          <ac:chgData name="Orlando Marley Filho" userId="db0f27c2ee340672" providerId="LiveId" clId="{1320679C-52D2-4BC1-9F34-7139B097422A}" dt="2024-06-29T22:08:29.955" v="23018" actId="1076"/>
          <ac:picMkLst>
            <pc:docMk/>
            <pc:sldMk cId="3815454007" sldId="542"/>
            <ac:picMk id="24" creationId="{05F22D1B-E0D1-4CEA-9FC5-238CEB8E805C}"/>
          </ac:picMkLst>
        </pc:picChg>
        <pc:picChg chg="del">
          <ac:chgData name="Orlando Marley Filho" userId="db0f27c2ee340672" providerId="LiveId" clId="{1320679C-52D2-4BC1-9F34-7139B097422A}" dt="2024-06-29T21:31:49.359" v="22158" actId="478"/>
          <ac:picMkLst>
            <pc:docMk/>
            <pc:sldMk cId="3815454007" sldId="542"/>
            <ac:picMk id="3076" creationId="{BA14F22F-ED29-F7D9-99B1-A39C051574E9}"/>
          </ac:picMkLst>
        </pc:picChg>
        <pc:cxnChg chg="add mod">
          <ac:chgData name="Orlando Marley Filho" userId="db0f27c2ee340672" providerId="LiveId" clId="{1320679C-52D2-4BC1-9F34-7139B097422A}" dt="2024-06-29T22:08:29.955" v="23018" actId="1076"/>
          <ac:cxnSpMkLst>
            <pc:docMk/>
            <pc:sldMk cId="3815454007" sldId="542"/>
            <ac:cxnSpMk id="27" creationId="{D1849E0C-906D-1ED5-33AD-4F500CDFB7B9}"/>
          </ac:cxnSpMkLst>
        </pc:cxnChg>
        <pc:cxnChg chg="add mod">
          <ac:chgData name="Orlando Marley Filho" userId="db0f27c2ee340672" providerId="LiveId" clId="{1320679C-52D2-4BC1-9F34-7139B097422A}" dt="2024-06-29T22:08:29.955" v="23018" actId="1076"/>
          <ac:cxnSpMkLst>
            <pc:docMk/>
            <pc:sldMk cId="3815454007" sldId="542"/>
            <ac:cxnSpMk id="28" creationId="{A46AA014-80C9-5BE4-6BB0-BBA99A9103C5}"/>
          </ac:cxnSpMkLst>
        </pc:cxnChg>
        <pc:cxnChg chg="add mod">
          <ac:chgData name="Orlando Marley Filho" userId="db0f27c2ee340672" providerId="LiveId" clId="{1320679C-52D2-4BC1-9F34-7139B097422A}" dt="2024-06-29T22:08:29.955" v="23018" actId="1076"/>
          <ac:cxnSpMkLst>
            <pc:docMk/>
            <pc:sldMk cId="3815454007" sldId="542"/>
            <ac:cxnSpMk id="31" creationId="{FEE74CCF-D599-70E7-DF0D-87866DAC15C8}"/>
          </ac:cxnSpMkLst>
        </pc:cxnChg>
        <pc:cxnChg chg="add mod">
          <ac:chgData name="Orlando Marley Filho" userId="db0f27c2ee340672" providerId="LiveId" clId="{1320679C-52D2-4BC1-9F34-7139B097422A}" dt="2024-06-29T22:08:29.955" v="23018" actId="1076"/>
          <ac:cxnSpMkLst>
            <pc:docMk/>
            <pc:sldMk cId="3815454007" sldId="542"/>
            <ac:cxnSpMk id="40" creationId="{86E33EA5-2F5C-01C9-CC11-216CB21E706E}"/>
          </ac:cxnSpMkLst>
        </pc:cxnChg>
        <pc:cxnChg chg="add mod">
          <ac:chgData name="Orlando Marley Filho" userId="db0f27c2ee340672" providerId="LiveId" clId="{1320679C-52D2-4BC1-9F34-7139B097422A}" dt="2024-06-29T22:08:29.955" v="23018" actId="1076"/>
          <ac:cxnSpMkLst>
            <pc:docMk/>
            <pc:sldMk cId="3815454007" sldId="542"/>
            <ac:cxnSpMk id="43" creationId="{547DF893-BC91-F7BB-0482-68A4592E3164}"/>
          </ac:cxnSpMkLst>
        </pc:cxnChg>
        <pc:cxnChg chg="add mod">
          <ac:chgData name="Orlando Marley Filho" userId="db0f27c2ee340672" providerId="LiveId" clId="{1320679C-52D2-4BC1-9F34-7139B097422A}" dt="2024-06-29T22:08:29.955" v="23018" actId="1076"/>
          <ac:cxnSpMkLst>
            <pc:docMk/>
            <pc:sldMk cId="3815454007" sldId="542"/>
            <ac:cxnSpMk id="48" creationId="{E36519C8-C4CE-DF53-A290-5249C008BDC4}"/>
          </ac:cxnSpMkLst>
        </pc:cxnChg>
      </pc:sldChg>
      <pc:sldChg chg="addSp delSp modSp add mod setBg modAnim modNotesTx">
        <pc:chgData name="Orlando Marley Filho" userId="db0f27c2ee340672" providerId="LiveId" clId="{1320679C-52D2-4BC1-9F34-7139B097422A}" dt="2024-06-30T20:55:55.176" v="25778" actId="12789"/>
        <pc:sldMkLst>
          <pc:docMk/>
          <pc:sldMk cId="2299219473" sldId="543"/>
        </pc:sldMkLst>
        <pc:spChg chg="mod">
          <ac:chgData name="Orlando Marley Filho" userId="db0f27c2ee340672" providerId="LiveId" clId="{1320679C-52D2-4BC1-9F34-7139B097422A}" dt="2024-06-30T20:55:38.923" v="25776" actId="1076"/>
          <ac:spMkLst>
            <pc:docMk/>
            <pc:sldMk cId="2299219473" sldId="543"/>
            <ac:spMk id="4" creationId="{722A8741-D7E9-8CF6-8CBE-253CEFA52403}"/>
          </ac:spMkLst>
        </pc:spChg>
        <pc:spChg chg="add del mod">
          <ac:chgData name="Orlando Marley Filho" userId="db0f27c2ee340672" providerId="LiveId" clId="{1320679C-52D2-4BC1-9F34-7139B097422A}" dt="2024-06-29T22:33:12.068" v="23303" actId="12084"/>
          <ac:spMkLst>
            <pc:docMk/>
            <pc:sldMk cId="2299219473" sldId="543"/>
            <ac:spMk id="6" creationId="{60F80DC1-C73B-0553-8C55-A379FFF8BBCE}"/>
          </ac:spMkLst>
        </pc:spChg>
        <pc:spChg chg="add mod">
          <ac:chgData name="Orlando Marley Filho" userId="db0f27c2ee340672" providerId="LiveId" clId="{1320679C-52D2-4BC1-9F34-7139B097422A}" dt="2024-06-30T20:55:55.176" v="25778" actId="12789"/>
          <ac:spMkLst>
            <pc:docMk/>
            <pc:sldMk cId="2299219473" sldId="543"/>
            <ac:spMk id="6" creationId="{B2D69E63-5F48-E922-E9C0-57DBF03D1C50}"/>
          </ac:spMkLst>
        </pc:spChg>
        <pc:spChg chg="add del mod ord">
          <ac:chgData name="Orlando Marley Filho" userId="db0f27c2ee340672" providerId="LiveId" clId="{1320679C-52D2-4BC1-9F34-7139B097422A}" dt="2024-06-30T16:24:41.372" v="25071" actId="478"/>
          <ac:spMkLst>
            <pc:docMk/>
            <pc:sldMk cId="2299219473" sldId="543"/>
            <ac:spMk id="7" creationId="{09427C74-6C38-1C2E-566E-311A817F4C1B}"/>
          </ac:spMkLst>
        </pc:spChg>
        <pc:spChg chg="add mod">
          <ac:chgData name="Orlando Marley Filho" userId="db0f27c2ee340672" providerId="LiveId" clId="{1320679C-52D2-4BC1-9F34-7139B097422A}" dt="2024-06-30T19:36:16.289" v="25749" actId="207"/>
          <ac:spMkLst>
            <pc:docMk/>
            <pc:sldMk cId="2299219473" sldId="543"/>
            <ac:spMk id="9" creationId="{7450BB50-51D6-7D59-64C0-BD9A47AB6A41}"/>
          </ac:spMkLst>
        </pc:spChg>
        <pc:graphicFrameChg chg="add mod">
          <ac:chgData name="Orlando Marley Filho" userId="db0f27c2ee340672" providerId="LiveId" clId="{1320679C-52D2-4BC1-9F34-7139B097422A}" dt="2024-06-29T22:33:02.789" v="23301" actId="14100"/>
          <ac:graphicFrameMkLst>
            <pc:docMk/>
            <pc:sldMk cId="2299219473" sldId="543"/>
            <ac:graphicFrameMk id="7" creationId="{01F3E94A-070C-95EA-5BA3-7B92BAA83C09}"/>
          </ac:graphicFrameMkLst>
        </pc:graphicFrameChg>
        <pc:graphicFrameChg chg="add mod">
          <ac:chgData name="Orlando Marley Filho" userId="db0f27c2ee340672" providerId="LiveId" clId="{1320679C-52D2-4BC1-9F34-7139B097422A}" dt="2024-06-30T20:55:55.176" v="25778" actId="12789"/>
          <ac:graphicFrameMkLst>
            <pc:docMk/>
            <pc:sldMk cId="2299219473" sldId="543"/>
            <ac:graphicFrameMk id="8" creationId="{CEE024CA-6D59-A334-47A1-A1430BFB1843}"/>
          </ac:graphicFrameMkLst>
        </pc:graphicFrameChg>
        <pc:cxnChg chg="add mod">
          <ac:chgData name="Orlando Marley Filho" userId="db0f27c2ee340672" providerId="LiveId" clId="{1320679C-52D2-4BC1-9F34-7139B097422A}" dt="2024-06-30T20:55:55.176" v="25778" actId="12789"/>
          <ac:cxnSpMkLst>
            <pc:docMk/>
            <pc:sldMk cId="2299219473" sldId="543"/>
            <ac:cxnSpMk id="11" creationId="{59D8EED2-B030-DCE6-5467-7F801AA1C249}"/>
          </ac:cxnSpMkLst>
        </pc:cxnChg>
      </pc:sldChg>
      <pc:sldChg chg="addSp delSp modSp add mod ord setBg addAnim delAnim modAnim modNotesTx">
        <pc:chgData name="Orlando Marley Filho" userId="db0f27c2ee340672" providerId="LiveId" clId="{1320679C-52D2-4BC1-9F34-7139B097422A}" dt="2024-06-30T19:36:50.830" v="25755" actId="14100"/>
        <pc:sldMkLst>
          <pc:docMk/>
          <pc:sldMk cId="2045066962" sldId="544"/>
        </pc:sldMkLst>
        <pc:spChg chg="mod">
          <ac:chgData name="Orlando Marley Filho" userId="db0f27c2ee340672" providerId="LiveId" clId="{1320679C-52D2-4BC1-9F34-7139B097422A}" dt="2024-06-30T00:42:48.270" v="23795" actId="26606"/>
          <ac:spMkLst>
            <pc:docMk/>
            <pc:sldMk cId="2045066962" sldId="544"/>
            <ac:spMk id="2" creationId="{E189B805-8333-7444-502C-5217BEC53675}"/>
          </ac:spMkLst>
        </pc:spChg>
        <pc:spChg chg="mod">
          <ac:chgData name="Orlando Marley Filho" userId="db0f27c2ee340672" providerId="LiveId" clId="{1320679C-52D2-4BC1-9F34-7139B097422A}" dt="2024-06-30T00:42:48.270" v="23795" actId="26606"/>
          <ac:spMkLst>
            <pc:docMk/>
            <pc:sldMk cId="2045066962" sldId="544"/>
            <ac:spMk id="3" creationId="{74AB7E95-2805-C359-E24C-5730E3A7BCE0}"/>
          </ac:spMkLst>
        </pc:spChg>
        <pc:spChg chg="mod">
          <ac:chgData name="Orlando Marley Filho" userId="db0f27c2ee340672" providerId="LiveId" clId="{1320679C-52D2-4BC1-9F34-7139B097422A}" dt="2024-06-30T19:36:04.345" v="25747" actId="207"/>
          <ac:spMkLst>
            <pc:docMk/>
            <pc:sldMk cId="2045066962" sldId="544"/>
            <ac:spMk id="4" creationId="{722A8741-D7E9-8CF6-8CBE-253CEFA52403}"/>
          </ac:spMkLst>
        </pc:spChg>
        <pc:spChg chg="add del mod">
          <ac:chgData name="Orlando Marley Filho" userId="db0f27c2ee340672" providerId="LiveId" clId="{1320679C-52D2-4BC1-9F34-7139B097422A}" dt="2024-06-30T16:12:08.381" v="24861" actId="12789"/>
          <ac:spMkLst>
            <pc:docMk/>
            <pc:sldMk cId="2045066962" sldId="544"/>
            <ac:spMk id="5" creationId="{4BF4EC3D-0613-D48A-EB56-4B1D3BE2CCCA}"/>
          </ac:spMkLst>
        </pc:spChg>
        <pc:spChg chg="add del mod">
          <ac:chgData name="Orlando Marley Filho" userId="db0f27c2ee340672" providerId="LiveId" clId="{1320679C-52D2-4BC1-9F34-7139B097422A}" dt="2024-06-30T15:51:52.995" v="24648" actId="478"/>
          <ac:spMkLst>
            <pc:docMk/>
            <pc:sldMk cId="2045066962" sldId="544"/>
            <ac:spMk id="6" creationId="{C73CF7C3-627B-C980-1C4D-EAF4B40F9BC5}"/>
          </ac:spMkLst>
        </pc:spChg>
        <pc:spChg chg="add del mod">
          <ac:chgData name="Orlando Marley Filho" userId="db0f27c2ee340672" providerId="LiveId" clId="{1320679C-52D2-4BC1-9F34-7139B097422A}" dt="2024-06-30T15:51:46.471" v="24645" actId="478"/>
          <ac:spMkLst>
            <pc:docMk/>
            <pc:sldMk cId="2045066962" sldId="544"/>
            <ac:spMk id="7" creationId="{6C43C3EA-E4B1-EA26-E391-DB82C2857022}"/>
          </ac:spMkLst>
        </pc:spChg>
        <pc:spChg chg="add del mod">
          <ac:chgData name="Orlando Marley Filho" userId="db0f27c2ee340672" providerId="LiveId" clId="{1320679C-52D2-4BC1-9F34-7139B097422A}" dt="2024-06-30T16:12:08.381" v="24861" actId="12789"/>
          <ac:spMkLst>
            <pc:docMk/>
            <pc:sldMk cId="2045066962" sldId="544"/>
            <ac:spMk id="8" creationId="{FA5EC48E-A89D-A268-3976-6639A255E524}"/>
          </ac:spMkLst>
        </pc:spChg>
        <pc:spChg chg="add mod">
          <ac:chgData name="Orlando Marley Filho" userId="db0f27c2ee340672" providerId="LiveId" clId="{1320679C-52D2-4BC1-9F34-7139B097422A}" dt="2024-06-30T16:12:08.381" v="24861" actId="12789"/>
          <ac:spMkLst>
            <pc:docMk/>
            <pc:sldMk cId="2045066962" sldId="544"/>
            <ac:spMk id="9" creationId="{1FB041C5-8992-2B17-AD33-EB22C676090F}"/>
          </ac:spMkLst>
        </pc:spChg>
        <pc:spChg chg="add del mod">
          <ac:chgData name="Orlando Marley Filho" userId="db0f27c2ee340672" providerId="LiveId" clId="{1320679C-52D2-4BC1-9F34-7139B097422A}" dt="2024-06-30T15:52:54.738" v="24678" actId="478"/>
          <ac:spMkLst>
            <pc:docMk/>
            <pc:sldMk cId="2045066962" sldId="544"/>
            <ac:spMk id="10" creationId="{E0CDCB4B-9E23-C0EC-36AC-C3C53523734A}"/>
          </ac:spMkLst>
        </pc:spChg>
        <pc:spChg chg="add del mod">
          <ac:chgData name="Orlando Marley Filho" userId="db0f27c2ee340672" providerId="LiveId" clId="{1320679C-52D2-4BC1-9F34-7139B097422A}" dt="2024-06-30T15:54:36.801" v="24706" actId="21"/>
          <ac:spMkLst>
            <pc:docMk/>
            <pc:sldMk cId="2045066962" sldId="544"/>
            <ac:spMk id="11" creationId="{AA103CF8-9F1D-AFA1-2BD4-F711A785F9A0}"/>
          </ac:spMkLst>
        </pc:spChg>
        <pc:spChg chg="add mod">
          <ac:chgData name="Orlando Marley Filho" userId="db0f27c2ee340672" providerId="LiveId" clId="{1320679C-52D2-4BC1-9F34-7139B097422A}" dt="2024-06-30T16:12:08.381" v="24861" actId="12789"/>
          <ac:spMkLst>
            <pc:docMk/>
            <pc:sldMk cId="2045066962" sldId="544"/>
            <ac:spMk id="12" creationId="{EED1FCDA-5AF6-D959-C9F1-94AAC86E43F8}"/>
          </ac:spMkLst>
        </pc:spChg>
        <pc:spChg chg="add mod">
          <ac:chgData name="Orlando Marley Filho" userId="db0f27c2ee340672" providerId="LiveId" clId="{1320679C-52D2-4BC1-9F34-7139B097422A}" dt="2024-06-30T16:12:08.381" v="24861" actId="12789"/>
          <ac:spMkLst>
            <pc:docMk/>
            <pc:sldMk cId="2045066962" sldId="544"/>
            <ac:spMk id="13" creationId="{7C2A9704-7B04-6B5A-9739-76287EAB2AF2}"/>
          </ac:spMkLst>
        </pc:spChg>
        <pc:spChg chg="add mod">
          <ac:chgData name="Orlando Marley Filho" userId="db0f27c2ee340672" providerId="LiveId" clId="{1320679C-52D2-4BC1-9F34-7139B097422A}" dt="2024-06-30T16:11:59.168" v="24860" actId="12789"/>
          <ac:spMkLst>
            <pc:docMk/>
            <pc:sldMk cId="2045066962" sldId="544"/>
            <ac:spMk id="14" creationId="{BDD6319C-6161-CFA4-C419-C22D6BD845E3}"/>
          </ac:spMkLst>
        </pc:spChg>
        <pc:spChg chg="add mod">
          <ac:chgData name="Orlando Marley Filho" userId="db0f27c2ee340672" providerId="LiveId" clId="{1320679C-52D2-4BC1-9F34-7139B097422A}" dt="2024-06-30T16:12:08.381" v="24861" actId="12789"/>
          <ac:spMkLst>
            <pc:docMk/>
            <pc:sldMk cId="2045066962" sldId="544"/>
            <ac:spMk id="15" creationId="{833082F3-4224-E01E-1E74-198D7196609A}"/>
          </ac:spMkLst>
        </pc:spChg>
        <pc:spChg chg="add mod">
          <ac:chgData name="Orlando Marley Filho" userId="db0f27c2ee340672" providerId="LiveId" clId="{1320679C-52D2-4BC1-9F34-7139B097422A}" dt="2024-06-30T16:12:08.381" v="24861" actId="12789"/>
          <ac:spMkLst>
            <pc:docMk/>
            <pc:sldMk cId="2045066962" sldId="544"/>
            <ac:spMk id="18" creationId="{D0C3A11E-8A24-3491-445F-E34523752EEE}"/>
          </ac:spMkLst>
        </pc:spChg>
        <pc:spChg chg="add mod">
          <ac:chgData name="Orlando Marley Filho" userId="db0f27c2ee340672" providerId="LiveId" clId="{1320679C-52D2-4BC1-9F34-7139B097422A}" dt="2024-06-30T16:12:08.381" v="24861" actId="12789"/>
          <ac:spMkLst>
            <pc:docMk/>
            <pc:sldMk cId="2045066962" sldId="544"/>
            <ac:spMk id="25" creationId="{8642DE2A-DA29-6F04-125A-BDB0F5635DB1}"/>
          </ac:spMkLst>
        </pc:spChg>
        <pc:spChg chg="add mod">
          <ac:chgData name="Orlando Marley Filho" userId="db0f27c2ee340672" providerId="LiveId" clId="{1320679C-52D2-4BC1-9F34-7139B097422A}" dt="2024-06-30T16:12:08.381" v="24861" actId="12789"/>
          <ac:spMkLst>
            <pc:docMk/>
            <pc:sldMk cId="2045066962" sldId="544"/>
            <ac:spMk id="28" creationId="{09E1D3EE-6A25-2ABE-2238-F31F91A0C99B}"/>
          </ac:spMkLst>
        </pc:spChg>
        <pc:spChg chg="add mod">
          <ac:chgData name="Orlando Marley Filho" userId="db0f27c2ee340672" providerId="LiveId" clId="{1320679C-52D2-4BC1-9F34-7139B097422A}" dt="2024-06-30T16:12:08.381" v="24861" actId="12789"/>
          <ac:spMkLst>
            <pc:docMk/>
            <pc:sldMk cId="2045066962" sldId="544"/>
            <ac:spMk id="30" creationId="{AA103CF8-9F1D-AFA1-2BD4-F711A785F9A0}"/>
          </ac:spMkLst>
        </pc:spChg>
        <pc:spChg chg="add mod">
          <ac:chgData name="Orlando Marley Filho" userId="db0f27c2ee340672" providerId="LiveId" clId="{1320679C-52D2-4BC1-9F34-7139B097422A}" dt="2024-06-30T16:11:59.168" v="24860" actId="12789"/>
          <ac:spMkLst>
            <pc:docMk/>
            <pc:sldMk cId="2045066962" sldId="544"/>
            <ac:spMk id="34" creationId="{6B333B27-21FE-8D85-A65D-C15927BE7F27}"/>
          </ac:spMkLst>
        </pc:spChg>
        <pc:spChg chg="add mod">
          <ac:chgData name="Orlando Marley Filho" userId="db0f27c2ee340672" providerId="LiveId" clId="{1320679C-52D2-4BC1-9F34-7139B097422A}" dt="2024-06-30T16:11:59.168" v="24860" actId="12789"/>
          <ac:spMkLst>
            <pc:docMk/>
            <pc:sldMk cId="2045066962" sldId="544"/>
            <ac:spMk id="38" creationId="{92864EF2-768B-CF9E-3D62-4D6924C0A867}"/>
          </ac:spMkLst>
        </pc:spChg>
        <pc:spChg chg="add del mod">
          <ac:chgData name="Orlando Marley Filho" userId="db0f27c2ee340672" providerId="LiveId" clId="{1320679C-52D2-4BC1-9F34-7139B097422A}" dt="2024-06-30T15:59:27.460" v="24797" actId="478"/>
          <ac:spMkLst>
            <pc:docMk/>
            <pc:sldMk cId="2045066962" sldId="544"/>
            <ac:spMk id="40" creationId="{361DC485-F488-F701-70BE-4489AD6FBEB7}"/>
          </ac:spMkLst>
        </pc:spChg>
        <pc:spChg chg="add mod ord">
          <ac:chgData name="Orlando Marley Filho" userId="db0f27c2ee340672" providerId="LiveId" clId="{1320679C-52D2-4BC1-9F34-7139B097422A}" dt="2024-06-30T16:12:08.381" v="24861" actId="12789"/>
          <ac:spMkLst>
            <pc:docMk/>
            <pc:sldMk cId="2045066962" sldId="544"/>
            <ac:spMk id="41" creationId="{8AE574DA-0F35-CCA1-711E-10E5CC72FCAE}"/>
          </ac:spMkLst>
        </pc:spChg>
        <pc:spChg chg="add mod">
          <ac:chgData name="Orlando Marley Filho" userId="db0f27c2ee340672" providerId="LiveId" clId="{1320679C-52D2-4BC1-9F34-7139B097422A}" dt="2024-06-30T19:36:50.830" v="25755" actId="14100"/>
          <ac:spMkLst>
            <pc:docMk/>
            <pc:sldMk cId="2045066962" sldId="544"/>
            <ac:spMk id="47" creationId="{0307B43D-5E15-D16F-C804-B563E1C3978E}"/>
          </ac:spMkLst>
        </pc:spChg>
        <pc:spChg chg="add mod">
          <ac:chgData name="Orlando Marley Filho" userId="db0f27c2ee340672" providerId="LiveId" clId="{1320679C-52D2-4BC1-9F34-7139B097422A}" dt="2024-06-30T01:18:18.701" v="24623" actId="1076"/>
          <ac:spMkLst>
            <pc:docMk/>
            <pc:sldMk cId="2045066962" sldId="544"/>
            <ac:spMk id="48" creationId="{C27191EC-5456-FCAE-5315-2B1B8EF0635C}"/>
          </ac:spMkLst>
        </pc:spChg>
        <pc:spChg chg="add mod">
          <ac:chgData name="Orlando Marley Filho" userId="db0f27c2ee340672" providerId="LiveId" clId="{1320679C-52D2-4BC1-9F34-7139B097422A}" dt="2024-06-30T16:11:59.168" v="24860" actId="12789"/>
          <ac:spMkLst>
            <pc:docMk/>
            <pc:sldMk cId="2045066962" sldId="544"/>
            <ac:spMk id="49" creationId="{068E4F8E-F81B-E7E9-853E-A7F2A9E9DE7D}"/>
          </ac:spMkLst>
        </pc:spChg>
        <pc:spChg chg="add mod">
          <ac:chgData name="Orlando Marley Filho" userId="db0f27c2ee340672" providerId="LiveId" clId="{1320679C-52D2-4BC1-9F34-7139B097422A}" dt="2024-06-30T01:18:18.701" v="24623" actId="1076"/>
          <ac:spMkLst>
            <pc:docMk/>
            <pc:sldMk cId="2045066962" sldId="544"/>
            <ac:spMk id="49" creationId="{9A738A25-8271-8A62-4540-37DB22537AEA}"/>
          </ac:spMkLst>
        </pc:spChg>
        <pc:spChg chg="add mod">
          <ac:chgData name="Orlando Marley Filho" userId="db0f27c2ee340672" providerId="LiveId" clId="{1320679C-52D2-4BC1-9F34-7139B097422A}" dt="2024-06-30T01:18:18.701" v="24623" actId="1076"/>
          <ac:spMkLst>
            <pc:docMk/>
            <pc:sldMk cId="2045066962" sldId="544"/>
            <ac:spMk id="50" creationId="{58C32689-F42E-D2D1-53FF-A8AA27A7B85C}"/>
          </ac:spMkLst>
        </pc:spChg>
        <pc:spChg chg="add mod">
          <ac:chgData name="Orlando Marley Filho" userId="db0f27c2ee340672" providerId="LiveId" clId="{1320679C-52D2-4BC1-9F34-7139B097422A}" dt="2024-06-30T16:11:59.168" v="24860" actId="12789"/>
          <ac:spMkLst>
            <pc:docMk/>
            <pc:sldMk cId="2045066962" sldId="544"/>
            <ac:spMk id="50" creationId="{EC381C7A-9830-ABB1-E939-767CDCE20992}"/>
          </ac:spMkLst>
        </pc:spChg>
        <pc:spChg chg="add mod">
          <ac:chgData name="Orlando Marley Filho" userId="db0f27c2ee340672" providerId="LiveId" clId="{1320679C-52D2-4BC1-9F34-7139B097422A}" dt="2024-06-30T16:11:59.168" v="24860" actId="12789"/>
          <ac:spMkLst>
            <pc:docMk/>
            <pc:sldMk cId="2045066962" sldId="544"/>
            <ac:spMk id="51" creationId="{3D540DE1-F3D0-CF4A-8802-660C6E1A0646}"/>
          </ac:spMkLst>
        </pc:spChg>
        <pc:spChg chg="add mod">
          <ac:chgData name="Orlando Marley Filho" userId="db0f27c2ee340672" providerId="LiveId" clId="{1320679C-52D2-4BC1-9F34-7139B097422A}" dt="2024-06-30T01:18:18.701" v="24623" actId="1076"/>
          <ac:spMkLst>
            <pc:docMk/>
            <pc:sldMk cId="2045066962" sldId="544"/>
            <ac:spMk id="51" creationId="{EA2E64AB-6AA8-0DE3-CD82-21984751E86D}"/>
          </ac:spMkLst>
        </pc:spChg>
        <pc:spChg chg="add del">
          <ac:chgData name="Orlando Marley Filho" userId="db0f27c2ee340672" providerId="LiveId" clId="{1320679C-52D2-4BC1-9F34-7139B097422A}" dt="2024-06-30T00:42:48.270" v="23795" actId="26606"/>
          <ac:spMkLst>
            <pc:docMk/>
            <pc:sldMk cId="2045066962" sldId="544"/>
            <ac:spMk id="52" creationId="{A7AE9375-4664-4DB2-922D-2782A6E439AC}"/>
          </ac:spMkLst>
        </pc:spChg>
        <pc:spChg chg="add mod">
          <ac:chgData name="Orlando Marley Filho" userId="db0f27c2ee340672" providerId="LiveId" clId="{1320679C-52D2-4BC1-9F34-7139B097422A}" dt="2024-06-30T01:18:18.701" v="24623" actId="1076"/>
          <ac:spMkLst>
            <pc:docMk/>
            <pc:sldMk cId="2045066962" sldId="544"/>
            <ac:spMk id="53" creationId="{7253E1CF-8157-EF57-05C7-D8C66A870E6A}"/>
          </ac:spMkLst>
        </pc:spChg>
        <pc:spChg chg="add mod">
          <ac:chgData name="Orlando Marley Filho" userId="db0f27c2ee340672" providerId="LiveId" clId="{1320679C-52D2-4BC1-9F34-7139B097422A}" dt="2024-06-30T01:18:18.701" v="24623" actId="1076"/>
          <ac:spMkLst>
            <pc:docMk/>
            <pc:sldMk cId="2045066962" sldId="544"/>
            <ac:spMk id="55" creationId="{E868761D-7660-9E93-4EF3-8859BB5133DC}"/>
          </ac:spMkLst>
        </pc:spChg>
        <pc:spChg chg="add mod">
          <ac:chgData name="Orlando Marley Filho" userId="db0f27c2ee340672" providerId="LiveId" clId="{1320679C-52D2-4BC1-9F34-7139B097422A}" dt="2024-06-30T16:12:08.381" v="24861" actId="12789"/>
          <ac:spMkLst>
            <pc:docMk/>
            <pc:sldMk cId="2045066962" sldId="544"/>
            <ac:spMk id="62" creationId="{DFB1D6D5-7AB0-2FDF-F8E3-6A4CCE675511}"/>
          </ac:spMkLst>
        </pc:spChg>
        <pc:cxnChg chg="add mod">
          <ac:chgData name="Orlando Marley Filho" userId="db0f27c2ee340672" providerId="LiveId" clId="{1320679C-52D2-4BC1-9F34-7139B097422A}" dt="2024-06-30T16:12:08.381" v="24861" actId="12789"/>
          <ac:cxnSpMkLst>
            <pc:docMk/>
            <pc:sldMk cId="2045066962" sldId="544"/>
            <ac:cxnSpMk id="16" creationId="{839807B5-61B7-A4D8-1806-3DA91B900A07}"/>
          </ac:cxnSpMkLst>
        </pc:cxnChg>
        <pc:cxnChg chg="add mod">
          <ac:chgData name="Orlando Marley Filho" userId="db0f27c2ee340672" providerId="LiveId" clId="{1320679C-52D2-4BC1-9F34-7139B097422A}" dt="2024-06-30T16:12:08.381" v="24861" actId="12789"/>
          <ac:cxnSpMkLst>
            <pc:docMk/>
            <pc:sldMk cId="2045066962" sldId="544"/>
            <ac:cxnSpMk id="17" creationId="{01C05B88-3B3B-3F89-8468-F26A324969C9}"/>
          </ac:cxnSpMkLst>
        </pc:cxnChg>
        <pc:cxnChg chg="add mod">
          <ac:chgData name="Orlando Marley Filho" userId="db0f27c2ee340672" providerId="LiveId" clId="{1320679C-52D2-4BC1-9F34-7139B097422A}" dt="2024-06-30T16:12:08.381" v="24861" actId="12789"/>
          <ac:cxnSpMkLst>
            <pc:docMk/>
            <pc:sldMk cId="2045066962" sldId="544"/>
            <ac:cxnSpMk id="20" creationId="{94FECBAD-E648-538A-6FDD-A4C286E6C97F}"/>
          </ac:cxnSpMkLst>
        </pc:cxnChg>
        <pc:cxnChg chg="add mod">
          <ac:chgData name="Orlando Marley Filho" userId="db0f27c2ee340672" providerId="LiveId" clId="{1320679C-52D2-4BC1-9F34-7139B097422A}" dt="2024-06-30T16:12:08.381" v="24861" actId="12789"/>
          <ac:cxnSpMkLst>
            <pc:docMk/>
            <pc:sldMk cId="2045066962" sldId="544"/>
            <ac:cxnSpMk id="23" creationId="{C2B46858-5EF1-530B-3189-74E2C3E5723F}"/>
          </ac:cxnSpMkLst>
        </pc:cxnChg>
        <pc:cxnChg chg="add del mod">
          <ac:chgData name="Orlando Marley Filho" userId="db0f27c2ee340672" providerId="LiveId" clId="{1320679C-52D2-4BC1-9F34-7139B097422A}" dt="2024-06-30T15:52:56.693" v="24679" actId="478"/>
          <ac:cxnSpMkLst>
            <pc:docMk/>
            <pc:sldMk cId="2045066962" sldId="544"/>
            <ac:cxnSpMk id="26" creationId="{AA31DFC1-3A1A-31F6-52B5-5F1A74AF3A35}"/>
          </ac:cxnSpMkLst>
        </pc:cxnChg>
        <pc:cxnChg chg="add del mod">
          <ac:chgData name="Orlando Marley Filho" userId="db0f27c2ee340672" providerId="LiveId" clId="{1320679C-52D2-4BC1-9F34-7139B097422A}" dt="2024-06-30T15:56:17.399" v="24739" actId="478"/>
          <ac:cxnSpMkLst>
            <pc:docMk/>
            <pc:sldMk cId="2045066962" sldId="544"/>
            <ac:cxnSpMk id="29" creationId="{FB38E6B4-BBBA-4930-8B3E-B9DFFE0BF43F}"/>
          </ac:cxnSpMkLst>
        </pc:cxnChg>
        <pc:cxnChg chg="add del mod">
          <ac:chgData name="Orlando Marley Filho" userId="db0f27c2ee340672" providerId="LiveId" clId="{1320679C-52D2-4BC1-9F34-7139B097422A}" dt="2024-06-30T15:55:35.144" v="24718" actId="478"/>
          <ac:cxnSpMkLst>
            <pc:docMk/>
            <pc:sldMk cId="2045066962" sldId="544"/>
            <ac:cxnSpMk id="32" creationId="{FE74AD6C-B8FC-5324-D314-399D7448884F}"/>
          </ac:cxnSpMkLst>
        </pc:cxnChg>
        <pc:cxnChg chg="add del mod">
          <ac:chgData name="Orlando Marley Filho" userId="db0f27c2ee340672" providerId="LiveId" clId="{1320679C-52D2-4BC1-9F34-7139B097422A}" dt="2024-06-30T15:55:59.691" v="24735" actId="478"/>
          <ac:cxnSpMkLst>
            <pc:docMk/>
            <pc:sldMk cId="2045066962" sldId="544"/>
            <ac:cxnSpMk id="35" creationId="{258876A0-4E27-F4DA-429C-CA629EE4614F}"/>
          </ac:cxnSpMkLst>
        </pc:cxnChg>
        <pc:cxnChg chg="add mod">
          <ac:chgData name="Orlando Marley Filho" userId="db0f27c2ee340672" providerId="LiveId" clId="{1320679C-52D2-4BC1-9F34-7139B097422A}" dt="2024-06-30T16:12:08.381" v="24861" actId="12789"/>
          <ac:cxnSpMkLst>
            <pc:docMk/>
            <pc:sldMk cId="2045066962" sldId="544"/>
            <ac:cxnSpMk id="37" creationId="{EB1A5F30-4A4F-B788-95DF-CD6E2BE57964}"/>
          </ac:cxnSpMkLst>
        </pc:cxnChg>
        <pc:cxnChg chg="add del mod">
          <ac:chgData name="Orlando Marley Filho" userId="db0f27c2ee340672" providerId="LiveId" clId="{1320679C-52D2-4BC1-9F34-7139B097422A}" dt="2024-06-30T00:27:40.244" v="23669" actId="478"/>
          <ac:cxnSpMkLst>
            <pc:docMk/>
            <pc:sldMk cId="2045066962" sldId="544"/>
            <ac:cxnSpMk id="39" creationId="{14EEF82D-72A2-4664-7BEC-434B1EB6F584}"/>
          </ac:cxnSpMkLst>
        </pc:cxnChg>
        <pc:cxnChg chg="add del mod">
          <ac:chgData name="Orlando Marley Filho" userId="db0f27c2ee340672" providerId="LiveId" clId="{1320679C-52D2-4BC1-9F34-7139B097422A}" dt="2024-06-30T15:56:16.703" v="24737" actId="478"/>
          <ac:cxnSpMkLst>
            <pc:docMk/>
            <pc:sldMk cId="2045066962" sldId="544"/>
            <ac:cxnSpMk id="42" creationId="{DAAD5E14-5EE8-60CB-BCEF-B61A646DD637}"/>
          </ac:cxnSpMkLst>
        </pc:cxnChg>
        <pc:cxnChg chg="add del mod">
          <ac:chgData name="Orlando Marley Filho" userId="db0f27c2ee340672" providerId="LiveId" clId="{1320679C-52D2-4BC1-9F34-7139B097422A}" dt="2024-06-30T15:53:24.257" v="24685" actId="478"/>
          <ac:cxnSpMkLst>
            <pc:docMk/>
            <pc:sldMk cId="2045066962" sldId="544"/>
            <ac:cxnSpMk id="43" creationId="{1D3B8DCB-8D17-38B2-94AC-7912E27170AC}"/>
          </ac:cxnSpMkLst>
        </pc:cxnChg>
        <pc:cxnChg chg="add del mod">
          <ac:chgData name="Orlando Marley Filho" userId="db0f27c2ee340672" providerId="LiveId" clId="{1320679C-52D2-4BC1-9F34-7139B097422A}" dt="2024-06-30T15:57:27.647" v="24763" actId="11529"/>
          <ac:cxnSpMkLst>
            <pc:docMk/>
            <pc:sldMk cId="2045066962" sldId="544"/>
            <ac:cxnSpMk id="44" creationId="{B6C982D8-67A8-A867-7CC2-362C739AEC49}"/>
          </ac:cxnSpMkLst>
        </pc:cxnChg>
        <pc:cxnChg chg="add mod">
          <ac:chgData name="Orlando Marley Filho" userId="db0f27c2ee340672" providerId="LiveId" clId="{1320679C-52D2-4BC1-9F34-7139B097422A}" dt="2024-06-30T16:11:59.168" v="24860" actId="12789"/>
          <ac:cxnSpMkLst>
            <pc:docMk/>
            <pc:sldMk cId="2045066962" sldId="544"/>
            <ac:cxnSpMk id="45" creationId="{9AC252BC-A2FF-0562-423D-43FDF6C46070}"/>
          </ac:cxnSpMkLst>
        </pc:cxnChg>
        <pc:cxnChg chg="add mod">
          <ac:chgData name="Orlando Marley Filho" userId="db0f27c2ee340672" providerId="LiveId" clId="{1320679C-52D2-4BC1-9F34-7139B097422A}" dt="2024-06-30T16:11:59.168" v="24860" actId="12789"/>
          <ac:cxnSpMkLst>
            <pc:docMk/>
            <pc:sldMk cId="2045066962" sldId="544"/>
            <ac:cxnSpMk id="52" creationId="{C466B39B-F76F-574C-DB0E-0A0781CD56E6}"/>
          </ac:cxnSpMkLst>
        </pc:cxnChg>
        <pc:cxnChg chg="add del">
          <ac:chgData name="Orlando Marley Filho" userId="db0f27c2ee340672" providerId="LiveId" clId="{1320679C-52D2-4BC1-9F34-7139B097422A}" dt="2024-06-30T00:42:48.270" v="23795" actId="26606"/>
          <ac:cxnSpMkLst>
            <pc:docMk/>
            <pc:sldMk cId="2045066962" sldId="544"/>
            <ac:cxnSpMk id="54" creationId="{EE504C98-6397-41C1-A8D8-2D9C4ED307E0}"/>
          </ac:cxnSpMkLst>
        </pc:cxnChg>
        <pc:cxnChg chg="add del">
          <ac:chgData name="Orlando Marley Filho" userId="db0f27c2ee340672" providerId="LiveId" clId="{1320679C-52D2-4BC1-9F34-7139B097422A}" dt="2024-06-30T00:42:48.270" v="23795" actId="26606"/>
          <ac:cxnSpMkLst>
            <pc:docMk/>
            <pc:sldMk cId="2045066962" sldId="544"/>
            <ac:cxnSpMk id="56" creationId="{17C2F6CE-0CF2-4DDD-85F5-96799A328F15}"/>
          </ac:cxnSpMkLst>
        </pc:cxnChg>
        <pc:cxnChg chg="add mod">
          <ac:chgData name="Orlando Marley Filho" userId="db0f27c2ee340672" providerId="LiveId" clId="{1320679C-52D2-4BC1-9F34-7139B097422A}" dt="2024-06-30T01:18:18.701" v="24623" actId="1076"/>
          <ac:cxnSpMkLst>
            <pc:docMk/>
            <pc:sldMk cId="2045066962" sldId="544"/>
            <ac:cxnSpMk id="57" creationId="{D5C291BC-CCC7-308B-5F82-B372C99B7EB4}"/>
          </ac:cxnSpMkLst>
        </pc:cxnChg>
        <pc:cxnChg chg="add mod">
          <ac:chgData name="Orlando Marley Filho" userId="db0f27c2ee340672" providerId="LiveId" clId="{1320679C-52D2-4BC1-9F34-7139B097422A}" dt="2024-06-30T01:18:18.701" v="24623" actId="1076"/>
          <ac:cxnSpMkLst>
            <pc:docMk/>
            <pc:sldMk cId="2045066962" sldId="544"/>
            <ac:cxnSpMk id="58" creationId="{E3775E5F-3EDA-0622-64B9-B7789FCD05F2}"/>
          </ac:cxnSpMkLst>
        </pc:cxnChg>
        <pc:cxnChg chg="add mod">
          <ac:chgData name="Orlando Marley Filho" userId="db0f27c2ee340672" providerId="LiveId" clId="{1320679C-52D2-4BC1-9F34-7139B097422A}" dt="2024-06-30T16:12:08.381" v="24861" actId="12789"/>
          <ac:cxnSpMkLst>
            <pc:docMk/>
            <pc:sldMk cId="2045066962" sldId="544"/>
            <ac:cxnSpMk id="59" creationId="{4B3A05B3-75BA-EFB6-538B-8D9BEAB5A3B9}"/>
          </ac:cxnSpMkLst>
        </pc:cxnChg>
        <pc:cxnChg chg="add mod">
          <ac:chgData name="Orlando Marley Filho" userId="db0f27c2ee340672" providerId="LiveId" clId="{1320679C-52D2-4BC1-9F34-7139B097422A}" dt="2024-06-30T01:18:18.701" v="24623" actId="1076"/>
          <ac:cxnSpMkLst>
            <pc:docMk/>
            <pc:sldMk cId="2045066962" sldId="544"/>
            <ac:cxnSpMk id="59" creationId="{AA57AFD9-74CD-9199-973E-33A6715852C0}"/>
          </ac:cxnSpMkLst>
        </pc:cxnChg>
        <pc:cxnChg chg="add mod">
          <ac:chgData name="Orlando Marley Filho" userId="db0f27c2ee340672" providerId="LiveId" clId="{1320679C-52D2-4BC1-9F34-7139B097422A}" dt="2024-06-30T01:18:18.701" v="24623" actId="1076"/>
          <ac:cxnSpMkLst>
            <pc:docMk/>
            <pc:sldMk cId="2045066962" sldId="544"/>
            <ac:cxnSpMk id="60" creationId="{89873AB9-F5BD-044E-19EA-91F2EDDED1B5}"/>
          </ac:cxnSpMkLst>
        </pc:cxnChg>
        <pc:cxnChg chg="add mod">
          <ac:chgData name="Orlando Marley Filho" userId="db0f27c2ee340672" providerId="LiveId" clId="{1320679C-52D2-4BC1-9F34-7139B097422A}" dt="2024-06-30T01:18:18.701" v="24623" actId="1076"/>
          <ac:cxnSpMkLst>
            <pc:docMk/>
            <pc:sldMk cId="2045066962" sldId="544"/>
            <ac:cxnSpMk id="61" creationId="{CE83B9A4-F4E9-808C-422A-E011097ECAAE}"/>
          </ac:cxnSpMkLst>
        </pc:cxnChg>
      </pc:sldChg>
      <pc:sldChg chg="addSp delSp modSp add del mod">
        <pc:chgData name="Orlando Marley Filho" userId="db0f27c2ee340672" providerId="LiveId" clId="{1320679C-52D2-4BC1-9F34-7139B097422A}" dt="2024-06-30T00:45:32.060" v="23815" actId="2696"/>
        <pc:sldMkLst>
          <pc:docMk/>
          <pc:sldMk cId="1333028744" sldId="545"/>
        </pc:sldMkLst>
        <pc:spChg chg="add del">
          <ac:chgData name="Orlando Marley Filho" userId="db0f27c2ee340672" providerId="LiveId" clId="{1320679C-52D2-4BC1-9F34-7139B097422A}" dt="2024-06-30T00:39:20.532" v="23749" actId="22"/>
          <ac:spMkLst>
            <pc:docMk/>
            <pc:sldMk cId="1333028744" sldId="545"/>
            <ac:spMk id="6" creationId="{BFE3C7EF-85B5-A8BD-1868-5826ACF4C946}"/>
          </ac:spMkLst>
        </pc:spChg>
        <pc:spChg chg="add mod">
          <ac:chgData name="Orlando Marley Filho" userId="db0f27c2ee340672" providerId="LiveId" clId="{1320679C-52D2-4BC1-9F34-7139B097422A}" dt="2024-06-30T00:40:25.578" v="23780" actId="20577"/>
          <ac:spMkLst>
            <pc:docMk/>
            <pc:sldMk cId="1333028744" sldId="545"/>
            <ac:spMk id="7" creationId="{40ACDD62-D8B9-8F7D-5D83-A2397EB25DB8}"/>
          </ac:spMkLst>
        </pc:spChg>
        <pc:picChg chg="add del mod">
          <ac:chgData name="Orlando Marley Filho" userId="db0f27c2ee340672" providerId="LiveId" clId="{1320679C-52D2-4BC1-9F34-7139B097422A}" dt="2024-06-30T00:45:22.162" v="23812" actId="21"/>
          <ac:picMkLst>
            <pc:docMk/>
            <pc:sldMk cId="1333028744" sldId="545"/>
            <ac:picMk id="4098" creationId="{1A9E57F4-33DF-3DC2-EC1F-581571FB28B5}"/>
          </ac:picMkLst>
        </pc:picChg>
        <pc:picChg chg="add del mod">
          <ac:chgData name="Orlando Marley Filho" userId="db0f27c2ee340672" providerId="LiveId" clId="{1320679C-52D2-4BC1-9F34-7139B097422A}" dt="2024-06-30T00:39:34.952" v="23752" actId="478"/>
          <ac:picMkLst>
            <pc:docMk/>
            <pc:sldMk cId="1333028744" sldId="545"/>
            <ac:picMk id="4100" creationId="{31A8F9FC-142A-AE5E-C679-7E06DFA548EB}"/>
          </ac:picMkLst>
        </pc:picChg>
      </pc:sldChg>
      <pc:sldChg chg="addSp delSp modSp add mod ord setBg modNotesTx">
        <pc:chgData name="Orlando Marley Filho" userId="db0f27c2ee340672" providerId="LiveId" clId="{1320679C-52D2-4BC1-9F34-7139B097422A}" dt="2024-06-30T19:18:54.760" v="25662" actId="113"/>
        <pc:sldMkLst>
          <pc:docMk/>
          <pc:sldMk cId="3872891111" sldId="546"/>
        </pc:sldMkLst>
        <pc:spChg chg="mod">
          <ac:chgData name="Orlando Marley Filho" userId="db0f27c2ee340672" providerId="LiveId" clId="{1320679C-52D2-4BC1-9F34-7139B097422A}" dt="2024-06-30T19:18:54.760" v="25662" actId="113"/>
          <ac:spMkLst>
            <pc:docMk/>
            <pc:sldMk cId="3872891111" sldId="546"/>
            <ac:spMk id="4" creationId="{722A8741-D7E9-8CF6-8CBE-253CEFA52403}"/>
          </ac:spMkLst>
        </pc:spChg>
        <pc:spChg chg="add del mod">
          <ac:chgData name="Orlando Marley Filho" userId="db0f27c2ee340672" providerId="LiveId" clId="{1320679C-52D2-4BC1-9F34-7139B097422A}" dt="2024-06-30T18:25:34.541" v="25302" actId="478"/>
          <ac:spMkLst>
            <pc:docMk/>
            <pc:sldMk cId="3872891111" sldId="546"/>
            <ac:spMk id="6" creationId="{D60B1B8A-F7CD-BF03-9C0F-3782921C3A02}"/>
          </ac:spMkLst>
        </pc:spChg>
        <pc:spChg chg="add del mod">
          <ac:chgData name="Orlando Marley Filho" userId="db0f27c2ee340672" providerId="LiveId" clId="{1320679C-52D2-4BC1-9F34-7139B097422A}" dt="2024-06-30T18:25:34.541" v="25302" actId="478"/>
          <ac:spMkLst>
            <pc:docMk/>
            <pc:sldMk cId="3872891111" sldId="546"/>
            <ac:spMk id="8" creationId="{C31EDF77-DFBE-2A28-C7E2-8DE8621BFFCF}"/>
          </ac:spMkLst>
        </pc:spChg>
        <pc:spChg chg="add del mod">
          <ac:chgData name="Orlando Marley Filho" userId="db0f27c2ee340672" providerId="LiveId" clId="{1320679C-52D2-4BC1-9F34-7139B097422A}" dt="2024-06-30T18:25:34.541" v="25302" actId="478"/>
          <ac:spMkLst>
            <pc:docMk/>
            <pc:sldMk cId="3872891111" sldId="546"/>
            <ac:spMk id="10" creationId="{B7586459-C96E-5D42-A6A3-329E6DE76146}"/>
          </ac:spMkLst>
        </pc:spChg>
        <pc:spChg chg="add mod">
          <ac:chgData name="Orlando Marley Filho" userId="db0f27c2ee340672" providerId="LiveId" clId="{1320679C-52D2-4BC1-9F34-7139B097422A}" dt="2024-06-30T18:47:31.422" v="25435" actId="1076"/>
          <ac:spMkLst>
            <pc:docMk/>
            <pc:sldMk cId="3872891111" sldId="546"/>
            <ac:spMk id="12" creationId="{39832B29-CDA2-6057-99E8-5F3026D9507B}"/>
          </ac:spMkLst>
        </pc:spChg>
        <pc:picChg chg="add mod">
          <ac:chgData name="Orlando Marley Filho" userId="db0f27c2ee340672" providerId="LiveId" clId="{1320679C-52D2-4BC1-9F34-7139B097422A}" dt="2024-06-30T18:47:38.868" v="25437" actId="108"/>
          <ac:picMkLst>
            <pc:docMk/>
            <pc:sldMk cId="3872891111" sldId="546"/>
            <ac:picMk id="2050" creationId="{91C6EDAD-C0C8-10B7-2D0F-553829DEEAAF}"/>
          </ac:picMkLst>
        </pc:picChg>
      </pc:sldChg>
      <pc:sldChg chg="addSp delSp modSp add mod setBg delAnim modAnim modNotesTx">
        <pc:chgData name="Orlando Marley Filho" userId="db0f27c2ee340672" providerId="LiveId" clId="{1320679C-52D2-4BC1-9F34-7139B097422A}" dt="2024-06-30T19:38:35.721" v="25762" actId="207"/>
        <pc:sldMkLst>
          <pc:docMk/>
          <pc:sldMk cId="3396722051" sldId="547"/>
        </pc:sldMkLst>
        <pc:spChg chg="mod">
          <ac:chgData name="Orlando Marley Filho" userId="db0f27c2ee340672" providerId="LiveId" clId="{1320679C-52D2-4BC1-9F34-7139B097422A}" dt="2024-06-30T19:36:12.752" v="25748" actId="207"/>
          <ac:spMkLst>
            <pc:docMk/>
            <pc:sldMk cId="3396722051" sldId="547"/>
            <ac:spMk id="4" creationId="{722A8741-D7E9-8CF6-8CBE-253CEFA52403}"/>
          </ac:spMkLst>
        </pc:spChg>
        <pc:spChg chg="del">
          <ac:chgData name="Orlando Marley Filho" userId="db0f27c2ee340672" providerId="LiveId" clId="{1320679C-52D2-4BC1-9F34-7139B097422A}" dt="2024-06-30T00:45:26.783" v="23813" actId="478"/>
          <ac:spMkLst>
            <pc:docMk/>
            <pc:sldMk cId="3396722051" sldId="547"/>
            <ac:spMk id="5" creationId="{4BF4EC3D-0613-D48A-EB56-4B1D3BE2CCCA}"/>
          </ac:spMkLst>
        </pc:spChg>
        <pc:spChg chg="del">
          <ac:chgData name="Orlando Marley Filho" userId="db0f27c2ee340672" providerId="LiveId" clId="{1320679C-52D2-4BC1-9F34-7139B097422A}" dt="2024-06-30T00:45:26.783" v="23813" actId="478"/>
          <ac:spMkLst>
            <pc:docMk/>
            <pc:sldMk cId="3396722051" sldId="547"/>
            <ac:spMk id="6" creationId="{C73CF7C3-627B-C980-1C4D-EAF4B40F9BC5}"/>
          </ac:spMkLst>
        </pc:spChg>
        <pc:spChg chg="del">
          <ac:chgData name="Orlando Marley Filho" userId="db0f27c2ee340672" providerId="LiveId" clId="{1320679C-52D2-4BC1-9F34-7139B097422A}" dt="2024-06-30T00:45:26.783" v="23813" actId="478"/>
          <ac:spMkLst>
            <pc:docMk/>
            <pc:sldMk cId="3396722051" sldId="547"/>
            <ac:spMk id="7" creationId="{6C43C3EA-E4B1-EA26-E391-DB82C2857022}"/>
          </ac:spMkLst>
        </pc:spChg>
        <pc:spChg chg="del">
          <ac:chgData name="Orlando Marley Filho" userId="db0f27c2ee340672" providerId="LiveId" clId="{1320679C-52D2-4BC1-9F34-7139B097422A}" dt="2024-06-30T00:45:26.783" v="23813" actId="478"/>
          <ac:spMkLst>
            <pc:docMk/>
            <pc:sldMk cId="3396722051" sldId="547"/>
            <ac:spMk id="8" creationId="{FA5EC48E-A89D-A268-3976-6639A255E524}"/>
          </ac:spMkLst>
        </pc:spChg>
        <pc:spChg chg="del">
          <ac:chgData name="Orlando Marley Filho" userId="db0f27c2ee340672" providerId="LiveId" clId="{1320679C-52D2-4BC1-9F34-7139B097422A}" dt="2024-06-30T00:45:26.783" v="23813" actId="478"/>
          <ac:spMkLst>
            <pc:docMk/>
            <pc:sldMk cId="3396722051" sldId="547"/>
            <ac:spMk id="9" creationId="{1FB041C5-8992-2B17-AD33-EB22C676090F}"/>
          </ac:spMkLst>
        </pc:spChg>
        <pc:spChg chg="del">
          <ac:chgData name="Orlando Marley Filho" userId="db0f27c2ee340672" providerId="LiveId" clId="{1320679C-52D2-4BC1-9F34-7139B097422A}" dt="2024-06-30T00:45:26.783" v="23813" actId="478"/>
          <ac:spMkLst>
            <pc:docMk/>
            <pc:sldMk cId="3396722051" sldId="547"/>
            <ac:spMk id="10" creationId="{E0CDCB4B-9E23-C0EC-36AC-C3C53523734A}"/>
          </ac:spMkLst>
        </pc:spChg>
        <pc:spChg chg="del">
          <ac:chgData name="Orlando Marley Filho" userId="db0f27c2ee340672" providerId="LiveId" clId="{1320679C-52D2-4BC1-9F34-7139B097422A}" dt="2024-06-30T00:45:26.783" v="23813" actId="478"/>
          <ac:spMkLst>
            <pc:docMk/>
            <pc:sldMk cId="3396722051" sldId="547"/>
            <ac:spMk id="11" creationId="{AA103CF8-9F1D-AFA1-2BD4-F711A785F9A0}"/>
          </ac:spMkLst>
        </pc:spChg>
        <pc:spChg chg="del">
          <ac:chgData name="Orlando Marley Filho" userId="db0f27c2ee340672" providerId="LiveId" clId="{1320679C-52D2-4BC1-9F34-7139B097422A}" dt="2024-06-30T00:45:26.783" v="23813" actId="478"/>
          <ac:spMkLst>
            <pc:docMk/>
            <pc:sldMk cId="3396722051" sldId="547"/>
            <ac:spMk id="12" creationId="{EED1FCDA-5AF6-D959-C9F1-94AAC86E43F8}"/>
          </ac:spMkLst>
        </pc:spChg>
        <pc:spChg chg="del">
          <ac:chgData name="Orlando Marley Filho" userId="db0f27c2ee340672" providerId="LiveId" clId="{1320679C-52D2-4BC1-9F34-7139B097422A}" dt="2024-06-30T00:45:26.783" v="23813" actId="478"/>
          <ac:spMkLst>
            <pc:docMk/>
            <pc:sldMk cId="3396722051" sldId="547"/>
            <ac:spMk id="13" creationId="{7C2A9704-7B04-6B5A-9739-76287EAB2AF2}"/>
          </ac:spMkLst>
        </pc:spChg>
        <pc:spChg chg="del">
          <ac:chgData name="Orlando Marley Filho" userId="db0f27c2ee340672" providerId="LiveId" clId="{1320679C-52D2-4BC1-9F34-7139B097422A}" dt="2024-06-30T00:45:26.783" v="23813" actId="478"/>
          <ac:spMkLst>
            <pc:docMk/>
            <pc:sldMk cId="3396722051" sldId="547"/>
            <ac:spMk id="14" creationId="{BDD6319C-6161-CFA4-C419-C22D6BD845E3}"/>
          </ac:spMkLst>
        </pc:spChg>
        <pc:spChg chg="add mod">
          <ac:chgData name="Orlando Marley Filho" userId="db0f27c2ee340672" providerId="LiveId" clId="{1320679C-52D2-4BC1-9F34-7139B097422A}" dt="2024-06-30T01:02:13.652" v="24509" actId="1076"/>
          <ac:spMkLst>
            <pc:docMk/>
            <pc:sldMk cId="3396722051" sldId="547"/>
            <ac:spMk id="15" creationId="{68C84F19-08E3-8357-1C8E-9325A4FFDBF9}"/>
          </ac:spMkLst>
        </pc:spChg>
        <pc:spChg chg="add mod">
          <ac:chgData name="Orlando Marley Filho" userId="db0f27c2ee340672" providerId="LiveId" clId="{1320679C-52D2-4BC1-9F34-7139B097422A}" dt="2024-06-30T01:02:13.652" v="24509" actId="1076"/>
          <ac:spMkLst>
            <pc:docMk/>
            <pc:sldMk cId="3396722051" sldId="547"/>
            <ac:spMk id="18" creationId="{D8A6441D-60B5-7FC1-E5DC-6A0CFE44F87A}"/>
          </ac:spMkLst>
        </pc:spChg>
        <pc:spChg chg="add mod">
          <ac:chgData name="Orlando Marley Filho" userId="db0f27c2ee340672" providerId="LiveId" clId="{1320679C-52D2-4BC1-9F34-7139B097422A}" dt="2024-06-30T01:02:13.652" v="24509" actId="1076"/>
          <ac:spMkLst>
            <pc:docMk/>
            <pc:sldMk cId="3396722051" sldId="547"/>
            <ac:spMk id="19" creationId="{F6322758-BA6D-C18B-9CAE-7EC046388774}"/>
          </ac:spMkLst>
        </pc:spChg>
        <pc:spChg chg="add mod">
          <ac:chgData name="Orlando Marley Filho" userId="db0f27c2ee340672" providerId="LiveId" clId="{1320679C-52D2-4BC1-9F34-7139B097422A}" dt="2024-06-30T01:02:13.652" v="24509" actId="1076"/>
          <ac:spMkLst>
            <pc:docMk/>
            <pc:sldMk cId="3396722051" sldId="547"/>
            <ac:spMk id="21" creationId="{4855839C-76B4-A209-FBFF-91FDBD161370}"/>
          </ac:spMkLst>
        </pc:spChg>
        <pc:spChg chg="add mod">
          <ac:chgData name="Orlando Marley Filho" userId="db0f27c2ee340672" providerId="LiveId" clId="{1320679C-52D2-4BC1-9F34-7139B097422A}" dt="2024-06-30T01:02:13.652" v="24509" actId="1076"/>
          <ac:spMkLst>
            <pc:docMk/>
            <pc:sldMk cId="3396722051" sldId="547"/>
            <ac:spMk id="22" creationId="{961C6AB6-5F34-A0D5-2666-F53C0E74140F}"/>
          </ac:spMkLst>
        </pc:spChg>
        <pc:spChg chg="add mod">
          <ac:chgData name="Orlando Marley Filho" userId="db0f27c2ee340672" providerId="LiveId" clId="{1320679C-52D2-4BC1-9F34-7139B097422A}" dt="2024-06-30T01:02:13.652" v="24509" actId="1076"/>
          <ac:spMkLst>
            <pc:docMk/>
            <pc:sldMk cId="3396722051" sldId="547"/>
            <ac:spMk id="24" creationId="{465A856F-30A9-42C3-2145-7A7EE5B7E578}"/>
          </ac:spMkLst>
        </pc:spChg>
        <pc:spChg chg="add mod">
          <ac:chgData name="Orlando Marley Filho" userId="db0f27c2ee340672" providerId="LiveId" clId="{1320679C-52D2-4BC1-9F34-7139B097422A}" dt="2024-06-30T01:02:13.652" v="24509" actId="1076"/>
          <ac:spMkLst>
            <pc:docMk/>
            <pc:sldMk cId="3396722051" sldId="547"/>
            <ac:spMk id="25" creationId="{4D63BF0D-1B92-3D4D-0575-2231DE2552E2}"/>
          </ac:spMkLst>
        </pc:spChg>
        <pc:spChg chg="add mod">
          <ac:chgData name="Orlando Marley Filho" userId="db0f27c2ee340672" providerId="LiveId" clId="{1320679C-52D2-4BC1-9F34-7139B097422A}" dt="2024-06-30T01:02:13.652" v="24509" actId="1076"/>
          <ac:spMkLst>
            <pc:docMk/>
            <pc:sldMk cId="3396722051" sldId="547"/>
            <ac:spMk id="27" creationId="{5AB73CD9-4BE0-E574-80FD-33584C8E9B7F}"/>
          </ac:spMkLst>
        </pc:spChg>
        <pc:spChg chg="add mod">
          <ac:chgData name="Orlando Marley Filho" userId="db0f27c2ee340672" providerId="LiveId" clId="{1320679C-52D2-4BC1-9F34-7139B097422A}" dt="2024-06-30T01:02:13.652" v="24509" actId="1076"/>
          <ac:spMkLst>
            <pc:docMk/>
            <pc:sldMk cId="3396722051" sldId="547"/>
            <ac:spMk id="28" creationId="{427195F3-6107-B9A5-9C02-31B2FB0AC60B}"/>
          </ac:spMkLst>
        </pc:spChg>
        <pc:spChg chg="add mod">
          <ac:chgData name="Orlando Marley Filho" userId="db0f27c2ee340672" providerId="LiveId" clId="{1320679C-52D2-4BC1-9F34-7139B097422A}" dt="2024-06-30T01:02:13.652" v="24509" actId="1076"/>
          <ac:spMkLst>
            <pc:docMk/>
            <pc:sldMk cId="3396722051" sldId="547"/>
            <ac:spMk id="30" creationId="{260A7EF9-7523-1D8C-DB8A-B715CF2BD1B6}"/>
          </ac:spMkLst>
        </pc:spChg>
        <pc:spChg chg="add mod">
          <ac:chgData name="Orlando Marley Filho" userId="db0f27c2ee340672" providerId="LiveId" clId="{1320679C-52D2-4BC1-9F34-7139B097422A}" dt="2024-06-30T01:02:13.652" v="24509" actId="1076"/>
          <ac:spMkLst>
            <pc:docMk/>
            <pc:sldMk cId="3396722051" sldId="547"/>
            <ac:spMk id="31" creationId="{7821F037-132A-B8AA-64AA-3284A429D456}"/>
          </ac:spMkLst>
        </pc:spChg>
        <pc:spChg chg="add mod">
          <ac:chgData name="Orlando Marley Filho" userId="db0f27c2ee340672" providerId="LiveId" clId="{1320679C-52D2-4BC1-9F34-7139B097422A}" dt="2024-06-30T01:02:13.652" v="24509" actId="1076"/>
          <ac:spMkLst>
            <pc:docMk/>
            <pc:sldMk cId="3396722051" sldId="547"/>
            <ac:spMk id="33" creationId="{FE309B22-1511-827E-00D2-4E473789A20C}"/>
          </ac:spMkLst>
        </pc:spChg>
        <pc:spChg chg="add mod">
          <ac:chgData name="Orlando Marley Filho" userId="db0f27c2ee340672" providerId="LiveId" clId="{1320679C-52D2-4BC1-9F34-7139B097422A}" dt="2024-06-30T01:02:13.652" v="24509" actId="1076"/>
          <ac:spMkLst>
            <pc:docMk/>
            <pc:sldMk cId="3396722051" sldId="547"/>
            <ac:spMk id="34" creationId="{62A7E020-D3B6-0878-CFCD-0307D173FF49}"/>
          </ac:spMkLst>
        </pc:spChg>
        <pc:spChg chg="add mod">
          <ac:chgData name="Orlando Marley Filho" userId="db0f27c2ee340672" providerId="LiveId" clId="{1320679C-52D2-4BC1-9F34-7139B097422A}" dt="2024-06-30T01:02:13.652" v="24509" actId="1076"/>
          <ac:spMkLst>
            <pc:docMk/>
            <pc:sldMk cId="3396722051" sldId="547"/>
            <ac:spMk id="36" creationId="{27E39901-77F5-CF9E-73E0-14C2583DAF9B}"/>
          </ac:spMkLst>
        </pc:spChg>
        <pc:spChg chg="add mod">
          <ac:chgData name="Orlando Marley Filho" userId="db0f27c2ee340672" providerId="LiveId" clId="{1320679C-52D2-4BC1-9F34-7139B097422A}" dt="2024-06-30T01:02:13.652" v="24509" actId="1076"/>
          <ac:spMkLst>
            <pc:docMk/>
            <pc:sldMk cId="3396722051" sldId="547"/>
            <ac:spMk id="37" creationId="{BDE9C3AA-9B65-766F-673D-F1E46F15DECE}"/>
          </ac:spMkLst>
        </pc:spChg>
        <pc:spChg chg="del">
          <ac:chgData name="Orlando Marley Filho" userId="db0f27c2ee340672" providerId="LiveId" clId="{1320679C-52D2-4BC1-9F34-7139B097422A}" dt="2024-06-30T00:45:26.783" v="23813" actId="478"/>
          <ac:spMkLst>
            <pc:docMk/>
            <pc:sldMk cId="3396722051" sldId="547"/>
            <ac:spMk id="40" creationId="{361DC485-F488-F701-70BE-4489AD6FBEB7}"/>
          </ac:spMkLst>
        </pc:spChg>
        <pc:spChg chg="del">
          <ac:chgData name="Orlando Marley Filho" userId="db0f27c2ee340672" providerId="LiveId" clId="{1320679C-52D2-4BC1-9F34-7139B097422A}" dt="2024-06-30T00:45:26.783" v="23813" actId="478"/>
          <ac:spMkLst>
            <pc:docMk/>
            <pc:sldMk cId="3396722051" sldId="547"/>
            <ac:spMk id="41" creationId="{8AE574DA-0F35-CCA1-711E-10E5CC72FCAE}"/>
          </ac:spMkLst>
        </pc:spChg>
        <pc:spChg chg="mod">
          <ac:chgData name="Orlando Marley Filho" userId="db0f27c2ee340672" providerId="LiveId" clId="{1320679C-52D2-4BC1-9F34-7139B097422A}" dt="2024-06-30T19:36:27.806" v="25751" actId="207"/>
          <ac:spMkLst>
            <pc:docMk/>
            <pc:sldMk cId="3396722051" sldId="547"/>
            <ac:spMk id="47" creationId="{0307B43D-5E15-D16F-C804-B563E1C3978E}"/>
          </ac:spMkLst>
        </pc:spChg>
        <pc:spChg chg="add mod">
          <ac:chgData name="Orlando Marley Filho" userId="db0f27c2ee340672" providerId="LiveId" clId="{1320679C-52D2-4BC1-9F34-7139B097422A}" dt="2024-06-30T19:38:35.721" v="25762" actId="207"/>
          <ac:spMkLst>
            <pc:docMk/>
            <pc:sldMk cId="3396722051" sldId="547"/>
            <ac:spMk id="4123" creationId="{31822A85-3ED0-4076-A793-14652B2B4643}"/>
          </ac:spMkLst>
        </pc:spChg>
        <pc:spChg chg="add mod">
          <ac:chgData name="Orlando Marley Filho" userId="db0f27c2ee340672" providerId="LiveId" clId="{1320679C-52D2-4BC1-9F34-7139B097422A}" dt="2024-06-30T19:38:35.721" v="25762" actId="207"/>
          <ac:spMkLst>
            <pc:docMk/>
            <pc:sldMk cId="3396722051" sldId="547"/>
            <ac:spMk id="4124" creationId="{4AD62DE0-5D10-4AE5-7C7B-B9C9F8E1A139}"/>
          </ac:spMkLst>
        </pc:spChg>
        <pc:spChg chg="add mod">
          <ac:chgData name="Orlando Marley Filho" userId="db0f27c2ee340672" providerId="LiveId" clId="{1320679C-52D2-4BC1-9F34-7139B097422A}" dt="2024-06-30T19:38:35.721" v="25762" actId="207"/>
          <ac:spMkLst>
            <pc:docMk/>
            <pc:sldMk cId="3396722051" sldId="547"/>
            <ac:spMk id="4125" creationId="{8DE0A115-69AB-AD2B-ADAE-4C5FFF685408}"/>
          </ac:spMkLst>
        </pc:spChg>
        <pc:spChg chg="add mod">
          <ac:chgData name="Orlando Marley Filho" userId="db0f27c2ee340672" providerId="LiveId" clId="{1320679C-52D2-4BC1-9F34-7139B097422A}" dt="2024-06-30T19:38:35.721" v="25762" actId="207"/>
          <ac:spMkLst>
            <pc:docMk/>
            <pc:sldMk cId="3396722051" sldId="547"/>
            <ac:spMk id="4126" creationId="{43A7B565-90D7-BCE0-EF3F-5A9DCDB8C1E9}"/>
          </ac:spMkLst>
        </pc:spChg>
        <pc:spChg chg="add mod">
          <ac:chgData name="Orlando Marley Filho" userId="db0f27c2ee340672" providerId="LiveId" clId="{1320679C-52D2-4BC1-9F34-7139B097422A}" dt="2024-06-30T19:38:35.721" v="25762" actId="207"/>
          <ac:spMkLst>
            <pc:docMk/>
            <pc:sldMk cId="3396722051" sldId="547"/>
            <ac:spMk id="4127" creationId="{438CE462-C100-5403-5DB6-C032639CB216}"/>
          </ac:spMkLst>
        </pc:spChg>
        <pc:spChg chg="add mod">
          <ac:chgData name="Orlando Marley Filho" userId="db0f27c2ee340672" providerId="LiveId" clId="{1320679C-52D2-4BC1-9F34-7139B097422A}" dt="2024-06-30T19:38:35.721" v="25762" actId="207"/>
          <ac:spMkLst>
            <pc:docMk/>
            <pc:sldMk cId="3396722051" sldId="547"/>
            <ac:spMk id="4128" creationId="{52995C09-D745-BC2D-F60E-B8ED5C2C14FD}"/>
          </ac:spMkLst>
        </pc:spChg>
        <pc:picChg chg="add del mod">
          <ac:chgData name="Orlando Marley Filho" userId="db0f27c2ee340672" providerId="LiveId" clId="{1320679C-52D2-4BC1-9F34-7139B097422A}" dt="2024-06-30T01:02:00.260" v="24508" actId="478"/>
          <ac:picMkLst>
            <pc:docMk/>
            <pc:sldMk cId="3396722051" sldId="547"/>
            <ac:picMk id="4098" creationId="{1A9E57F4-33DF-3DC2-EC1F-581571FB28B5}"/>
          </ac:picMkLst>
        </pc:picChg>
        <pc:cxnChg chg="del">
          <ac:chgData name="Orlando Marley Filho" userId="db0f27c2ee340672" providerId="LiveId" clId="{1320679C-52D2-4BC1-9F34-7139B097422A}" dt="2024-06-30T00:45:26.783" v="23813" actId="478"/>
          <ac:cxnSpMkLst>
            <pc:docMk/>
            <pc:sldMk cId="3396722051" sldId="547"/>
            <ac:cxnSpMk id="16" creationId="{839807B5-61B7-A4D8-1806-3DA91B900A07}"/>
          </ac:cxnSpMkLst>
        </pc:cxnChg>
        <pc:cxnChg chg="del mod">
          <ac:chgData name="Orlando Marley Filho" userId="db0f27c2ee340672" providerId="LiveId" clId="{1320679C-52D2-4BC1-9F34-7139B097422A}" dt="2024-06-30T00:45:26.783" v="23813" actId="478"/>
          <ac:cxnSpMkLst>
            <pc:docMk/>
            <pc:sldMk cId="3396722051" sldId="547"/>
            <ac:cxnSpMk id="17" creationId="{01C05B88-3B3B-3F89-8468-F26A324969C9}"/>
          </ac:cxnSpMkLst>
        </pc:cxnChg>
        <pc:cxnChg chg="del mod">
          <ac:chgData name="Orlando Marley Filho" userId="db0f27c2ee340672" providerId="LiveId" clId="{1320679C-52D2-4BC1-9F34-7139B097422A}" dt="2024-06-30T00:45:26.783" v="23813" actId="478"/>
          <ac:cxnSpMkLst>
            <pc:docMk/>
            <pc:sldMk cId="3396722051" sldId="547"/>
            <ac:cxnSpMk id="20" creationId="{94FECBAD-E648-538A-6FDD-A4C286E6C97F}"/>
          </ac:cxnSpMkLst>
        </pc:cxnChg>
        <pc:cxnChg chg="del mod">
          <ac:chgData name="Orlando Marley Filho" userId="db0f27c2ee340672" providerId="LiveId" clId="{1320679C-52D2-4BC1-9F34-7139B097422A}" dt="2024-06-30T00:45:26.783" v="23813" actId="478"/>
          <ac:cxnSpMkLst>
            <pc:docMk/>
            <pc:sldMk cId="3396722051" sldId="547"/>
            <ac:cxnSpMk id="23" creationId="{C2B46858-5EF1-530B-3189-74E2C3E5723F}"/>
          </ac:cxnSpMkLst>
        </pc:cxnChg>
        <pc:cxnChg chg="del mod">
          <ac:chgData name="Orlando Marley Filho" userId="db0f27c2ee340672" providerId="LiveId" clId="{1320679C-52D2-4BC1-9F34-7139B097422A}" dt="2024-06-30T00:45:26.783" v="23813" actId="478"/>
          <ac:cxnSpMkLst>
            <pc:docMk/>
            <pc:sldMk cId="3396722051" sldId="547"/>
            <ac:cxnSpMk id="26" creationId="{AA31DFC1-3A1A-31F6-52B5-5F1A74AF3A35}"/>
          </ac:cxnSpMkLst>
        </pc:cxnChg>
        <pc:cxnChg chg="del">
          <ac:chgData name="Orlando Marley Filho" userId="db0f27c2ee340672" providerId="LiveId" clId="{1320679C-52D2-4BC1-9F34-7139B097422A}" dt="2024-06-30T00:45:26.783" v="23813" actId="478"/>
          <ac:cxnSpMkLst>
            <pc:docMk/>
            <pc:sldMk cId="3396722051" sldId="547"/>
            <ac:cxnSpMk id="29" creationId="{FB38E6B4-BBBA-4930-8B3E-B9DFFE0BF43F}"/>
          </ac:cxnSpMkLst>
        </pc:cxnChg>
        <pc:cxnChg chg="del mod">
          <ac:chgData name="Orlando Marley Filho" userId="db0f27c2ee340672" providerId="LiveId" clId="{1320679C-52D2-4BC1-9F34-7139B097422A}" dt="2024-06-30T00:45:26.783" v="23813" actId="478"/>
          <ac:cxnSpMkLst>
            <pc:docMk/>
            <pc:sldMk cId="3396722051" sldId="547"/>
            <ac:cxnSpMk id="32" creationId="{FE74AD6C-B8FC-5324-D314-399D7448884F}"/>
          </ac:cxnSpMkLst>
        </pc:cxnChg>
        <pc:cxnChg chg="del mod">
          <ac:chgData name="Orlando Marley Filho" userId="db0f27c2ee340672" providerId="LiveId" clId="{1320679C-52D2-4BC1-9F34-7139B097422A}" dt="2024-06-30T00:45:26.783" v="23813" actId="478"/>
          <ac:cxnSpMkLst>
            <pc:docMk/>
            <pc:sldMk cId="3396722051" sldId="547"/>
            <ac:cxnSpMk id="35" creationId="{258876A0-4E27-F4DA-429C-CA629EE4614F}"/>
          </ac:cxnSpMkLst>
        </pc:cxnChg>
        <pc:cxnChg chg="add del mod">
          <ac:chgData name="Orlando Marley Filho" userId="db0f27c2ee340672" providerId="LiveId" clId="{1320679C-52D2-4BC1-9F34-7139B097422A}" dt="2024-06-30T00:56:20.933" v="24399" actId="21"/>
          <ac:cxnSpMkLst>
            <pc:docMk/>
            <pc:sldMk cId="3396722051" sldId="547"/>
            <ac:cxnSpMk id="39" creationId="{CCDAF367-B40D-4D3D-45D6-5FA869263913}"/>
          </ac:cxnSpMkLst>
        </pc:cxnChg>
        <pc:cxnChg chg="del">
          <ac:chgData name="Orlando Marley Filho" userId="db0f27c2ee340672" providerId="LiveId" clId="{1320679C-52D2-4BC1-9F34-7139B097422A}" dt="2024-06-30T00:45:26.783" v="23813" actId="478"/>
          <ac:cxnSpMkLst>
            <pc:docMk/>
            <pc:sldMk cId="3396722051" sldId="547"/>
            <ac:cxnSpMk id="42" creationId="{DAAD5E14-5EE8-60CB-BCEF-B61A646DD637}"/>
          </ac:cxnSpMkLst>
        </pc:cxnChg>
        <pc:cxnChg chg="del mod">
          <ac:chgData name="Orlando Marley Filho" userId="db0f27c2ee340672" providerId="LiveId" clId="{1320679C-52D2-4BC1-9F34-7139B097422A}" dt="2024-06-30T00:45:26.783" v="23813" actId="478"/>
          <ac:cxnSpMkLst>
            <pc:docMk/>
            <pc:sldMk cId="3396722051" sldId="547"/>
            <ac:cxnSpMk id="43" creationId="{1D3B8DCB-8D17-38B2-94AC-7912E27170AC}"/>
          </ac:cxnSpMkLst>
        </pc:cxnChg>
        <pc:cxnChg chg="add mod">
          <ac:chgData name="Orlando Marley Filho" userId="db0f27c2ee340672" providerId="LiveId" clId="{1320679C-52D2-4BC1-9F34-7139B097422A}" dt="2024-06-30T19:38:18.761" v="25759" actId="208"/>
          <ac:cxnSpMkLst>
            <pc:docMk/>
            <pc:sldMk cId="3396722051" sldId="547"/>
            <ac:cxnSpMk id="44" creationId="{CCDAF367-B40D-4D3D-45D6-5FA869263913}"/>
          </ac:cxnSpMkLst>
        </pc:cxnChg>
        <pc:cxnChg chg="add mod">
          <ac:chgData name="Orlando Marley Filho" userId="db0f27c2ee340672" providerId="LiveId" clId="{1320679C-52D2-4BC1-9F34-7139B097422A}" dt="2024-06-30T19:38:18.761" v="25759" actId="208"/>
          <ac:cxnSpMkLst>
            <pc:docMk/>
            <pc:sldMk cId="3396722051" sldId="547"/>
            <ac:cxnSpMk id="45" creationId="{801F395A-2793-2074-8121-2B77E3EA731A}"/>
          </ac:cxnSpMkLst>
        </pc:cxnChg>
        <pc:cxnChg chg="add mod">
          <ac:chgData name="Orlando Marley Filho" userId="db0f27c2ee340672" providerId="LiveId" clId="{1320679C-52D2-4BC1-9F34-7139B097422A}" dt="2024-06-30T19:38:18.761" v="25759" actId="208"/>
          <ac:cxnSpMkLst>
            <pc:docMk/>
            <pc:sldMk cId="3396722051" sldId="547"/>
            <ac:cxnSpMk id="49" creationId="{FD0FD83E-436B-55E5-B22A-0262043FB8F5}"/>
          </ac:cxnSpMkLst>
        </pc:cxnChg>
        <pc:cxnChg chg="add mod">
          <ac:chgData name="Orlando Marley Filho" userId="db0f27c2ee340672" providerId="LiveId" clId="{1320679C-52D2-4BC1-9F34-7139B097422A}" dt="2024-06-30T19:38:18.761" v="25759" actId="208"/>
          <ac:cxnSpMkLst>
            <pc:docMk/>
            <pc:sldMk cId="3396722051" sldId="547"/>
            <ac:cxnSpMk id="52" creationId="{27B62086-CC3B-506A-BD1B-AFED226BBB9E}"/>
          </ac:cxnSpMkLst>
        </pc:cxnChg>
        <pc:cxnChg chg="add mod">
          <ac:chgData name="Orlando Marley Filho" userId="db0f27c2ee340672" providerId="LiveId" clId="{1320679C-52D2-4BC1-9F34-7139B097422A}" dt="2024-06-30T19:38:18.761" v="25759" actId="208"/>
          <ac:cxnSpMkLst>
            <pc:docMk/>
            <pc:sldMk cId="3396722051" sldId="547"/>
            <ac:cxnSpMk id="55" creationId="{5A6CBC5A-FA69-F74E-54B0-227F34F2E462}"/>
          </ac:cxnSpMkLst>
        </pc:cxnChg>
        <pc:cxnChg chg="add mod">
          <ac:chgData name="Orlando Marley Filho" userId="db0f27c2ee340672" providerId="LiveId" clId="{1320679C-52D2-4BC1-9F34-7139B097422A}" dt="2024-06-30T19:38:18.761" v="25759" actId="208"/>
          <ac:cxnSpMkLst>
            <pc:docMk/>
            <pc:sldMk cId="3396722051" sldId="547"/>
            <ac:cxnSpMk id="58" creationId="{CFEB4AE3-CC03-23FD-F2C3-D5B57D52EE91}"/>
          </ac:cxnSpMkLst>
        </pc:cxnChg>
        <pc:cxnChg chg="add mod">
          <ac:chgData name="Orlando Marley Filho" userId="db0f27c2ee340672" providerId="LiveId" clId="{1320679C-52D2-4BC1-9F34-7139B097422A}" dt="2024-06-30T19:38:18.761" v="25759" actId="208"/>
          <ac:cxnSpMkLst>
            <pc:docMk/>
            <pc:sldMk cId="3396722051" sldId="547"/>
            <ac:cxnSpMk id="61" creationId="{68180B74-6E3D-C3DB-11A5-9DA653343657}"/>
          </ac:cxnSpMkLst>
        </pc:cxnChg>
        <pc:cxnChg chg="add mod">
          <ac:chgData name="Orlando Marley Filho" userId="db0f27c2ee340672" providerId="LiveId" clId="{1320679C-52D2-4BC1-9F34-7139B097422A}" dt="2024-06-30T19:38:18.761" v="25759" actId="208"/>
          <ac:cxnSpMkLst>
            <pc:docMk/>
            <pc:sldMk cId="3396722051" sldId="547"/>
            <ac:cxnSpMk id="4096" creationId="{A3B1A025-CABF-1CCF-80CB-279BE4EA4770}"/>
          </ac:cxnSpMkLst>
        </pc:cxnChg>
        <pc:cxnChg chg="add mod">
          <ac:chgData name="Orlando Marley Filho" userId="db0f27c2ee340672" providerId="LiveId" clId="{1320679C-52D2-4BC1-9F34-7139B097422A}" dt="2024-06-30T19:38:18.761" v="25759" actId="208"/>
          <ac:cxnSpMkLst>
            <pc:docMk/>
            <pc:sldMk cId="3396722051" sldId="547"/>
            <ac:cxnSpMk id="4101" creationId="{2D8D1948-9752-8776-7C3E-BAB619868F13}"/>
          </ac:cxnSpMkLst>
        </pc:cxnChg>
        <pc:cxnChg chg="add mod">
          <ac:chgData name="Orlando Marley Filho" userId="db0f27c2ee340672" providerId="LiveId" clId="{1320679C-52D2-4BC1-9F34-7139B097422A}" dt="2024-06-30T19:38:18.761" v="25759" actId="208"/>
          <ac:cxnSpMkLst>
            <pc:docMk/>
            <pc:sldMk cId="3396722051" sldId="547"/>
            <ac:cxnSpMk id="4102" creationId="{5DABE48E-F7BF-5C49-22C1-1F1AC4D1DE67}"/>
          </ac:cxnSpMkLst>
        </pc:cxnChg>
        <pc:cxnChg chg="add del mod">
          <ac:chgData name="Orlando Marley Filho" userId="db0f27c2ee340672" providerId="LiveId" clId="{1320679C-52D2-4BC1-9F34-7139B097422A}" dt="2024-06-30T19:38:18.761" v="25759" actId="208"/>
          <ac:cxnSpMkLst>
            <pc:docMk/>
            <pc:sldMk cId="3396722051" sldId="547"/>
            <ac:cxnSpMk id="4105" creationId="{E62C82A8-6CB4-7306-5F40-57D36A612E44}"/>
          </ac:cxnSpMkLst>
        </pc:cxnChg>
        <pc:cxnChg chg="add mod">
          <ac:chgData name="Orlando Marley Filho" userId="db0f27c2ee340672" providerId="LiveId" clId="{1320679C-52D2-4BC1-9F34-7139B097422A}" dt="2024-06-30T19:38:18.761" v="25759" actId="208"/>
          <ac:cxnSpMkLst>
            <pc:docMk/>
            <pc:sldMk cId="3396722051" sldId="547"/>
            <ac:cxnSpMk id="4108" creationId="{0852BF6A-BB78-63FB-AAD9-3FB100AE5801}"/>
          </ac:cxnSpMkLst>
        </pc:cxnChg>
        <pc:cxnChg chg="add mod">
          <ac:chgData name="Orlando Marley Filho" userId="db0f27c2ee340672" providerId="LiveId" clId="{1320679C-52D2-4BC1-9F34-7139B097422A}" dt="2024-06-30T19:38:18.761" v="25759" actId="208"/>
          <ac:cxnSpMkLst>
            <pc:docMk/>
            <pc:sldMk cId="3396722051" sldId="547"/>
            <ac:cxnSpMk id="4111" creationId="{525B50FA-ADF0-1F9E-6C81-213317E53DD8}"/>
          </ac:cxnSpMkLst>
        </pc:cxnChg>
        <pc:cxnChg chg="add mod">
          <ac:chgData name="Orlando Marley Filho" userId="db0f27c2ee340672" providerId="LiveId" clId="{1320679C-52D2-4BC1-9F34-7139B097422A}" dt="2024-06-30T19:38:18.761" v="25759" actId="208"/>
          <ac:cxnSpMkLst>
            <pc:docMk/>
            <pc:sldMk cId="3396722051" sldId="547"/>
            <ac:cxnSpMk id="4114" creationId="{45FACD34-1BE8-3C60-FFDD-DF0828874A52}"/>
          </ac:cxnSpMkLst>
        </pc:cxnChg>
        <pc:cxnChg chg="add mod">
          <ac:chgData name="Orlando Marley Filho" userId="db0f27c2ee340672" providerId="LiveId" clId="{1320679C-52D2-4BC1-9F34-7139B097422A}" dt="2024-06-30T19:38:18.761" v="25759" actId="208"/>
          <ac:cxnSpMkLst>
            <pc:docMk/>
            <pc:sldMk cId="3396722051" sldId="547"/>
            <ac:cxnSpMk id="4117" creationId="{EB7F582C-74D8-FBE8-0468-26DCA9A66C95}"/>
          </ac:cxnSpMkLst>
        </pc:cxnChg>
        <pc:cxnChg chg="add mod">
          <ac:chgData name="Orlando Marley Filho" userId="db0f27c2ee340672" providerId="LiveId" clId="{1320679C-52D2-4BC1-9F34-7139B097422A}" dt="2024-06-30T19:38:18.761" v="25759" actId="208"/>
          <ac:cxnSpMkLst>
            <pc:docMk/>
            <pc:sldMk cId="3396722051" sldId="547"/>
            <ac:cxnSpMk id="4120" creationId="{BFC9328F-D4AC-8AF6-4F83-008EDED37423}"/>
          </ac:cxnSpMkLst>
        </pc:cxnChg>
      </pc:sldChg>
      <pc:sldChg chg="addSp delSp add del ord">
        <pc:chgData name="Orlando Marley Filho" userId="db0f27c2ee340672" providerId="LiveId" clId="{1320679C-52D2-4BC1-9F34-7139B097422A}" dt="2024-06-30T18:23:15.380" v="25293" actId="47"/>
        <pc:sldMkLst>
          <pc:docMk/>
          <pc:sldMk cId="3639034701" sldId="548"/>
        </pc:sldMkLst>
        <pc:picChg chg="add">
          <ac:chgData name="Orlando Marley Filho" userId="db0f27c2ee340672" providerId="LiveId" clId="{1320679C-52D2-4BC1-9F34-7139B097422A}" dt="2024-06-30T18:20:36.872" v="25266"/>
          <ac:picMkLst>
            <pc:docMk/>
            <pc:sldMk cId="3639034701" sldId="548"/>
            <ac:picMk id="1026" creationId="{815D2497-3BBA-1B7E-27B7-6C98E38A574F}"/>
          </ac:picMkLst>
        </pc:picChg>
        <pc:picChg chg="add del">
          <ac:chgData name="Orlando Marley Filho" userId="db0f27c2ee340672" providerId="LiveId" clId="{1320679C-52D2-4BC1-9F34-7139B097422A}" dt="2024-06-30T18:23:14.204" v="25292" actId="478"/>
          <ac:picMkLst>
            <pc:docMk/>
            <pc:sldMk cId="3639034701" sldId="548"/>
            <ac:picMk id="1028" creationId="{38645E5F-E624-82EC-5EC1-D228E0B0BA04}"/>
          </ac:picMkLst>
        </pc:picChg>
      </pc:sldChg>
      <pc:sldChg chg="addSp delSp modSp add mod ord setBg modNotesTx">
        <pc:chgData name="Orlando Marley Filho" userId="db0f27c2ee340672" providerId="LiveId" clId="{1320679C-52D2-4BC1-9F34-7139B097422A}" dt="2024-06-30T19:19:07.958" v="25665" actId="13926"/>
        <pc:sldMkLst>
          <pc:docMk/>
          <pc:sldMk cId="572382936" sldId="549"/>
        </pc:sldMkLst>
        <pc:spChg chg="mod">
          <ac:chgData name="Orlando Marley Filho" userId="db0f27c2ee340672" providerId="LiveId" clId="{1320679C-52D2-4BC1-9F34-7139B097422A}" dt="2024-06-30T19:18:59.677" v="25664" actId="113"/>
          <ac:spMkLst>
            <pc:docMk/>
            <pc:sldMk cId="572382936" sldId="549"/>
            <ac:spMk id="4" creationId="{722A8741-D7E9-8CF6-8CBE-253CEFA52403}"/>
          </ac:spMkLst>
        </pc:spChg>
        <pc:spChg chg="add mod">
          <ac:chgData name="Orlando Marley Filho" userId="db0f27c2ee340672" providerId="LiveId" clId="{1320679C-52D2-4BC1-9F34-7139B097422A}" dt="2024-06-30T19:19:07.958" v="25665" actId="13926"/>
          <ac:spMkLst>
            <pc:docMk/>
            <pc:sldMk cId="572382936" sldId="549"/>
            <ac:spMk id="6" creationId="{BF38BAE4-EF40-B464-5B0C-DC3E820A9D70}"/>
          </ac:spMkLst>
        </pc:spChg>
        <pc:picChg chg="add del mod">
          <ac:chgData name="Orlando Marley Filho" userId="db0f27c2ee340672" providerId="LiveId" clId="{1320679C-52D2-4BC1-9F34-7139B097422A}" dt="2024-06-30T18:25:28.762" v="25301" actId="21"/>
          <ac:picMkLst>
            <pc:docMk/>
            <pc:sldMk cId="572382936" sldId="549"/>
            <ac:picMk id="2050" creationId="{91C6EDAD-C0C8-10B7-2D0F-553829DEEAAF}"/>
          </ac:picMkLst>
        </pc:picChg>
        <pc:picChg chg="add mod">
          <ac:chgData name="Orlando Marley Filho" userId="db0f27c2ee340672" providerId="LiveId" clId="{1320679C-52D2-4BC1-9F34-7139B097422A}" dt="2024-06-30T18:47:49.092" v="25440" actId="108"/>
          <ac:picMkLst>
            <pc:docMk/>
            <pc:sldMk cId="572382936" sldId="549"/>
            <ac:picMk id="2052" creationId="{172C7B5B-12BA-A2BC-BE61-8C88926206CE}"/>
          </ac:picMkLst>
        </pc:picChg>
      </pc:sldChg>
      <pc:sldChg chg="addSp modSp add del mod">
        <pc:chgData name="Orlando Marley Filho" userId="db0f27c2ee340672" providerId="LiveId" clId="{1320679C-52D2-4BC1-9F34-7139B097422A}" dt="2024-06-30T19:21:33.743" v="25696" actId="47"/>
        <pc:sldMkLst>
          <pc:docMk/>
          <pc:sldMk cId="340026215" sldId="550"/>
        </pc:sldMkLst>
        <pc:spChg chg="add mod">
          <ac:chgData name="Orlando Marley Filho" userId="db0f27c2ee340672" providerId="LiveId" clId="{1320679C-52D2-4BC1-9F34-7139B097422A}" dt="2024-06-30T18:50:37.744" v="25459" actId="207"/>
          <ac:spMkLst>
            <pc:docMk/>
            <pc:sldMk cId="340026215" sldId="550"/>
            <ac:spMk id="5" creationId="{C4C05217-428D-B960-D7AD-7A8A1D2CFD98}"/>
          </ac:spMkLst>
        </pc:spChg>
      </pc:sldChg>
      <pc:sldChg chg="addSp modSp add mod modNotesTx">
        <pc:chgData name="Orlando Marley Filho" userId="db0f27c2ee340672" providerId="LiveId" clId="{1320679C-52D2-4BC1-9F34-7139B097422A}" dt="2024-06-30T21:22:57.952" v="26182" actId="20577"/>
        <pc:sldMkLst>
          <pc:docMk/>
          <pc:sldMk cId="2571758367" sldId="550"/>
        </pc:sldMkLst>
        <pc:spChg chg="mod">
          <ac:chgData name="Orlando Marley Filho" userId="db0f27c2ee340672" providerId="LiveId" clId="{1320679C-52D2-4BC1-9F34-7139B097422A}" dt="2024-06-30T21:09:51.781" v="25929" actId="113"/>
          <ac:spMkLst>
            <pc:docMk/>
            <pc:sldMk cId="2571758367" sldId="550"/>
            <ac:spMk id="4" creationId="{32877694-3021-3B5C-AC9E-AF559B10D6C9}"/>
          </ac:spMkLst>
        </pc:spChg>
        <pc:spChg chg="add mod">
          <ac:chgData name="Orlando Marley Filho" userId="db0f27c2ee340672" providerId="LiveId" clId="{1320679C-52D2-4BC1-9F34-7139B097422A}" dt="2024-06-30T21:10:34.262" v="25935" actId="1076"/>
          <ac:spMkLst>
            <pc:docMk/>
            <pc:sldMk cId="2571758367" sldId="550"/>
            <ac:spMk id="5" creationId="{019B0054-D7B9-8B8C-C149-088B323A57B8}"/>
          </ac:spMkLst>
        </pc:spChg>
        <pc:spChg chg="add mod">
          <ac:chgData name="Orlando Marley Filho" userId="db0f27c2ee340672" providerId="LiveId" clId="{1320679C-52D2-4BC1-9F34-7139B097422A}" dt="2024-06-30T21:21:12.606" v="26159" actId="20577"/>
          <ac:spMkLst>
            <pc:docMk/>
            <pc:sldMk cId="2571758367" sldId="550"/>
            <ac:spMk id="6" creationId="{CCCD4942-80DC-BE34-6A4F-3D9B4DB508F1}"/>
          </ac:spMkLst>
        </pc:spChg>
        <pc:picChg chg="mod">
          <ac:chgData name="Orlando Marley Filho" userId="db0f27c2ee340672" providerId="LiveId" clId="{1320679C-52D2-4BC1-9F34-7139B097422A}" dt="2024-06-30T21:10:45.624" v="25937" actId="1076"/>
          <ac:picMkLst>
            <pc:docMk/>
            <pc:sldMk cId="2571758367" sldId="550"/>
            <ac:picMk id="4098" creationId="{14B50546-82CE-173F-D8C4-10314C706D2A}"/>
          </ac:picMkLst>
        </pc:picChg>
      </pc:sldChg>
      <pc:sldChg chg="add del ord setBg">
        <pc:chgData name="Orlando Marley Filho" userId="db0f27c2ee340672" providerId="LiveId" clId="{1320679C-52D2-4BC1-9F34-7139B097422A}" dt="2024-06-30T21:01:47.419" v="25815" actId="47"/>
        <pc:sldMkLst>
          <pc:docMk/>
          <pc:sldMk cId="600918272" sldId="551"/>
        </pc:sldMkLst>
      </pc:sldChg>
      <pc:sldChg chg="new del">
        <pc:chgData name="Orlando Marley Filho" userId="db0f27c2ee340672" providerId="LiveId" clId="{1320679C-52D2-4BC1-9F34-7139B097422A}" dt="2024-06-30T19:10:05.018" v="25523" actId="47"/>
        <pc:sldMkLst>
          <pc:docMk/>
          <pc:sldMk cId="1733570740" sldId="551"/>
        </pc:sldMkLst>
      </pc:sldChg>
      <pc:sldChg chg="addSp delSp modSp add mod ord">
        <pc:chgData name="Orlando Marley Filho" userId="db0f27c2ee340672" providerId="LiveId" clId="{1320679C-52D2-4BC1-9F34-7139B097422A}" dt="2024-07-05T23:32:49.499" v="27064"/>
        <pc:sldMkLst>
          <pc:docMk/>
          <pc:sldMk cId="3793277858" sldId="551"/>
        </pc:sldMkLst>
        <pc:spChg chg="add mod">
          <ac:chgData name="Orlando Marley Filho" userId="db0f27c2ee340672" providerId="LiveId" clId="{1320679C-52D2-4BC1-9F34-7139B097422A}" dt="2024-06-30T21:20:10.209" v="26048" actId="20577"/>
          <ac:spMkLst>
            <pc:docMk/>
            <pc:sldMk cId="3793277858" sldId="551"/>
            <ac:spMk id="3" creationId="{082196AB-A66C-F67A-8CE6-D1333F278C99}"/>
          </ac:spMkLst>
        </pc:spChg>
        <pc:spChg chg="mod">
          <ac:chgData name="Orlando Marley Filho" userId="db0f27c2ee340672" providerId="LiveId" clId="{1320679C-52D2-4BC1-9F34-7139B097422A}" dt="2024-06-30T21:14:51.905" v="25952"/>
          <ac:spMkLst>
            <pc:docMk/>
            <pc:sldMk cId="3793277858" sldId="551"/>
            <ac:spMk id="5" creationId="{019B0054-D7B9-8B8C-C149-088B323A57B8}"/>
          </ac:spMkLst>
        </pc:spChg>
        <pc:picChg chg="del mod">
          <ac:chgData name="Orlando Marley Filho" userId="db0f27c2ee340672" providerId="LiveId" clId="{1320679C-52D2-4BC1-9F34-7139B097422A}" dt="2024-06-30T21:14:08.201" v="25941" actId="478"/>
          <ac:picMkLst>
            <pc:docMk/>
            <pc:sldMk cId="3793277858" sldId="551"/>
            <ac:picMk id="4098" creationId="{14B50546-82CE-173F-D8C4-10314C706D2A}"/>
          </ac:picMkLst>
        </pc:picChg>
        <pc:picChg chg="add mod">
          <ac:chgData name="Orlando Marley Filho" userId="db0f27c2ee340672" providerId="LiveId" clId="{1320679C-52D2-4BC1-9F34-7139B097422A}" dt="2024-06-30T21:14:54.744" v="25953" actId="1076"/>
          <ac:picMkLst>
            <pc:docMk/>
            <pc:sldMk cId="3793277858" sldId="551"/>
            <ac:picMk id="5122" creationId="{C984200A-DD16-021E-1ED4-653AF0C57275}"/>
          </ac:picMkLst>
        </pc:picChg>
      </pc:sldChg>
      <pc:sldChg chg="addSp delSp modSp add del mod setBg">
        <pc:chgData name="Orlando Marley Filho" userId="db0f27c2ee340672" providerId="LiveId" clId="{1320679C-52D2-4BC1-9F34-7139B097422A}" dt="2024-06-30T21:20:22.203" v="26087" actId="20577"/>
        <pc:sldMkLst>
          <pc:docMk/>
          <pc:sldMk cId="2646251984" sldId="552"/>
        </pc:sldMkLst>
        <pc:spChg chg="del">
          <ac:chgData name="Orlando Marley Filho" userId="db0f27c2ee340672" providerId="LiveId" clId="{1320679C-52D2-4BC1-9F34-7139B097422A}" dt="2024-06-30T19:04:39.926" v="25464" actId="478"/>
          <ac:spMkLst>
            <pc:docMk/>
            <pc:sldMk cId="2646251984" sldId="552"/>
            <ac:spMk id="3" creationId="{00000000-0000-0000-0000-000000000000}"/>
          </ac:spMkLst>
        </pc:spChg>
        <pc:spChg chg="add mod">
          <ac:chgData name="Orlando Marley Filho" userId="db0f27c2ee340672" providerId="LiveId" clId="{1320679C-52D2-4BC1-9F34-7139B097422A}" dt="2024-06-30T21:20:22.203" v="26087" actId="20577"/>
          <ac:spMkLst>
            <pc:docMk/>
            <pc:sldMk cId="2646251984" sldId="552"/>
            <ac:spMk id="3" creationId="{5373988A-713C-9FE6-A990-78DA23FC05A3}"/>
          </ac:spMkLst>
        </pc:spChg>
        <pc:spChg chg="mod">
          <ac:chgData name="Orlando Marley Filho" userId="db0f27c2ee340672" providerId="LiveId" clId="{1320679C-52D2-4BC1-9F34-7139B097422A}" dt="2024-06-30T19:13:49.005" v="25592" actId="207"/>
          <ac:spMkLst>
            <pc:docMk/>
            <pc:sldMk cId="2646251984" sldId="552"/>
            <ac:spMk id="5" creationId="{00000000-0000-0000-0000-000000000000}"/>
          </ac:spMkLst>
        </pc:spChg>
        <pc:spChg chg="mod">
          <ac:chgData name="Orlando Marley Filho" userId="db0f27c2ee340672" providerId="LiveId" clId="{1320679C-52D2-4BC1-9F34-7139B097422A}" dt="2024-06-30T21:15:32.451" v="25959"/>
          <ac:spMkLst>
            <pc:docMk/>
            <pc:sldMk cId="2646251984" sldId="552"/>
            <ac:spMk id="5" creationId="{019B0054-D7B9-8B8C-C149-088B323A57B8}"/>
          </ac:spMkLst>
        </pc:spChg>
        <pc:spChg chg="del">
          <ac:chgData name="Orlando Marley Filho" userId="db0f27c2ee340672" providerId="LiveId" clId="{1320679C-52D2-4BC1-9F34-7139B097422A}" dt="2024-06-30T19:04:39.926" v="25464" actId="478"/>
          <ac:spMkLst>
            <pc:docMk/>
            <pc:sldMk cId="2646251984" sldId="552"/>
            <ac:spMk id="7" creationId="{00000000-0000-0000-0000-000000000000}"/>
          </ac:spMkLst>
        </pc:spChg>
        <pc:spChg chg="del">
          <ac:chgData name="Orlando Marley Filho" userId="db0f27c2ee340672" providerId="LiveId" clId="{1320679C-52D2-4BC1-9F34-7139B097422A}" dt="2024-06-30T19:04:39.926" v="25464" actId="478"/>
          <ac:spMkLst>
            <pc:docMk/>
            <pc:sldMk cId="2646251984" sldId="552"/>
            <ac:spMk id="9" creationId="{00000000-0000-0000-0000-000000000000}"/>
          </ac:spMkLst>
        </pc:spChg>
        <pc:spChg chg="add mod">
          <ac:chgData name="Orlando Marley Filho" userId="db0f27c2ee340672" providerId="LiveId" clId="{1320679C-52D2-4BC1-9F34-7139B097422A}" dt="2024-06-30T19:10:10.847" v="25524"/>
          <ac:spMkLst>
            <pc:docMk/>
            <pc:sldMk cId="2646251984" sldId="552"/>
            <ac:spMk id="11" creationId="{E5AC7FEB-30A7-64A3-923F-2935EA2AB66E}"/>
          </ac:spMkLst>
        </pc:spChg>
        <pc:spChg chg="add mod">
          <ac:chgData name="Orlando Marley Filho" userId="db0f27c2ee340672" providerId="LiveId" clId="{1320679C-52D2-4BC1-9F34-7139B097422A}" dt="2024-06-30T19:10:10.847" v="25524"/>
          <ac:spMkLst>
            <pc:docMk/>
            <pc:sldMk cId="2646251984" sldId="552"/>
            <ac:spMk id="12" creationId="{C21A980D-254D-18F3-074D-3E28AF96AC48}"/>
          </ac:spMkLst>
        </pc:spChg>
        <pc:spChg chg="add mod">
          <ac:chgData name="Orlando Marley Filho" userId="db0f27c2ee340672" providerId="LiveId" clId="{1320679C-52D2-4BC1-9F34-7139B097422A}" dt="2024-06-30T19:11:13.915" v="25552"/>
          <ac:spMkLst>
            <pc:docMk/>
            <pc:sldMk cId="2646251984" sldId="552"/>
            <ac:spMk id="13" creationId="{A2710AE3-0DCB-FA53-035C-F047D291443D}"/>
          </ac:spMkLst>
        </pc:spChg>
        <pc:spChg chg="add mod">
          <ac:chgData name="Orlando Marley Filho" userId="db0f27c2ee340672" providerId="LiveId" clId="{1320679C-52D2-4BC1-9F34-7139B097422A}" dt="2024-06-30T19:11:13.915" v="25552"/>
          <ac:spMkLst>
            <pc:docMk/>
            <pc:sldMk cId="2646251984" sldId="552"/>
            <ac:spMk id="14" creationId="{0FABE0FC-BF53-1F0A-8732-8AE48EBE9381}"/>
          </ac:spMkLst>
        </pc:spChg>
        <pc:picChg chg="del mod">
          <ac:chgData name="Orlando Marley Filho" userId="db0f27c2ee340672" providerId="LiveId" clId="{1320679C-52D2-4BC1-9F34-7139B097422A}" dt="2024-06-30T19:11:13.574" v="25551" actId="478"/>
          <ac:picMkLst>
            <pc:docMk/>
            <pc:sldMk cId="2646251984" sldId="552"/>
            <ac:picMk id="2" creationId="{00000000-0000-0000-0000-000000000000}"/>
          </ac:picMkLst>
        </pc:picChg>
        <pc:picChg chg="add del">
          <ac:chgData name="Orlando Marley Filho" userId="db0f27c2ee340672" providerId="LiveId" clId="{1320679C-52D2-4BC1-9F34-7139B097422A}" dt="2024-06-30T19:12:18.984" v="25581" actId="478"/>
          <ac:picMkLst>
            <pc:docMk/>
            <pc:sldMk cId="2646251984" sldId="552"/>
            <ac:picMk id="4" creationId="{00000000-0000-0000-0000-000000000000}"/>
          </ac:picMkLst>
        </pc:picChg>
        <pc:picChg chg="del">
          <ac:chgData name="Orlando Marley Filho" userId="db0f27c2ee340672" providerId="LiveId" clId="{1320679C-52D2-4BC1-9F34-7139B097422A}" dt="2024-06-30T19:04:41.523" v="25465" actId="478"/>
          <ac:picMkLst>
            <pc:docMk/>
            <pc:sldMk cId="2646251984" sldId="552"/>
            <ac:picMk id="8" creationId="{00000000-0000-0000-0000-000000000000}"/>
          </ac:picMkLst>
        </pc:picChg>
        <pc:picChg chg="del">
          <ac:chgData name="Orlando Marley Filho" userId="db0f27c2ee340672" providerId="LiveId" clId="{1320679C-52D2-4BC1-9F34-7139B097422A}" dt="2024-06-30T19:04:42.512" v="25466" actId="478"/>
          <ac:picMkLst>
            <pc:docMk/>
            <pc:sldMk cId="2646251984" sldId="552"/>
            <ac:picMk id="10" creationId="{00000000-0000-0000-0000-000000000000}"/>
          </ac:picMkLst>
        </pc:picChg>
        <pc:picChg chg="del">
          <ac:chgData name="Orlando Marley Filho" userId="db0f27c2ee340672" providerId="LiveId" clId="{1320679C-52D2-4BC1-9F34-7139B097422A}" dt="2024-06-30T21:15:18.381" v="25955" actId="478"/>
          <ac:picMkLst>
            <pc:docMk/>
            <pc:sldMk cId="2646251984" sldId="552"/>
            <ac:picMk id="5122" creationId="{C984200A-DD16-021E-1ED4-653AF0C57275}"/>
          </ac:picMkLst>
        </pc:picChg>
        <pc:picChg chg="add mod">
          <ac:chgData name="Orlando Marley Filho" userId="db0f27c2ee340672" providerId="LiveId" clId="{1320679C-52D2-4BC1-9F34-7139B097422A}" dt="2024-06-30T21:17:58.894" v="25998" actId="108"/>
          <ac:picMkLst>
            <pc:docMk/>
            <pc:sldMk cId="2646251984" sldId="552"/>
            <ac:picMk id="9218" creationId="{3A3A9CD0-929D-B70F-FCE7-52D5A8F35674}"/>
          </ac:picMkLst>
        </pc:picChg>
      </pc:sldChg>
      <pc:sldChg chg="addSp modSp add mod ord">
        <pc:chgData name="Orlando Marley Filho" userId="db0f27c2ee340672" providerId="LiveId" clId="{1320679C-52D2-4BC1-9F34-7139B097422A}" dt="2024-07-05T23:32:56.662" v="27066"/>
        <pc:sldMkLst>
          <pc:docMk/>
          <pc:sldMk cId="1037916849" sldId="553"/>
        </pc:sldMkLst>
        <pc:spChg chg="add mod">
          <ac:chgData name="Orlando Marley Filho" userId="db0f27c2ee340672" providerId="LiveId" clId="{1320679C-52D2-4BC1-9F34-7139B097422A}" dt="2024-06-30T21:20:36.760" v="26116" actId="20577"/>
          <ac:spMkLst>
            <pc:docMk/>
            <pc:sldMk cId="1037916849" sldId="553"/>
            <ac:spMk id="3" creationId="{4004FB1E-5C71-8C65-6345-B0528265FF99}"/>
          </ac:spMkLst>
        </pc:spChg>
        <pc:spChg chg="mod">
          <ac:chgData name="Orlando Marley Filho" userId="db0f27c2ee340672" providerId="LiveId" clId="{1320679C-52D2-4BC1-9F34-7139B097422A}" dt="2024-06-30T21:15:39.668" v="25963" actId="20577"/>
          <ac:spMkLst>
            <pc:docMk/>
            <pc:sldMk cId="1037916849" sldId="553"/>
            <ac:spMk id="5" creationId="{019B0054-D7B9-8B8C-C149-088B323A57B8}"/>
          </ac:spMkLst>
        </pc:spChg>
        <pc:picChg chg="add mod">
          <ac:chgData name="Orlando Marley Filho" userId="db0f27c2ee340672" providerId="LiveId" clId="{1320679C-52D2-4BC1-9F34-7139B097422A}" dt="2024-06-30T21:18:00.641" v="25999" actId="108"/>
          <ac:picMkLst>
            <pc:docMk/>
            <pc:sldMk cId="1037916849" sldId="553"/>
            <ac:picMk id="8194" creationId="{BC6A5E02-841C-B3DE-94CA-B1F304DCD04C}"/>
          </ac:picMkLst>
        </pc:picChg>
      </pc:sldChg>
      <pc:sldChg chg="addSp delSp modSp add mod ord modShow modNotesTx">
        <pc:chgData name="Orlando Marley Filho" userId="db0f27c2ee340672" providerId="LiveId" clId="{1320679C-52D2-4BC1-9F34-7139B097422A}" dt="2024-07-12T01:02:41.995" v="30741"/>
        <pc:sldMkLst>
          <pc:docMk/>
          <pc:sldMk cId="2094583424" sldId="554"/>
        </pc:sldMkLst>
        <pc:spChg chg="mod">
          <ac:chgData name="Orlando Marley Filho" userId="db0f27c2ee340672" providerId="LiveId" clId="{1320679C-52D2-4BC1-9F34-7139B097422A}" dt="2024-06-30T21:15:55.999" v="25970" actId="20577"/>
          <ac:spMkLst>
            <pc:docMk/>
            <pc:sldMk cId="2094583424" sldId="554"/>
            <ac:spMk id="5" creationId="{019B0054-D7B9-8B8C-C149-088B323A57B8}"/>
          </ac:spMkLst>
        </pc:spChg>
        <pc:spChg chg="add del">
          <ac:chgData name="Orlando Marley Filho" userId="db0f27c2ee340672" providerId="LiveId" clId="{1320679C-52D2-4BC1-9F34-7139B097422A}" dt="2024-06-30T21:15:58.587" v="25972" actId="22"/>
          <ac:spMkLst>
            <pc:docMk/>
            <pc:sldMk cId="2094583424" sldId="554"/>
            <ac:spMk id="6" creationId="{CFAD5CF9-EE74-5500-0AA5-27444BE151D9}"/>
          </ac:spMkLst>
        </pc:spChg>
        <pc:spChg chg="add mod">
          <ac:chgData name="Orlando Marley Filho" userId="db0f27c2ee340672" providerId="LiveId" clId="{1320679C-52D2-4BC1-9F34-7139B097422A}" dt="2024-06-30T21:21:23.314" v="26161" actId="20577"/>
          <ac:spMkLst>
            <pc:docMk/>
            <pc:sldMk cId="2094583424" sldId="554"/>
            <ac:spMk id="8" creationId="{181AABD9-A776-A52B-6A93-3154F4E8F725}"/>
          </ac:spMkLst>
        </pc:spChg>
        <pc:picChg chg="add mod">
          <ac:chgData name="Orlando Marley Filho" userId="db0f27c2ee340672" providerId="LiveId" clId="{1320679C-52D2-4BC1-9F34-7139B097422A}" dt="2024-06-30T21:18:02.794" v="26001" actId="108"/>
          <ac:picMkLst>
            <pc:docMk/>
            <pc:sldMk cId="2094583424" sldId="554"/>
            <ac:picMk id="6146" creationId="{1CB944DD-C2DD-C0ED-25CE-76480A3BBC01}"/>
          </ac:picMkLst>
        </pc:picChg>
      </pc:sldChg>
      <pc:sldChg chg="addSp modSp add mod ord modNotesTx">
        <pc:chgData name="Orlando Marley Filho" userId="db0f27c2ee340672" providerId="LiveId" clId="{1320679C-52D2-4BC1-9F34-7139B097422A}" dt="2024-07-05T23:32:00.448" v="27058"/>
        <pc:sldMkLst>
          <pc:docMk/>
          <pc:sldMk cId="2854850429" sldId="555"/>
        </pc:sldMkLst>
        <pc:spChg chg="add mod">
          <ac:chgData name="Orlando Marley Filho" userId="db0f27c2ee340672" providerId="LiveId" clId="{1320679C-52D2-4BC1-9F34-7139B097422A}" dt="2024-06-30T21:20:47.676" v="26126" actId="20577"/>
          <ac:spMkLst>
            <pc:docMk/>
            <pc:sldMk cId="2854850429" sldId="555"/>
            <ac:spMk id="3" creationId="{14EDC6DA-CD68-94B2-F2A5-2CE8E116D593}"/>
          </ac:spMkLst>
        </pc:spChg>
        <pc:spChg chg="mod">
          <ac:chgData name="Orlando Marley Filho" userId="db0f27c2ee340672" providerId="LiveId" clId="{1320679C-52D2-4BC1-9F34-7139B097422A}" dt="2024-06-30T21:16:50.251" v="25980" actId="20577"/>
          <ac:spMkLst>
            <pc:docMk/>
            <pc:sldMk cId="2854850429" sldId="555"/>
            <ac:spMk id="5" creationId="{019B0054-D7B9-8B8C-C149-088B323A57B8}"/>
          </ac:spMkLst>
        </pc:spChg>
        <pc:picChg chg="add mod">
          <ac:chgData name="Orlando Marley Filho" userId="db0f27c2ee340672" providerId="LiveId" clId="{1320679C-52D2-4BC1-9F34-7139B097422A}" dt="2024-06-30T21:18:26.834" v="26011" actId="1076"/>
          <ac:picMkLst>
            <pc:docMk/>
            <pc:sldMk cId="2854850429" sldId="555"/>
            <ac:picMk id="7170" creationId="{DBC214A2-1993-5A33-B872-74B7BC992B20}"/>
          </ac:picMkLst>
        </pc:picChg>
      </pc:sldChg>
      <pc:sldChg chg="delSp add del">
        <pc:chgData name="Orlando Marley Filho" userId="db0f27c2ee340672" providerId="LiveId" clId="{1320679C-52D2-4BC1-9F34-7139B097422A}" dt="2024-06-30T21:22:42.995" v="26166" actId="2696"/>
        <pc:sldMkLst>
          <pc:docMk/>
          <pc:sldMk cId="372324935" sldId="556"/>
        </pc:sldMkLst>
        <pc:picChg chg="del">
          <ac:chgData name="Orlando Marley Filho" userId="db0f27c2ee340672" providerId="LiveId" clId="{1320679C-52D2-4BC1-9F34-7139B097422A}" dt="2024-06-30T21:22:08.022" v="26165" actId="478"/>
          <ac:picMkLst>
            <pc:docMk/>
            <pc:sldMk cId="372324935" sldId="556"/>
            <ac:picMk id="4098" creationId="{14B50546-82CE-173F-D8C4-10314C706D2A}"/>
          </ac:picMkLst>
        </pc:picChg>
      </pc:sldChg>
      <pc:sldChg chg="addSp delSp modSp add mod ord modNotesTx">
        <pc:chgData name="Orlando Marley Filho" userId="db0f27c2ee340672" providerId="LiveId" clId="{1320679C-52D2-4BC1-9F34-7139B097422A}" dt="2024-07-05T21:24:23.411" v="27027" actId="20577"/>
        <pc:sldMkLst>
          <pc:docMk/>
          <pc:sldMk cId="916783861" sldId="556"/>
        </pc:sldMkLst>
        <pc:spChg chg="add mod">
          <ac:chgData name="Orlando Marley Filho" userId="db0f27c2ee340672" providerId="LiveId" clId="{1320679C-52D2-4BC1-9F34-7139B097422A}" dt="2024-06-30T21:28:27.408" v="26244" actId="20577"/>
          <ac:spMkLst>
            <pc:docMk/>
            <pc:sldMk cId="916783861" sldId="556"/>
            <ac:spMk id="3" creationId="{FDB92719-1422-6A83-DFCB-41554CE50001}"/>
          </ac:spMkLst>
        </pc:spChg>
        <pc:spChg chg="del">
          <ac:chgData name="Orlando Marley Filho" userId="db0f27c2ee340672" providerId="LiveId" clId="{1320679C-52D2-4BC1-9F34-7139B097422A}" dt="2024-06-30T21:27:26.205" v="26225" actId="478"/>
          <ac:spMkLst>
            <pc:docMk/>
            <pc:sldMk cId="916783861" sldId="556"/>
            <ac:spMk id="5" creationId="{B5D8C399-BFDC-364C-EAC7-DA029C00D307}"/>
          </ac:spMkLst>
        </pc:spChg>
        <pc:spChg chg="del">
          <ac:chgData name="Orlando Marley Filho" userId="db0f27c2ee340672" providerId="LiveId" clId="{1320679C-52D2-4BC1-9F34-7139B097422A}" dt="2024-06-30T21:27:06.902" v="26224" actId="478"/>
          <ac:spMkLst>
            <pc:docMk/>
            <pc:sldMk cId="916783861" sldId="556"/>
            <ac:spMk id="6" creationId="{117B54A6-022B-4F9F-C968-C90306F64256}"/>
          </ac:spMkLst>
        </pc:spChg>
        <pc:spChg chg="del">
          <ac:chgData name="Orlando Marley Filho" userId="db0f27c2ee340672" providerId="LiveId" clId="{1320679C-52D2-4BC1-9F34-7139B097422A}" dt="2024-06-30T21:27:06.902" v="26224" actId="478"/>
          <ac:spMkLst>
            <pc:docMk/>
            <pc:sldMk cId="916783861" sldId="556"/>
            <ac:spMk id="8" creationId="{676292CD-33D4-E7EA-B60F-63DE6870CAFA}"/>
          </ac:spMkLst>
        </pc:spChg>
        <pc:spChg chg="del">
          <ac:chgData name="Orlando Marley Filho" userId="db0f27c2ee340672" providerId="LiveId" clId="{1320679C-52D2-4BC1-9F34-7139B097422A}" dt="2024-06-30T21:27:06.902" v="26224" actId="478"/>
          <ac:spMkLst>
            <pc:docMk/>
            <pc:sldMk cId="916783861" sldId="556"/>
            <ac:spMk id="9" creationId="{734EB273-901F-6439-8E14-5B9DCBF59ECF}"/>
          </ac:spMkLst>
        </pc:spChg>
        <pc:spChg chg="del">
          <ac:chgData name="Orlando Marley Filho" userId="db0f27c2ee340672" providerId="LiveId" clId="{1320679C-52D2-4BC1-9F34-7139B097422A}" dt="2024-06-30T21:27:06.902" v="26224" actId="478"/>
          <ac:spMkLst>
            <pc:docMk/>
            <pc:sldMk cId="916783861" sldId="556"/>
            <ac:spMk id="10" creationId="{E6690F55-6F99-DF81-3AA2-6E817A256140}"/>
          </ac:spMkLst>
        </pc:spChg>
        <pc:picChg chg="add mod">
          <ac:chgData name="Orlando Marley Filho" userId="db0f27c2ee340672" providerId="LiveId" clId="{1320679C-52D2-4BC1-9F34-7139B097422A}" dt="2024-06-30T21:29:50.226" v="26246" actId="1076"/>
          <ac:picMkLst>
            <pc:docMk/>
            <pc:sldMk cId="916783861" sldId="556"/>
            <ac:picMk id="10242" creationId="{760AD90F-9434-64CD-90AF-04BEE4329108}"/>
          </ac:picMkLst>
        </pc:picChg>
      </pc:sldChg>
      <pc:sldChg chg="new del">
        <pc:chgData name="Orlando Marley Filho" userId="db0f27c2ee340672" providerId="LiveId" clId="{1320679C-52D2-4BC1-9F34-7139B097422A}" dt="2024-06-30T21:26:55.568" v="26222" actId="2696"/>
        <pc:sldMkLst>
          <pc:docMk/>
          <pc:sldMk cId="1615665633" sldId="556"/>
        </pc:sldMkLst>
      </pc:sldChg>
      <pc:sldChg chg="new del">
        <pc:chgData name="Orlando Marley Filho" userId="db0f27c2ee340672" providerId="LiveId" clId="{1320679C-52D2-4BC1-9F34-7139B097422A}" dt="2024-06-30T21:22:01.917" v="26163" actId="47"/>
        <pc:sldMkLst>
          <pc:docMk/>
          <pc:sldMk cId="2654703784" sldId="556"/>
        </pc:sldMkLst>
      </pc:sldChg>
      <pc:sldChg chg="addSp delSp modSp add del mod modShow">
        <pc:chgData name="Orlando Marley Filho" userId="db0f27c2ee340672" providerId="LiveId" clId="{1320679C-52D2-4BC1-9F34-7139B097422A}" dt="2024-06-30T21:41:47.245" v="26298" actId="2696"/>
        <pc:sldMkLst>
          <pc:docMk/>
          <pc:sldMk cId="2479728314" sldId="557"/>
        </pc:sldMkLst>
        <pc:spChg chg="mod">
          <ac:chgData name="Orlando Marley Filho" userId="db0f27c2ee340672" providerId="LiveId" clId="{1320679C-52D2-4BC1-9F34-7139B097422A}" dt="2024-06-30T21:39:58.753" v="26261" actId="6549"/>
          <ac:spMkLst>
            <pc:docMk/>
            <pc:sldMk cId="2479728314" sldId="557"/>
            <ac:spMk id="4" creationId="{32877694-3021-3B5C-AC9E-AF559B10D6C9}"/>
          </ac:spMkLst>
        </pc:spChg>
        <pc:spChg chg="del">
          <ac:chgData name="Orlando Marley Filho" userId="db0f27c2ee340672" providerId="LiveId" clId="{1320679C-52D2-4BC1-9F34-7139B097422A}" dt="2024-06-30T21:39:54.448" v="26258" actId="478"/>
          <ac:spMkLst>
            <pc:docMk/>
            <pc:sldMk cId="2479728314" sldId="557"/>
            <ac:spMk id="5" creationId="{019B0054-D7B9-8B8C-C149-088B323A57B8}"/>
          </ac:spMkLst>
        </pc:spChg>
        <pc:spChg chg="add del mod">
          <ac:chgData name="Orlando Marley Filho" userId="db0f27c2ee340672" providerId="LiveId" clId="{1320679C-52D2-4BC1-9F34-7139B097422A}" dt="2024-06-30T21:41:30.473" v="26297" actId="478"/>
          <ac:spMkLst>
            <pc:docMk/>
            <pc:sldMk cId="2479728314" sldId="557"/>
            <ac:spMk id="6" creationId="{92981FD8-7672-49CF-5577-8EC3AFEDA4C3}"/>
          </ac:spMkLst>
        </pc:spChg>
        <pc:spChg chg="del mod">
          <ac:chgData name="Orlando Marley Filho" userId="db0f27c2ee340672" providerId="LiveId" clId="{1320679C-52D2-4BC1-9F34-7139B097422A}" dt="2024-06-30T21:40:00.732" v="26262" actId="478"/>
          <ac:spMkLst>
            <pc:docMk/>
            <pc:sldMk cId="2479728314" sldId="557"/>
            <ac:spMk id="8" creationId="{181AABD9-A776-A52B-6A93-3154F4E8F725}"/>
          </ac:spMkLst>
        </pc:spChg>
        <pc:picChg chg="del">
          <ac:chgData name="Orlando Marley Filho" userId="db0f27c2ee340672" providerId="LiveId" clId="{1320679C-52D2-4BC1-9F34-7139B097422A}" dt="2024-06-30T21:39:53.749" v="26257" actId="478"/>
          <ac:picMkLst>
            <pc:docMk/>
            <pc:sldMk cId="2479728314" sldId="557"/>
            <ac:picMk id="6146" creationId="{1CB944DD-C2DD-C0ED-25CE-76480A3BBC01}"/>
          </ac:picMkLst>
        </pc:picChg>
      </pc:sldChg>
      <pc:sldChg chg="add del mod modShow">
        <pc:chgData name="Orlando Marley Filho" userId="db0f27c2ee340672" providerId="LiveId" clId="{1320679C-52D2-4BC1-9F34-7139B097422A}" dt="2024-06-30T21:41:47.245" v="26298" actId="2696"/>
        <pc:sldMkLst>
          <pc:docMk/>
          <pc:sldMk cId="3469026619" sldId="558"/>
        </pc:sldMkLst>
      </pc:sldChg>
      <pc:sldChg chg="add del mod modShow">
        <pc:chgData name="Orlando Marley Filho" userId="db0f27c2ee340672" providerId="LiveId" clId="{1320679C-52D2-4BC1-9F34-7139B097422A}" dt="2024-06-30T21:41:47.245" v="26298" actId="2696"/>
        <pc:sldMkLst>
          <pc:docMk/>
          <pc:sldMk cId="3968304868" sldId="559"/>
        </pc:sldMkLst>
      </pc:sldChg>
      <pc:sldChg chg="add del mod replId modShow">
        <pc:chgData name="Orlando Marley Filho" userId="db0f27c2ee340672" providerId="LiveId" clId="{1320679C-52D2-4BC1-9F34-7139B097422A}" dt="2024-06-30T21:41:47.245" v="26298" actId="2696"/>
        <pc:sldMkLst>
          <pc:docMk/>
          <pc:sldMk cId="805466517" sldId="560"/>
        </pc:sldMkLst>
      </pc:sldChg>
      <pc:sldChg chg="add del mod modShow">
        <pc:chgData name="Orlando Marley Filho" userId="db0f27c2ee340672" providerId="LiveId" clId="{1320679C-52D2-4BC1-9F34-7139B097422A}" dt="2024-06-30T21:41:47.245" v="26298" actId="2696"/>
        <pc:sldMkLst>
          <pc:docMk/>
          <pc:sldMk cId="584017869" sldId="561"/>
        </pc:sldMkLst>
      </pc:sldChg>
      <pc:sldChg chg="add del mod replId modShow">
        <pc:chgData name="Orlando Marley Filho" userId="db0f27c2ee340672" providerId="LiveId" clId="{1320679C-52D2-4BC1-9F34-7139B097422A}" dt="2024-06-30T21:41:47.245" v="26298" actId="2696"/>
        <pc:sldMkLst>
          <pc:docMk/>
          <pc:sldMk cId="225127726" sldId="562"/>
        </pc:sldMkLst>
      </pc:sldChg>
      <pc:sldChg chg="add del mod replId modShow">
        <pc:chgData name="Orlando Marley Filho" userId="db0f27c2ee340672" providerId="LiveId" clId="{1320679C-52D2-4BC1-9F34-7139B097422A}" dt="2024-06-30T21:41:47.245" v="26298" actId="2696"/>
        <pc:sldMkLst>
          <pc:docMk/>
          <pc:sldMk cId="2805510784" sldId="563"/>
        </pc:sldMkLst>
      </pc:sldChg>
      <pc:sldChg chg="addSp delSp modSp add mod replId modShow modNotesTx">
        <pc:chgData name="Orlando Marley Filho" userId="db0f27c2ee340672" providerId="LiveId" clId="{1320679C-52D2-4BC1-9F34-7139B097422A}" dt="2024-06-30T21:50:25.440" v="26447" actId="1076"/>
        <pc:sldMkLst>
          <pc:docMk/>
          <pc:sldMk cId="3980341545" sldId="564"/>
        </pc:sldMkLst>
        <pc:spChg chg="add del mod">
          <ac:chgData name="Orlando Marley Filho" userId="db0f27c2ee340672" providerId="LiveId" clId="{1320679C-52D2-4BC1-9F34-7139B097422A}" dt="2024-06-30T21:43:33.380" v="26312" actId="22"/>
          <ac:spMkLst>
            <pc:docMk/>
            <pc:sldMk cId="3980341545" sldId="564"/>
            <ac:spMk id="5" creationId="{06476C00-F61E-881E-CFC5-971A48844728}"/>
          </ac:spMkLst>
        </pc:spChg>
        <pc:spChg chg="add del mod">
          <ac:chgData name="Orlando Marley Filho" userId="db0f27c2ee340672" providerId="LiveId" clId="{1320679C-52D2-4BC1-9F34-7139B097422A}" dt="2024-06-30T21:44:17.594" v="26315" actId="478"/>
          <ac:spMkLst>
            <pc:docMk/>
            <pc:sldMk cId="3980341545" sldId="564"/>
            <ac:spMk id="8" creationId="{CBFDF1FC-F722-5F2B-73E9-3E1F9C2DB288}"/>
          </ac:spMkLst>
        </pc:spChg>
        <pc:spChg chg="add mod">
          <ac:chgData name="Orlando Marley Filho" userId="db0f27c2ee340672" providerId="LiveId" clId="{1320679C-52D2-4BC1-9F34-7139B097422A}" dt="2024-06-30T21:47:37.876" v="26426"/>
          <ac:spMkLst>
            <pc:docMk/>
            <pc:sldMk cId="3980341545" sldId="564"/>
            <ac:spMk id="9" creationId="{079C6AD0-436A-43D8-ED14-24641E16BE35}"/>
          </ac:spMkLst>
        </pc:spChg>
        <pc:spChg chg="add mod">
          <ac:chgData name="Orlando Marley Filho" userId="db0f27c2ee340672" providerId="LiveId" clId="{1320679C-52D2-4BC1-9F34-7139B097422A}" dt="2024-06-30T21:49:49.019" v="26443" actId="1076"/>
          <ac:spMkLst>
            <pc:docMk/>
            <pc:sldMk cId="3980341545" sldId="564"/>
            <ac:spMk id="11" creationId="{C6EE003E-662F-5DB9-360B-B71405FCD9BD}"/>
          </ac:spMkLst>
        </pc:spChg>
        <pc:picChg chg="add mod">
          <ac:chgData name="Orlando Marley Filho" userId="db0f27c2ee340672" providerId="LiveId" clId="{1320679C-52D2-4BC1-9F34-7139B097422A}" dt="2024-06-30T21:50:25.440" v="26447" actId="1076"/>
          <ac:picMkLst>
            <pc:docMk/>
            <pc:sldMk cId="3980341545" sldId="564"/>
            <ac:picMk id="13" creationId="{FC30DF52-43A8-8907-73CE-32CEA9ED63E4}"/>
          </ac:picMkLst>
        </pc:picChg>
      </pc:sldChg>
      <pc:sldChg chg="new del">
        <pc:chgData name="Orlando Marley Filho" userId="db0f27c2ee340672" providerId="LiveId" clId="{1320679C-52D2-4BC1-9F34-7139B097422A}" dt="2024-06-30T21:44:45.910" v="26317" actId="680"/>
        <pc:sldMkLst>
          <pc:docMk/>
          <pc:sldMk cId="31117593" sldId="565"/>
        </pc:sldMkLst>
      </pc:sldChg>
      <pc:sldChg chg="addSp delSp modSp add mod ord">
        <pc:chgData name="Orlando Marley Filho" userId="db0f27c2ee340672" providerId="LiveId" clId="{1320679C-52D2-4BC1-9F34-7139B097422A}" dt="2024-06-30T21:50:34.104" v="26451" actId="1076"/>
        <pc:sldMkLst>
          <pc:docMk/>
          <pc:sldMk cId="2509989993" sldId="565"/>
        </pc:sldMkLst>
        <pc:spChg chg="del">
          <ac:chgData name="Orlando Marley Filho" userId="db0f27c2ee340672" providerId="LiveId" clId="{1320679C-52D2-4BC1-9F34-7139B097422A}" dt="2024-06-30T21:44:51.184" v="26320" actId="478"/>
          <ac:spMkLst>
            <pc:docMk/>
            <pc:sldMk cId="2509989993" sldId="565"/>
            <ac:spMk id="5" creationId="{019B0054-D7B9-8B8C-C149-088B323A57B8}"/>
          </ac:spMkLst>
        </pc:spChg>
        <pc:spChg chg="add mod">
          <ac:chgData name="Orlando Marley Filho" userId="db0f27c2ee340672" providerId="LiveId" clId="{1320679C-52D2-4BC1-9F34-7139B097422A}" dt="2024-06-30T21:46:47.715" v="26415" actId="20577"/>
          <ac:spMkLst>
            <pc:docMk/>
            <pc:sldMk cId="2509989993" sldId="565"/>
            <ac:spMk id="8" creationId="{94B7D0F8-6454-7DE8-9D3C-96EFF70A195F}"/>
          </ac:spMkLst>
        </pc:spChg>
        <pc:picChg chg="add mod">
          <ac:chgData name="Orlando Marley Filho" userId="db0f27c2ee340672" providerId="LiveId" clId="{1320679C-52D2-4BC1-9F34-7139B097422A}" dt="2024-06-30T21:50:34.104" v="26451" actId="1076"/>
          <ac:picMkLst>
            <pc:docMk/>
            <pc:sldMk cId="2509989993" sldId="565"/>
            <ac:picMk id="10" creationId="{1546F408-B000-E684-AE7B-CAC5F796F6EC}"/>
          </ac:picMkLst>
        </pc:picChg>
        <pc:picChg chg="del">
          <ac:chgData name="Orlando Marley Filho" userId="db0f27c2ee340672" providerId="LiveId" clId="{1320679C-52D2-4BC1-9F34-7139B097422A}" dt="2024-06-30T21:44:49.700" v="26319" actId="478"/>
          <ac:picMkLst>
            <pc:docMk/>
            <pc:sldMk cId="2509989993" sldId="565"/>
            <ac:picMk id="9218" creationId="{3A3A9CD0-929D-B70F-FCE7-52D5A8F35674}"/>
          </ac:picMkLst>
        </pc:picChg>
      </pc:sldChg>
      <pc:sldChg chg="addSp delSp modSp add mod ord modAnim modShow modNotesTx">
        <pc:chgData name="Orlando Marley Filho" userId="db0f27c2ee340672" providerId="LiveId" clId="{1320679C-52D2-4BC1-9F34-7139B097422A}" dt="2024-07-13T18:46:42.251" v="31506" actId="1076"/>
        <pc:sldMkLst>
          <pc:docMk/>
          <pc:sldMk cId="721486161" sldId="566"/>
        </pc:sldMkLst>
        <pc:spChg chg="add mod">
          <ac:chgData name="Orlando Marley Filho" userId="db0f27c2ee340672" providerId="LiveId" clId="{1320679C-52D2-4BC1-9F34-7139B097422A}" dt="2024-07-13T18:46:42.251" v="31506" actId="1076"/>
          <ac:spMkLst>
            <pc:docMk/>
            <pc:sldMk cId="721486161" sldId="566"/>
            <ac:spMk id="3" creationId="{4E6FF8BE-2B6C-4AEE-5EFB-03F69DE0FAB2}"/>
          </ac:spMkLst>
        </pc:spChg>
        <pc:spChg chg="add del mod">
          <ac:chgData name="Orlando Marley Filho" userId="db0f27c2ee340672" providerId="LiveId" clId="{1320679C-52D2-4BC1-9F34-7139B097422A}" dt="2024-07-06T19:33:53.784" v="27433" actId="12084"/>
          <ac:spMkLst>
            <pc:docMk/>
            <pc:sldMk cId="721486161" sldId="566"/>
            <ac:spMk id="3" creationId="{948C62B8-F39B-774F-B7A7-68A8B33F69FB}"/>
          </ac:spMkLst>
        </pc:spChg>
        <pc:spChg chg="add del mod">
          <ac:chgData name="Orlando Marley Filho" userId="db0f27c2ee340672" providerId="LiveId" clId="{1320679C-52D2-4BC1-9F34-7139B097422A}" dt="2024-07-06T19:37:42.234" v="27462" actId="478"/>
          <ac:spMkLst>
            <pc:docMk/>
            <pc:sldMk cId="721486161" sldId="566"/>
            <ac:spMk id="5" creationId="{426ED6E9-BD17-02D8-B2D9-5776D2186458}"/>
          </ac:spMkLst>
        </pc:spChg>
        <pc:spChg chg="del mod">
          <ac:chgData name="Orlando Marley Filho" userId="db0f27c2ee340672" providerId="LiveId" clId="{1320679C-52D2-4BC1-9F34-7139B097422A}" dt="2024-07-06T20:01:12.678" v="27480" actId="478"/>
          <ac:spMkLst>
            <pc:docMk/>
            <pc:sldMk cId="721486161" sldId="566"/>
            <ac:spMk id="9" creationId="{079C6AD0-436A-43D8-ED14-24641E16BE35}"/>
          </ac:spMkLst>
        </pc:spChg>
        <pc:graphicFrameChg chg="add mod">
          <ac:chgData name="Orlando Marley Filho" userId="db0f27c2ee340672" providerId="LiveId" clId="{1320679C-52D2-4BC1-9F34-7139B097422A}" dt="2024-07-06T19:36:47.470" v="27455" actId="20577"/>
          <ac:graphicFrameMkLst>
            <pc:docMk/>
            <pc:sldMk cId="721486161" sldId="566"/>
            <ac:graphicFrameMk id="6" creationId="{41FF2BDB-B55C-4FDD-85C6-3CD3EB5B0D54}"/>
          </ac:graphicFrameMkLst>
        </pc:graphicFrameChg>
      </pc:sldChg>
      <pc:sldChg chg="addSp delSp modSp add mod ord modShow modNotesTx">
        <pc:chgData name="Orlando Marley Filho" userId="db0f27c2ee340672" providerId="LiveId" clId="{1320679C-52D2-4BC1-9F34-7139B097422A}" dt="2024-07-14T23:34:16.259" v="32557"/>
        <pc:sldMkLst>
          <pc:docMk/>
          <pc:sldMk cId="3063097247" sldId="567"/>
        </pc:sldMkLst>
        <pc:spChg chg="add mod">
          <ac:chgData name="Orlando Marley Filho" userId="db0f27c2ee340672" providerId="LiveId" clId="{1320679C-52D2-4BC1-9F34-7139B097422A}" dt="2024-07-14T23:27:39.216" v="32462" actId="1076"/>
          <ac:spMkLst>
            <pc:docMk/>
            <pc:sldMk cId="3063097247" sldId="567"/>
            <ac:spMk id="3" creationId="{954197E1-975F-93B7-B8B1-F057F85A84FE}"/>
          </ac:spMkLst>
        </pc:spChg>
        <pc:spChg chg="add del mod">
          <ac:chgData name="Orlando Marley Filho" userId="db0f27c2ee340672" providerId="LiveId" clId="{1320679C-52D2-4BC1-9F34-7139B097422A}" dt="2024-07-05T21:11:09.843" v="26921" actId="21"/>
          <ac:spMkLst>
            <pc:docMk/>
            <pc:sldMk cId="3063097247" sldId="567"/>
            <ac:spMk id="5" creationId="{954197E1-975F-93B7-B8B1-F057F85A84FE}"/>
          </ac:spMkLst>
        </pc:spChg>
        <pc:spChg chg="add del mod">
          <ac:chgData name="Orlando Marley Filho" userId="db0f27c2ee340672" providerId="LiveId" clId="{1320679C-52D2-4BC1-9F34-7139B097422A}" dt="2024-07-14T23:33:52.455" v="32553" actId="20577"/>
          <ac:spMkLst>
            <pc:docMk/>
            <pc:sldMk cId="3063097247" sldId="567"/>
            <ac:spMk id="5" creationId="{C64D041C-25FB-507C-829E-D7D9C2326889}"/>
          </ac:spMkLst>
        </pc:spChg>
        <pc:spChg chg="add mod">
          <ac:chgData name="Orlando Marley Filho" userId="db0f27c2ee340672" providerId="LiveId" clId="{1320679C-52D2-4BC1-9F34-7139B097422A}" dt="2024-07-05T20:24:19.297" v="26746" actId="14100"/>
          <ac:spMkLst>
            <pc:docMk/>
            <pc:sldMk cId="3063097247" sldId="567"/>
            <ac:spMk id="6" creationId="{4A4E578A-040D-3643-2683-A8C6287EC903}"/>
          </ac:spMkLst>
        </pc:spChg>
        <pc:spChg chg="add mod ord topLvl">
          <ac:chgData name="Orlando Marley Filho" userId="db0f27c2ee340672" providerId="LiveId" clId="{1320679C-52D2-4BC1-9F34-7139B097422A}" dt="2024-07-05T22:21:40.034" v="27043" actId="164"/>
          <ac:spMkLst>
            <pc:docMk/>
            <pc:sldMk cId="3063097247" sldId="567"/>
            <ac:spMk id="8" creationId="{79F31559-3041-1493-D3C1-0B0FC207A46F}"/>
          </ac:spMkLst>
        </pc:spChg>
        <pc:spChg chg="mod">
          <ac:chgData name="Orlando Marley Filho" userId="db0f27c2ee340672" providerId="LiveId" clId="{1320679C-52D2-4BC1-9F34-7139B097422A}" dt="2024-06-30T21:52:02.321" v="26505" actId="20577"/>
          <ac:spMkLst>
            <pc:docMk/>
            <pc:sldMk cId="3063097247" sldId="567"/>
            <ac:spMk id="9" creationId="{079C6AD0-436A-43D8-ED14-24641E16BE35}"/>
          </ac:spMkLst>
        </pc:spChg>
        <pc:spChg chg="add del mod">
          <ac:chgData name="Orlando Marley Filho" userId="db0f27c2ee340672" providerId="LiveId" clId="{1320679C-52D2-4BC1-9F34-7139B097422A}" dt="2024-07-05T21:07:45.603" v="26918" actId="478"/>
          <ac:spMkLst>
            <pc:docMk/>
            <pc:sldMk cId="3063097247" sldId="567"/>
            <ac:spMk id="12" creationId="{CEED533B-5DAC-1201-058C-E8E7477C129E}"/>
          </ac:spMkLst>
        </pc:spChg>
        <pc:spChg chg="add del mod">
          <ac:chgData name="Orlando Marley Filho" userId="db0f27c2ee340672" providerId="LiveId" clId="{1320679C-52D2-4BC1-9F34-7139B097422A}" dt="2024-07-14T23:27:35.899" v="32461" actId="478"/>
          <ac:spMkLst>
            <pc:docMk/>
            <pc:sldMk cId="3063097247" sldId="567"/>
            <ac:spMk id="13" creationId="{954197E1-975F-93B7-B8B1-F057F85A84FE}"/>
          </ac:spMkLst>
        </pc:spChg>
        <pc:grpChg chg="add del mod">
          <ac:chgData name="Orlando Marley Filho" userId="db0f27c2ee340672" providerId="LiveId" clId="{1320679C-52D2-4BC1-9F34-7139B097422A}" dt="2024-07-05T22:21:26.692" v="27042" actId="165"/>
          <ac:grpSpMkLst>
            <pc:docMk/>
            <pc:sldMk cId="3063097247" sldId="567"/>
            <ac:grpSpMk id="10" creationId="{DAFAA284-0CAD-1843-4962-DC5F0FA4AE5B}"/>
          </ac:grpSpMkLst>
        </pc:grpChg>
        <pc:grpChg chg="add mod">
          <ac:chgData name="Orlando Marley Filho" userId="db0f27c2ee340672" providerId="LiveId" clId="{1320679C-52D2-4BC1-9F34-7139B097422A}" dt="2024-07-05T22:21:40.034" v="27043" actId="164"/>
          <ac:grpSpMkLst>
            <pc:docMk/>
            <pc:sldMk cId="3063097247" sldId="567"/>
            <ac:grpSpMk id="14" creationId="{56CFF4D2-9679-FB55-3E7C-08EEC543E239}"/>
          </ac:grpSpMkLst>
        </pc:grpChg>
        <pc:graphicFrameChg chg="add mod">
          <ac:chgData name="Orlando Marley Filho" userId="db0f27c2ee340672" providerId="LiveId" clId="{1320679C-52D2-4BC1-9F34-7139B097422A}" dt="2024-07-14T21:24:08.450" v="32446" actId="12084"/>
          <ac:graphicFrameMkLst>
            <pc:docMk/>
            <pc:sldMk cId="3063097247" sldId="567"/>
            <ac:graphicFrameMk id="10" creationId="{1DA5FDD1-39A0-624A-337A-6447B03007D5}"/>
          </ac:graphicFrameMkLst>
        </pc:graphicFrameChg>
        <pc:graphicFrameChg chg="add mod">
          <ac:chgData name="Orlando Marley Filho" userId="db0f27c2ee340672" providerId="LiveId" clId="{1320679C-52D2-4BC1-9F34-7139B097422A}" dt="2024-07-14T21:24:30.116" v="32448" actId="12084"/>
          <ac:graphicFrameMkLst>
            <pc:docMk/>
            <pc:sldMk cId="3063097247" sldId="567"/>
            <ac:graphicFrameMk id="11" creationId="{219FA09F-5A1A-C718-E995-F85A96D9CE88}"/>
          </ac:graphicFrameMkLst>
        </pc:graphicFrameChg>
        <pc:picChg chg="add mod topLvl">
          <ac:chgData name="Orlando Marley Filho" userId="db0f27c2ee340672" providerId="LiveId" clId="{1320679C-52D2-4BC1-9F34-7139B097422A}" dt="2024-07-05T22:21:40.034" v="27043" actId="164"/>
          <ac:picMkLst>
            <pc:docMk/>
            <pc:sldMk cId="3063097247" sldId="567"/>
            <ac:picMk id="1026" creationId="{AAE9DD26-9981-3B7A-D013-2EDB1DB76518}"/>
          </ac:picMkLst>
        </pc:picChg>
        <pc:picChg chg="add mod topLvl">
          <ac:chgData name="Orlando Marley Filho" userId="db0f27c2ee340672" providerId="LiveId" clId="{1320679C-52D2-4BC1-9F34-7139B097422A}" dt="2024-07-05T22:21:40.034" v="27043" actId="164"/>
          <ac:picMkLst>
            <pc:docMk/>
            <pc:sldMk cId="3063097247" sldId="567"/>
            <ac:picMk id="1028" creationId="{97572295-61C9-2244-5DAE-7B41B71DCD33}"/>
          </ac:picMkLst>
        </pc:picChg>
      </pc:sldChg>
      <pc:sldChg chg="addSp delSp modSp add del mod ord modShow">
        <pc:chgData name="Orlando Marley Filho" userId="db0f27c2ee340672" providerId="LiveId" clId="{1320679C-52D2-4BC1-9F34-7139B097422A}" dt="2024-07-06T21:56:18.579" v="27667" actId="47"/>
        <pc:sldMkLst>
          <pc:docMk/>
          <pc:sldMk cId="1143414615" sldId="568"/>
        </pc:sldMkLst>
        <pc:spChg chg="add del mod">
          <ac:chgData name="Orlando Marley Filho" userId="db0f27c2ee340672" providerId="LiveId" clId="{1320679C-52D2-4BC1-9F34-7139B097422A}" dt="2024-07-06T21:55:43.601" v="27662" actId="21"/>
          <ac:spMkLst>
            <pc:docMk/>
            <pc:sldMk cId="1143414615" sldId="568"/>
            <ac:spMk id="5" creationId="{F193767F-0F0E-436C-0560-1CAB4F35CDCF}"/>
          </ac:spMkLst>
        </pc:spChg>
        <pc:spChg chg="add del mod">
          <ac:chgData name="Orlando Marley Filho" userId="db0f27c2ee340672" providerId="LiveId" clId="{1320679C-52D2-4BC1-9F34-7139B097422A}" dt="2024-07-06T21:55:43.601" v="27662" actId="21"/>
          <ac:spMkLst>
            <pc:docMk/>
            <pc:sldMk cId="1143414615" sldId="568"/>
            <ac:spMk id="8" creationId="{CAB09B0E-6A8C-A08A-B2AA-5DEC4931AF66}"/>
          </ac:spMkLst>
        </pc:spChg>
        <pc:spChg chg="mod">
          <ac:chgData name="Orlando Marley Filho" userId="db0f27c2ee340672" providerId="LiveId" clId="{1320679C-52D2-4BC1-9F34-7139B097422A}" dt="2024-06-30T21:53:28.961" v="26519" actId="1076"/>
          <ac:spMkLst>
            <pc:docMk/>
            <pc:sldMk cId="1143414615" sldId="568"/>
            <ac:spMk id="9" creationId="{079C6AD0-436A-43D8-ED14-24641E16BE35}"/>
          </ac:spMkLst>
        </pc:spChg>
        <pc:picChg chg="add del mod">
          <ac:chgData name="Orlando Marley Filho" userId="db0f27c2ee340672" providerId="LiveId" clId="{1320679C-52D2-4BC1-9F34-7139B097422A}" dt="2024-07-06T21:55:43.601" v="27662" actId="21"/>
          <ac:picMkLst>
            <pc:docMk/>
            <pc:sldMk cId="1143414615" sldId="568"/>
            <ac:picMk id="11" creationId="{5ED06C65-F3C3-2A86-7834-DA51C32CAEE9}"/>
          </ac:picMkLst>
        </pc:picChg>
      </pc:sldChg>
      <pc:sldChg chg="addSp modSp add del mod ord replId modShow">
        <pc:chgData name="Orlando Marley Filho" userId="db0f27c2ee340672" providerId="LiveId" clId="{1320679C-52D2-4BC1-9F34-7139B097422A}" dt="2024-07-06T21:56:43.937" v="27673" actId="47"/>
        <pc:sldMkLst>
          <pc:docMk/>
          <pc:sldMk cId="1966558374" sldId="569"/>
        </pc:sldMkLst>
        <pc:spChg chg="add mod">
          <ac:chgData name="Orlando Marley Filho" userId="db0f27c2ee340672" providerId="LiveId" clId="{1320679C-52D2-4BC1-9F34-7139B097422A}" dt="2024-07-06T19:46:07.881" v="27479" actId="14100"/>
          <ac:spMkLst>
            <pc:docMk/>
            <pc:sldMk cId="1966558374" sldId="569"/>
            <ac:spMk id="5" creationId="{E938F4F2-377E-FF46-87AE-BA3F9C24E1AB}"/>
          </ac:spMkLst>
        </pc:spChg>
        <pc:spChg chg="mod">
          <ac:chgData name="Orlando Marley Filho" userId="db0f27c2ee340672" providerId="LiveId" clId="{1320679C-52D2-4BC1-9F34-7139B097422A}" dt="2024-06-30T21:55:42.478" v="26543" actId="1076"/>
          <ac:spMkLst>
            <pc:docMk/>
            <pc:sldMk cId="1966558374" sldId="569"/>
            <ac:spMk id="9" creationId="{079C6AD0-436A-43D8-ED14-24641E16BE35}"/>
          </ac:spMkLst>
        </pc:spChg>
      </pc:sldChg>
      <pc:sldChg chg="addSp delSp modSp add del mod ord modShow">
        <pc:chgData name="Orlando Marley Filho" userId="db0f27c2ee340672" providerId="LiveId" clId="{1320679C-52D2-4BC1-9F34-7139B097422A}" dt="2024-07-06T21:57:54.654" v="27686" actId="47"/>
        <pc:sldMkLst>
          <pc:docMk/>
          <pc:sldMk cId="3745236543" sldId="570"/>
        </pc:sldMkLst>
        <pc:spChg chg="add del mod">
          <ac:chgData name="Orlando Marley Filho" userId="db0f27c2ee340672" providerId="LiveId" clId="{1320679C-52D2-4BC1-9F34-7139B097422A}" dt="2024-07-06T21:57:42.359" v="27681" actId="21"/>
          <ac:spMkLst>
            <pc:docMk/>
            <pc:sldMk cId="3745236543" sldId="570"/>
            <ac:spMk id="3" creationId="{954197E1-975F-93B7-B8B1-F057F85A84FE}"/>
          </ac:spMkLst>
        </pc:spChg>
        <pc:spChg chg="del mod">
          <ac:chgData name="Orlando Marley Filho" userId="db0f27c2ee340672" providerId="LiveId" clId="{1320679C-52D2-4BC1-9F34-7139B097422A}" dt="2024-07-05T20:57:22.229" v="26908" actId="21"/>
          <ac:spMkLst>
            <pc:docMk/>
            <pc:sldMk cId="3745236543" sldId="570"/>
            <ac:spMk id="5" creationId="{954197E1-975F-93B7-B8B1-F057F85A84FE}"/>
          </ac:spMkLst>
        </pc:spChg>
      </pc:sldChg>
      <pc:sldChg chg="add del">
        <pc:chgData name="Orlando Marley Filho" userId="db0f27c2ee340672" providerId="LiveId" clId="{1320679C-52D2-4BC1-9F34-7139B097422A}" dt="2024-06-30T21:55:21.869" v="26536" actId="47"/>
        <pc:sldMkLst>
          <pc:docMk/>
          <pc:sldMk cId="230068005" sldId="571"/>
        </pc:sldMkLst>
      </pc:sldChg>
      <pc:sldChg chg="addSp delSp modSp add del mod ord modShow">
        <pc:chgData name="Orlando Marley Filho" userId="db0f27c2ee340672" providerId="LiveId" clId="{1320679C-52D2-4BC1-9F34-7139B097422A}" dt="2024-07-06T21:57:24.525" v="27680" actId="47"/>
        <pc:sldMkLst>
          <pc:docMk/>
          <pc:sldMk cId="3510964559" sldId="571"/>
        </pc:sldMkLst>
        <pc:spChg chg="add del mod">
          <ac:chgData name="Orlando Marley Filho" userId="db0f27c2ee340672" providerId="LiveId" clId="{1320679C-52D2-4BC1-9F34-7139B097422A}" dt="2024-07-06T21:57:10.363" v="27676" actId="21"/>
          <ac:spMkLst>
            <pc:docMk/>
            <pc:sldMk cId="3510964559" sldId="571"/>
            <ac:spMk id="5" creationId="{9ACD8333-2C49-D354-7C62-C3A9E223D2FB}"/>
          </ac:spMkLst>
        </pc:spChg>
        <pc:spChg chg="add del mod">
          <ac:chgData name="Orlando Marley Filho" userId="db0f27c2ee340672" providerId="LiveId" clId="{1320679C-52D2-4BC1-9F34-7139B097422A}" dt="2024-07-06T21:57:10.363" v="27676" actId="21"/>
          <ac:spMkLst>
            <pc:docMk/>
            <pc:sldMk cId="3510964559" sldId="571"/>
            <ac:spMk id="8" creationId="{18B35591-09AA-1D1B-D106-5FAB303D98D5}"/>
          </ac:spMkLst>
        </pc:spChg>
        <pc:spChg chg="mod">
          <ac:chgData name="Orlando Marley Filho" userId="db0f27c2ee340672" providerId="LiveId" clId="{1320679C-52D2-4BC1-9F34-7139B097422A}" dt="2024-06-30T21:56:57.920" v="26562"/>
          <ac:spMkLst>
            <pc:docMk/>
            <pc:sldMk cId="3510964559" sldId="571"/>
            <ac:spMk id="9" creationId="{079C6AD0-436A-43D8-ED14-24641E16BE35}"/>
          </ac:spMkLst>
        </pc:spChg>
        <pc:spChg chg="add del mod">
          <ac:chgData name="Orlando Marley Filho" userId="db0f27c2ee340672" providerId="LiveId" clId="{1320679C-52D2-4BC1-9F34-7139B097422A}" dt="2024-07-06T21:57:10.363" v="27676" actId="21"/>
          <ac:spMkLst>
            <pc:docMk/>
            <pc:sldMk cId="3510964559" sldId="571"/>
            <ac:spMk id="11" creationId="{1A31B858-A8D9-4B56-0E08-BE00953A3A25}"/>
          </ac:spMkLst>
        </pc:spChg>
      </pc:sldChg>
      <pc:sldChg chg="addSp delSp modSp add mod ord modShow modNotesTx">
        <pc:chgData name="Orlando Marley Filho" userId="db0f27c2ee340672" providerId="LiveId" clId="{1320679C-52D2-4BC1-9F34-7139B097422A}" dt="2024-07-13T19:00:43.512" v="31999" actId="729"/>
        <pc:sldMkLst>
          <pc:docMk/>
          <pc:sldMk cId="3328052854" sldId="572"/>
        </pc:sldMkLst>
        <pc:spChg chg="add mod">
          <ac:chgData name="Orlando Marley Filho" userId="db0f27c2ee340672" providerId="LiveId" clId="{1320679C-52D2-4BC1-9F34-7139B097422A}" dt="2024-07-13T18:46:32.582" v="31501"/>
          <ac:spMkLst>
            <pc:docMk/>
            <pc:sldMk cId="3328052854" sldId="572"/>
            <ac:spMk id="3" creationId="{4DCBE413-2232-4344-D80D-9792A7CAA8BA}"/>
          </ac:spMkLst>
        </pc:spChg>
        <pc:spChg chg="add del">
          <ac:chgData name="Orlando Marley Filho" userId="db0f27c2ee340672" providerId="LiveId" clId="{1320679C-52D2-4BC1-9F34-7139B097422A}" dt="2024-06-30T21:59:13.121" v="26594" actId="22"/>
          <ac:spMkLst>
            <pc:docMk/>
            <pc:sldMk cId="3328052854" sldId="572"/>
            <ac:spMk id="5" creationId="{9E128671-946B-49B3-FFC0-20DBED4FD815}"/>
          </ac:spMkLst>
        </pc:spChg>
        <pc:spChg chg="add mod">
          <ac:chgData name="Orlando Marley Filho" userId="db0f27c2ee340672" providerId="LiveId" clId="{1320679C-52D2-4BC1-9F34-7139B097422A}" dt="2024-07-13T19:00:25.794" v="31997" actId="12"/>
          <ac:spMkLst>
            <pc:docMk/>
            <pc:sldMk cId="3328052854" sldId="572"/>
            <ac:spMk id="6" creationId="{D9630B8B-0A1C-6DDD-7BCD-5AECE7CFA89A}"/>
          </ac:spMkLst>
        </pc:spChg>
        <pc:spChg chg="add del mod">
          <ac:chgData name="Orlando Marley Filho" userId="db0f27c2ee340672" providerId="LiveId" clId="{1320679C-52D2-4BC1-9F34-7139B097422A}" dt="2024-07-13T19:00:39.282" v="31998" actId="478"/>
          <ac:spMkLst>
            <pc:docMk/>
            <pc:sldMk cId="3328052854" sldId="572"/>
            <ac:spMk id="8" creationId="{8A181997-C064-F8FB-CEAD-0110FB272A0A}"/>
          </ac:spMkLst>
        </pc:spChg>
        <pc:spChg chg="mod">
          <ac:chgData name="Orlando Marley Filho" userId="db0f27c2ee340672" providerId="LiveId" clId="{1320679C-52D2-4BC1-9F34-7139B097422A}" dt="2024-06-30T21:58:48.280" v="26592" actId="1076"/>
          <ac:spMkLst>
            <pc:docMk/>
            <pc:sldMk cId="3328052854" sldId="572"/>
            <ac:spMk id="9" creationId="{079C6AD0-436A-43D8-ED14-24641E16BE35}"/>
          </ac:spMkLst>
        </pc:spChg>
        <pc:spChg chg="add">
          <ac:chgData name="Orlando Marley Filho" userId="db0f27c2ee340672" providerId="LiveId" clId="{1320679C-52D2-4BC1-9F34-7139B097422A}" dt="2024-07-13T18:57:57.842" v="31983"/>
          <ac:spMkLst>
            <pc:docMk/>
            <pc:sldMk cId="3328052854" sldId="572"/>
            <ac:spMk id="10" creationId="{8C4F01FA-9C0E-5581-549A-E2D36F4BDC40}"/>
          </ac:spMkLst>
        </pc:spChg>
      </pc:sldChg>
      <pc:sldChg chg="addSp modSp add del mod modShow">
        <pc:chgData name="Orlando Marley Filho" userId="db0f27c2ee340672" providerId="LiveId" clId="{1320679C-52D2-4BC1-9F34-7139B097422A}" dt="2024-07-13T17:59:17.712" v="30860" actId="47"/>
        <pc:sldMkLst>
          <pc:docMk/>
          <pc:sldMk cId="3427408368" sldId="573"/>
        </pc:sldMkLst>
        <pc:spChg chg="add mod">
          <ac:chgData name="Orlando Marley Filho" userId="db0f27c2ee340672" providerId="LiveId" clId="{1320679C-52D2-4BC1-9F34-7139B097422A}" dt="2024-07-05T22:31:45.502" v="27055" actId="403"/>
          <ac:spMkLst>
            <pc:docMk/>
            <pc:sldMk cId="3427408368" sldId="573"/>
            <ac:spMk id="5" creationId="{48318CC2-FCAD-1998-2EB5-D7EF397CCF96}"/>
          </ac:spMkLst>
        </pc:spChg>
        <pc:spChg chg="mod">
          <ac:chgData name="Orlando Marley Filho" userId="db0f27c2ee340672" providerId="LiveId" clId="{1320679C-52D2-4BC1-9F34-7139B097422A}" dt="2024-07-05T22:26:47.253" v="27046" actId="1076"/>
          <ac:spMkLst>
            <pc:docMk/>
            <pc:sldMk cId="3427408368" sldId="573"/>
            <ac:spMk id="9" creationId="{079C6AD0-436A-43D8-ED14-24641E16BE35}"/>
          </ac:spMkLst>
        </pc:spChg>
      </pc:sldChg>
      <pc:sldChg chg="addSp delSp modSp add mod replId modShow modNotesTx">
        <pc:chgData name="Orlando Marley Filho" userId="db0f27c2ee340672" providerId="LiveId" clId="{1320679C-52D2-4BC1-9F34-7139B097422A}" dt="2024-07-14T01:15:14.777" v="32278" actId="729"/>
        <pc:sldMkLst>
          <pc:docMk/>
          <pc:sldMk cId="2262708092" sldId="574"/>
        </pc:sldMkLst>
        <pc:spChg chg="add del mod">
          <ac:chgData name="Orlando Marley Filho" userId="db0f27c2ee340672" providerId="LiveId" clId="{1320679C-52D2-4BC1-9F34-7139B097422A}" dt="2024-07-14T01:15:09.372" v="32277" actId="478"/>
          <ac:spMkLst>
            <pc:docMk/>
            <pc:sldMk cId="2262708092" sldId="574"/>
            <ac:spMk id="5" creationId="{58836077-5113-8EA7-ECFC-7B92B5A1762C}"/>
          </ac:spMkLst>
        </pc:spChg>
        <pc:spChg chg="add mod">
          <ac:chgData name="Orlando Marley Filho" userId="db0f27c2ee340672" providerId="LiveId" clId="{1320679C-52D2-4BC1-9F34-7139B097422A}" dt="2024-07-14T01:14:45.803" v="32276" actId="12"/>
          <ac:spMkLst>
            <pc:docMk/>
            <pc:sldMk cId="2262708092" sldId="574"/>
            <ac:spMk id="6" creationId="{C5497D72-EF6A-669E-6F71-FD2CA35C9903}"/>
          </ac:spMkLst>
        </pc:spChg>
        <pc:spChg chg="add del mod">
          <ac:chgData name="Orlando Marley Filho" userId="db0f27c2ee340672" providerId="LiveId" clId="{1320679C-52D2-4BC1-9F34-7139B097422A}" dt="2024-07-14T00:58:36.967" v="32025" actId="478"/>
          <ac:spMkLst>
            <pc:docMk/>
            <pc:sldMk cId="2262708092" sldId="574"/>
            <ac:spMk id="8" creationId="{0AE35C31-F257-00F9-BB1E-75816503C9C4}"/>
          </ac:spMkLst>
        </pc:spChg>
        <pc:spChg chg="mod">
          <ac:chgData name="Orlando Marley Filho" userId="db0f27c2ee340672" providerId="LiveId" clId="{1320679C-52D2-4BC1-9F34-7139B097422A}" dt="2024-06-30T22:02:20.421" v="26643"/>
          <ac:spMkLst>
            <pc:docMk/>
            <pc:sldMk cId="2262708092" sldId="574"/>
            <ac:spMk id="9" creationId="{079C6AD0-436A-43D8-ED14-24641E16BE35}"/>
          </ac:spMkLst>
        </pc:spChg>
      </pc:sldChg>
      <pc:sldChg chg="addSp modSp add del mod replId modShow">
        <pc:chgData name="Orlando Marley Filho" userId="db0f27c2ee340672" providerId="LiveId" clId="{1320679C-52D2-4BC1-9F34-7139B097422A}" dt="2024-07-06T16:14:58.590" v="27387" actId="47"/>
        <pc:sldMkLst>
          <pc:docMk/>
          <pc:sldMk cId="2515630058" sldId="575"/>
        </pc:sldMkLst>
        <pc:spChg chg="add mod">
          <ac:chgData name="Orlando Marley Filho" userId="db0f27c2ee340672" providerId="LiveId" clId="{1320679C-52D2-4BC1-9F34-7139B097422A}" dt="2024-07-05T21:40:35.788" v="27035" actId="1076"/>
          <ac:spMkLst>
            <pc:docMk/>
            <pc:sldMk cId="2515630058" sldId="575"/>
            <ac:spMk id="5" creationId="{3E655402-6A7D-9C75-8D00-F5AB18F4C8BC}"/>
          </ac:spMkLst>
        </pc:spChg>
        <pc:spChg chg="mod">
          <ac:chgData name="Orlando Marley Filho" userId="db0f27c2ee340672" providerId="LiveId" clId="{1320679C-52D2-4BC1-9F34-7139B097422A}" dt="2024-06-30T22:02:32.949" v="26646"/>
          <ac:spMkLst>
            <pc:docMk/>
            <pc:sldMk cId="2515630058" sldId="575"/>
            <ac:spMk id="9" creationId="{079C6AD0-436A-43D8-ED14-24641E16BE35}"/>
          </ac:spMkLst>
        </pc:spChg>
      </pc:sldChg>
      <pc:sldChg chg="addSp modSp add del mod modShow">
        <pc:chgData name="Orlando Marley Filho" userId="db0f27c2ee340672" providerId="LiveId" clId="{1320679C-52D2-4BC1-9F34-7139B097422A}" dt="2024-07-06T16:15:10.574" v="27388" actId="47"/>
        <pc:sldMkLst>
          <pc:docMk/>
          <pc:sldMk cId="4224201527" sldId="576"/>
        </pc:sldMkLst>
        <pc:spChg chg="add mod">
          <ac:chgData name="Orlando Marley Filho" userId="db0f27c2ee340672" providerId="LiveId" clId="{1320679C-52D2-4BC1-9F34-7139B097422A}" dt="2024-07-05T21:40:40.761" v="27036" actId="1076"/>
          <ac:spMkLst>
            <pc:docMk/>
            <pc:sldMk cId="4224201527" sldId="576"/>
            <ac:spMk id="5" creationId="{1EC104F3-EBB6-3A52-D31E-CA2BAEB40CB4}"/>
          </ac:spMkLst>
        </pc:spChg>
        <pc:spChg chg="mod">
          <ac:chgData name="Orlando Marley Filho" userId="db0f27c2ee340672" providerId="LiveId" clId="{1320679C-52D2-4BC1-9F34-7139B097422A}" dt="2024-06-30T22:02:44.318" v="26647"/>
          <ac:spMkLst>
            <pc:docMk/>
            <pc:sldMk cId="4224201527" sldId="576"/>
            <ac:spMk id="9" creationId="{079C6AD0-436A-43D8-ED14-24641E16BE35}"/>
          </ac:spMkLst>
        </pc:spChg>
      </pc:sldChg>
      <pc:sldChg chg="addSp delSp modSp add mod replId modShow modNotesTx">
        <pc:chgData name="Orlando Marley Filho" userId="db0f27c2ee340672" providerId="LiveId" clId="{1320679C-52D2-4BC1-9F34-7139B097422A}" dt="2024-07-13T18:31:28.982" v="31498" actId="729"/>
        <pc:sldMkLst>
          <pc:docMk/>
          <pc:sldMk cId="2297795425" sldId="577"/>
        </pc:sldMkLst>
        <pc:spChg chg="add del mod">
          <ac:chgData name="Orlando Marley Filho" userId="db0f27c2ee340672" providerId="LiveId" clId="{1320679C-52D2-4BC1-9F34-7139B097422A}" dt="2024-07-13T18:29:52.427" v="31479" actId="478"/>
          <ac:spMkLst>
            <pc:docMk/>
            <pc:sldMk cId="2297795425" sldId="577"/>
            <ac:spMk id="5" creationId="{5CFC5F22-6B41-037C-6DAF-E3DDA4272678}"/>
          </ac:spMkLst>
        </pc:spChg>
        <pc:spChg chg="add mod">
          <ac:chgData name="Orlando Marley Filho" userId="db0f27c2ee340672" providerId="LiveId" clId="{1320679C-52D2-4BC1-9F34-7139B097422A}" dt="2024-07-12T01:18:25.740" v="30807"/>
          <ac:spMkLst>
            <pc:docMk/>
            <pc:sldMk cId="2297795425" sldId="577"/>
            <ac:spMk id="6" creationId="{9551B956-E311-D648-C5D2-194C42FB7F9C}"/>
          </ac:spMkLst>
        </pc:spChg>
        <pc:spChg chg="mod">
          <ac:chgData name="Orlando Marley Filho" userId="db0f27c2ee340672" providerId="LiveId" clId="{1320679C-52D2-4BC1-9F34-7139B097422A}" dt="2024-07-05T21:18:04.986" v="26993" actId="1076"/>
          <ac:spMkLst>
            <pc:docMk/>
            <pc:sldMk cId="2297795425" sldId="577"/>
            <ac:spMk id="9" creationId="{079C6AD0-436A-43D8-ED14-24641E16BE35}"/>
          </ac:spMkLst>
        </pc:spChg>
        <pc:spChg chg="add del">
          <ac:chgData name="Orlando Marley Filho" userId="db0f27c2ee340672" providerId="LiveId" clId="{1320679C-52D2-4BC1-9F34-7139B097422A}" dt="2024-07-12T01:12:30.745" v="30749" actId="22"/>
          <ac:spMkLst>
            <pc:docMk/>
            <pc:sldMk cId="2297795425" sldId="577"/>
            <ac:spMk id="10" creationId="{AF35574B-A836-D42F-0B3E-28041CCB44E1}"/>
          </ac:spMkLst>
        </pc:spChg>
        <pc:spChg chg="add mod">
          <ac:chgData name="Orlando Marley Filho" userId="db0f27c2ee340672" providerId="LiveId" clId="{1320679C-52D2-4BC1-9F34-7139B097422A}" dt="2024-07-13T18:30:55.241" v="31496" actId="12"/>
          <ac:spMkLst>
            <pc:docMk/>
            <pc:sldMk cId="2297795425" sldId="577"/>
            <ac:spMk id="12" creationId="{97E73F47-67CC-A280-8316-2D6510A0FA81}"/>
          </ac:spMkLst>
        </pc:spChg>
        <pc:spChg chg="add mod">
          <ac:chgData name="Orlando Marley Filho" userId="db0f27c2ee340672" providerId="LiveId" clId="{1320679C-52D2-4BC1-9F34-7139B097422A}" dt="2024-07-13T18:31:02.832" v="31497" actId="12"/>
          <ac:spMkLst>
            <pc:docMk/>
            <pc:sldMk cId="2297795425" sldId="577"/>
            <ac:spMk id="14" creationId="{8BE1139D-A493-18D6-6B02-16D3B419B028}"/>
          </ac:spMkLst>
        </pc:spChg>
        <pc:spChg chg="add mod">
          <ac:chgData name="Orlando Marley Filho" userId="db0f27c2ee340672" providerId="LiveId" clId="{1320679C-52D2-4BC1-9F34-7139B097422A}" dt="2024-07-12T01:20:40.112" v="30820" actId="1076"/>
          <ac:spMkLst>
            <pc:docMk/>
            <pc:sldMk cId="2297795425" sldId="577"/>
            <ac:spMk id="16" creationId="{ECABF8FF-DFE0-4E9F-8267-A1C3ADD4F178}"/>
          </ac:spMkLst>
        </pc:spChg>
        <pc:spChg chg="add mod">
          <ac:chgData name="Orlando Marley Filho" userId="db0f27c2ee340672" providerId="LiveId" clId="{1320679C-52D2-4BC1-9F34-7139B097422A}" dt="2024-07-12T01:20:34.900" v="30817" actId="1076"/>
          <ac:spMkLst>
            <pc:docMk/>
            <pc:sldMk cId="2297795425" sldId="577"/>
            <ac:spMk id="18" creationId="{9AAF8A45-8AAE-4C39-A816-BCE08C351C37}"/>
          </ac:spMkLst>
        </pc:spChg>
        <pc:spChg chg="mod">
          <ac:chgData name="Orlando Marley Filho" userId="db0f27c2ee340672" providerId="LiveId" clId="{1320679C-52D2-4BC1-9F34-7139B097422A}" dt="2024-07-12T01:22:03.208" v="30834" actId="207"/>
          <ac:spMkLst>
            <pc:docMk/>
            <pc:sldMk cId="2297795425" sldId="577"/>
            <ac:spMk id="21" creationId="{A272C2CE-0D73-A70A-18AB-DC3EDE5FC3DC}"/>
          </ac:spMkLst>
        </pc:spChg>
        <pc:spChg chg="mod">
          <ac:chgData name="Orlando Marley Filho" userId="db0f27c2ee340672" providerId="LiveId" clId="{1320679C-52D2-4BC1-9F34-7139B097422A}" dt="2024-07-12T01:22:03.208" v="30834" actId="207"/>
          <ac:spMkLst>
            <pc:docMk/>
            <pc:sldMk cId="2297795425" sldId="577"/>
            <ac:spMk id="22" creationId="{C2FB14D3-0295-C84E-ABA4-F6ADB8851E72}"/>
          </ac:spMkLst>
        </pc:spChg>
        <pc:grpChg chg="mod">
          <ac:chgData name="Orlando Marley Filho" userId="db0f27c2ee340672" providerId="LiveId" clId="{1320679C-52D2-4BC1-9F34-7139B097422A}" dt="2024-07-12T01:22:03.208" v="30834" actId="207"/>
          <ac:grpSpMkLst>
            <pc:docMk/>
            <pc:sldMk cId="2297795425" sldId="577"/>
            <ac:grpSpMk id="20" creationId="{09D8D7E2-BFEC-AA06-AF74-7B63D4D30527}"/>
          </ac:grpSpMkLst>
        </pc:grpChg>
        <pc:picChg chg="add mod">
          <ac:chgData name="Orlando Marley Filho" userId="db0f27c2ee340672" providerId="LiveId" clId="{1320679C-52D2-4BC1-9F34-7139B097422A}" dt="2024-07-12T01:20:40.112" v="30820" actId="1076"/>
          <ac:picMkLst>
            <pc:docMk/>
            <pc:sldMk cId="2297795425" sldId="577"/>
            <ac:picMk id="15" creationId="{9683603A-F28D-412C-BB78-0A17EC4C5A36}"/>
          </ac:picMkLst>
        </pc:picChg>
        <pc:picChg chg="add mod">
          <ac:chgData name="Orlando Marley Filho" userId="db0f27c2ee340672" providerId="LiveId" clId="{1320679C-52D2-4BC1-9F34-7139B097422A}" dt="2024-07-12T01:20:34.900" v="30817" actId="1076"/>
          <ac:picMkLst>
            <pc:docMk/>
            <pc:sldMk cId="2297795425" sldId="577"/>
            <ac:picMk id="17" creationId="{F64F39F0-2A68-441A-942F-AE57CA843B97}"/>
          </ac:picMkLst>
        </pc:picChg>
        <pc:picChg chg="add del mod">
          <ac:chgData name="Orlando Marley Filho" userId="db0f27c2ee340672" providerId="LiveId" clId="{1320679C-52D2-4BC1-9F34-7139B097422A}" dt="2024-07-12T01:21:59.653" v="30833" actId="27803"/>
          <ac:picMkLst>
            <pc:docMk/>
            <pc:sldMk cId="2297795425" sldId="577"/>
            <ac:picMk id="19" creationId="{DD306ACF-2C56-FDF9-4947-9B0533A5DE67}"/>
          </ac:picMkLst>
        </pc:picChg>
        <pc:picChg chg="add mod">
          <ac:chgData name="Orlando Marley Filho" userId="db0f27c2ee340672" providerId="LiveId" clId="{1320679C-52D2-4BC1-9F34-7139B097422A}" dt="2024-07-12T01:23:32.938" v="30859" actId="14100"/>
          <ac:picMkLst>
            <pc:docMk/>
            <pc:sldMk cId="2297795425" sldId="577"/>
            <ac:picMk id="1026" creationId="{3E48BF24-367B-E0CC-8DCB-DAEA452B0C48}"/>
          </ac:picMkLst>
        </pc:picChg>
      </pc:sldChg>
      <pc:sldChg chg="addSp delSp modSp add mod ord replId modShow modNotesTx">
        <pc:chgData name="Orlando Marley Filho" userId="db0f27c2ee340672" providerId="LiveId" clId="{1320679C-52D2-4BC1-9F34-7139B097422A}" dt="2024-07-12T00:31:05.294" v="30720" actId="729"/>
        <pc:sldMkLst>
          <pc:docMk/>
          <pc:sldMk cId="1772886933" sldId="578"/>
        </pc:sldMkLst>
        <pc:spChg chg="add del">
          <ac:chgData name="Orlando Marley Filho" userId="db0f27c2ee340672" providerId="LiveId" clId="{1320679C-52D2-4BC1-9F34-7139B097422A}" dt="2024-07-04T19:46:00.623" v="26677" actId="22"/>
          <ac:spMkLst>
            <pc:docMk/>
            <pc:sldMk cId="1772886933" sldId="578"/>
            <ac:spMk id="5" creationId="{9210DB51-487D-A501-467D-2D7489C3C772}"/>
          </ac:spMkLst>
        </pc:spChg>
        <pc:spChg chg="mod">
          <ac:chgData name="Orlando Marley Filho" userId="db0f27c2ee340672" providerId="LiveId" clId="{1320679C-52D2-4BC1-9F34-7139B097422A}" dt="2024-06-30T22:02:58.224" v="26649"/>
          <ac:spMkLst>
            <pc:docMk/>
            <pc:sldMk cId="1772886933" sldId="578"/>
            <ac:spMk id="9" creationId="{079C6AD0-436A-43D8-ED14-24641E16BE35}"/>
          </ac:spMkLst>
        </pc:spChg>
        <pc:spChg chg="add del mod">
          <ac:chgData name="Orlando Marley Filho" userId="db0f27c2ee340672" providerId="LiveId" clId="{1320679C-52D2-4BC1-9F34-7139B097422A}" dt="2024-07-06T21:17:52.036" v="27506" actId="478"/>
          <ac:spMkLst>
            <pc:docMk/>
            <pc:sldMk cId="1772886933" sldId="578"/>
            <ac:spMk id="11" creationId="{31823D0A-6DCB-704E-768F-2610F0D8BEA0}"/>
          </ac:spMkLst>
        </pc:spChg>
        <pc:picChg chg="add del mod">
          <ac:chgData name="Orlando Marley Filho" userId="db0f27c2ee340672" providerId="LiveId" clId="{1320679C-52D2-4BC1-9F34-7139B097422A}" dt="2024-07-06T21:17:58.900" v="27509" actId="478"/>
          <ac:picMkLst>
            <pc:docMk/>
            <pc:sldMk cId="1772886933" sldId="578"/>
            <ac:picMk id="8" creationId="{7590252E-84AD-AD54-D94B-3234A33903B6}"/>
          </ac:picMkLst>
        </pc:picChg>
        <pc:picChg chg="add mod">
          <ac:chgData name="Orlando Marley Filho" userId="db0f27c2ee340672" providerId="LiveId" clId="{1320679C-52D2-4BC1-9F34-7139B097422A}" dt="2024-07-06T21:18:03.440" v="27511" actId="1076"/>
          <ac:picMkLst>
            <pc:docMk/>
            <pc:sldMk cId="1772886933" sldId="578"/>
            <ac:picMk id="1026" creationId="{EDC9B4A1-ECA5-9E0A-3B7B-33A574DA0B78}"/>
          </ac:picMkLst>
        </pc:picChg>
      </pc:sldChg>
      <pc:sldChg chg="addSp delSp modSp add del mod modShow modNotesTx">
        <pc:chgData name="Orlando Marley Filho" userId="db0f27c2ee340672" providerId="LiveId" clId="{1320679C-52D2-4BC1-9F34-7139B097422A}" dt="2024-07-06T15:56:55.657" v="27382" actId="207"/>
        <pc:sldMkLst>
          <pc:docMk/>
          <pc:sldMk cId="3347350925" sldId="579"/>
        </pc:sldMkLst>
        <pc:spChg chg="add del mod">
          <ac:chgData name="Orlando Marley Filho" userId="db0f27c2ee340672" providerId="LiveId" clId="{1320679C-52D2-4BC1-9F34-7139B097422A}" dt="2024-07-06T15:55:23.939" v="27367" actId="478"/>
          <ac:spMkLst>
            <pc:docMk/>
            <pc:sldMk cId="3347350925" sldId="579"/>
            <ac:spMk id="5" creationId="{48CC1667-4B28-B8FC-3A6D-5C60C50B9C01}"/>
          </ac:spMkLst>
        </pc:spChg>
        <pc:spChg chg="add del mod">
          <ac:chgData name="Orlando Marley Filho" userId="db0f27c2ee340672" providerId="LiveId" clId="{1320679C-52D2-4BC1-9F34-7139B097422A}" dt="2024-07-06T15:41:02.241" v="27124" actId="20577"/>
          <ac:spMkLst>
            <pc:docMk/>
            <pc:sldMk cId="3347350925" sldId="579"/>
            <ac:spMk id="6" creationId="{B0F3E873-2F15-171E-CA23-3A8E60476552}"/>
          </ac:spMkLst>
        </pc:spChg>
        <pc:spChg chg="mod">
          <ac:chgData name="Orlando Marley Filho" userId="db0f27c2ee340672" providerId="LiveId" clId="{1320679C-52D2-4BC1-9F34-7139B097422A}" dt="2024-06-30T22:03:05.680" v="26650"/>
          <ac:spMkLst>
            <pc:docMk/>
            <pc:sldMk cId="3347350925" sldId="579"/>
            <ac:spMk id="9" creationId="{079C6AD0-436A-43D8-ED14-24641E16BE35}"/>
          </ac:spMkLst>
        </pc:spChg>
        <pc:spChg chg="add mod">
          <ac:chgData name="Orlando Marley Filho" userId="db0f27c2ee340672" providerId="LiveId" clId="{1320679C-52D2-4BC1-9F34-7139B097422A}" dt="2024-07-06T15:42:12.214" v="27126"/>
          <ac:spMkLst>
            <pc:docMk/>
            <pc:sldMk cId="3347350925" sldId="579"/>
            <ac:spMk id="12" creationId="{1AE5850E-13B3-48A3-95E4-9C2ABD35A954}"/>
          </ac:spMkLst>
        </pc:spChg>
        <pc:spChg chg="add mod">
          <ac:chgData name="Orlando Marley Filho" userId="db0f27c2ee340672" providerId="LiveId" clId="{1320679C-52D2-4BC1-9F34-7139B097422A}" dt="2024-07-06T15:55:45.863" v="27370" actId="1076"/>
          <ac:spMkLst>
            <pc:docMk/>
            <pc:sldMk cId="3347350925" sldId="579"/>
            <ac:spMk id="14" creationId="{1AE5850E-13B3-48A3-95E4-9C2ABD35A954}"/>
          </ac:spMkLst>
        </pc:spChg>
        <pc:spChg chg="add del mod">
          <ac:chgData name="Orlando Marley Filho" userId="db0f27c2ee340672" providerId="LiveId" clId="{1320679C-52D2-4BC1-9F34-7139B097422A}" dt="2024-07-06T15:43:24.731" v="27131" actId="478"/>
          <ac:spMkLst>
            <pc:docMk/>
            <pc:sldMk cId="3347350925" sldId="579"/>
            <ac:spMk id="16" creationId="{B120249F-D92F-4325-9FA6-3FA7473402FC}"/>
          </ac:spMkLst>
        </pc:spChg>
        <pc:spChg chg="add mod">
          <ac:chgData name="Orlando Marley Filho" userId="db0f27c2ee340672" providerId="LiveId" clId="{1320679C-52D2-4BC1-9F34-7139B097422A}" dt="2024-07-06T15:56:15.826" v="27379" actId="14100"/>
          <ac:spMkLst>
            <pc:docMk/>
            <pc:sldMk cId="3347350925" sldId="579"/>
            <ac:spMk id="17" creationId="{4184F861-981C-7EE2-B092-7EDA9A4B074F}"/>
          </ac:spMkLst>
        </pc:spChg>
        <pc:spChg chg="add mod">
          <ac:chgData name="Orlando Marley Filho" userId="db0f27c2ee340672" providerId="LiveId" clId="{1320679C-52D2-4BC1-9F34-7139B097422A}" dt="2024-07-06T15:56:55.657" v="27382" actId="207"/>
          <ac:spMkLst>
            <pc:docMk/>
            <pc:sldMk cId="3347350925" sldId="579"/>
            <ac:spMk id="18" creationId="{C4D5710C-AB7A-0B79-8D61-06C98E759FD3}"/>
          </ac:spMkLst>
        </pc:spChg>
        <pc:spChg chg="add mod">
          <ac:chgData name="Orlando Marley Filho" userId="db0f27c2ee340672" providerId="LiveId" clId="{1320679C-52D2-4BC1-9F34-7139B097422A}" dt="2024-07-06T15:55:45.863" v="27370" actId="1076"/>
          <ac:spMkLst>
            <pc:docMk/>
            <pc:sldMk cId="3347350925" sldId="579"/>
            <ac:spMk id="19" creationId="{05382265-0EDD-E775-CB21-F71E717375D5}"/>
          </ac:spMkLst>
        </pc:spChg>
        <pc:spChg chg="add mod">
          <ac:chgData name="Orlando Marley Filho" userId="db0f27c2ee340672" providerId="LiveId" clId="{1320679C-52D2-4BC1-9F34-7139B097422A}" dt="2024-07-06T15:55:45.863" v="27370" actId="1076"/>
          <ac:spMkLst>
            <pc:docMk/>
            <pc:sldMk cId="3347350925" sldId="579"/>
            <ac:spMk id="27" creationId="{0D2DF43C-BB1B-4080-37D0-50BA2441105E}"/>
          </ac:spMkLst>
        </pc:spChg>
        <pc:spChg chg="add del mod">
          <ac:chgData name="Orlando Marley Filho" userId="db0f27c2ee340672" providerId="LiveId" clId="{1320679C-52D2-4BC1-9F34-7139B097422A}" dt="2024-07-06T15:48:23.585" v="27305" actId="478"/>
          <ac:spMkLst>
            <pc:docMk/>
            <pc:sldMk cId="3347350925" sldId="579"/>
            <ac:spMk id="28" creationId="{B429AE5B-2AD0-BC4F-5555-B923E518B2F2}"/>
          </ac:spMkLst>
        </pc:spChg>
        <pc:spChg chg="add mod">
          <ac:chgData name="Orlando Marley Filho" userId="db0f27c2ee340672" providerId="LiveId" clId="{1320679C-52D2-4BC1-9F34-7139B097422A}" dt="2024-07-06T15:55:45.863" v="27370" actId="1076"/>
          <ac:spMkLst>
            <pc:docMk/>
            <pc:sldMk cId="3347350925" sldId="579"/>
            <ac:spMk id="30" creationId="{547C41E9-E915-4124-BA66-D2147B3F0D4B}"/>
          </ac:spMkLst>
        </pc:spChg>
        <pc:spChg chg="add mod">
          <ac:chgData name="Orlando Marley Filho" userId="db0f27c2ee340672" providerId="LiveId" clId="{1320679C-52D2-4BC1-9F34-7139B097422A}" dt="2024-07-06T15:55:45.863" v="27370" actId="1076"/>
          <ac:spMkLst>
            <pc:docMk/>
            <pc:sldMk cId="3347350925" sldId="579"/>
            <ac:spMk id="32" creationId="{80818169-1D2A-49F5-9D45-619D54F4885D}"/>
          </ac:spMkLst>
        </pc:spChg>
        <pc:spChg chg="add mod">
          <ac:chgData name="Orlando Marley Filho" userId="db0f27c2ee340672" providerId="LiveId" clId="{1320679C-52D2-4BC1-9F34-7139B097422A}" dt="2024-07-06T15:55:45.863" v="27370" actId="1076"/>
          <ac:spMkLst>
            <pc:docMk/>
            <pc:sldMk cId="3347350925" sldId="579"/>
            <ac:spMk id="34" creationId="{29D07DD3-9871-82A8-066A-25DCAE86F1ED}"/>
          </ac:spMkLst>
        </pc:spChg>
        <pc:spChg chg="add mod">
          <ac:chgData name="Orlando Marley Filho" userId="db0f27c2ee340672" providerId="LiveId" clId="{1320679C-52D2-4BC1-9F34-7139B097422A}" dt="2024-07-06T15:55:45.863" v="27370" actId="1076"/>
          <ac:spMkLst>
            <pc:docMk/>
            <pc:sldMk cId="3347350925" sldId="579"/>
            <ac:spMk id="35" creationId="{7F30E5EC-0B64-0251-DA54-35AE19B8AF1B}"/>
          </ac:spMkLst>
        </pc:spChg>
        <pc:spChg chg="add mod">
          <ac:chgData name="Orlando Marley Filho" userId="db0f27c2ee340672" providerId="LiveId" clId="{1320679C-52D2-4BC1-9F34-7139B097422A}" dt="2024-07-06T15:55:45.863" v="27370" actId="1076"/>
          <ac:spMkLst>
            <pc:docMk/>
            <pc:sldMk cId="3347350925" sldId="579"/>
            <ac:spMk id="36" creationId="{160F314B-9C62-FD42-B453-8B6F2EEF9544}"/>
          </ac:spMkLst>
        </pc:spChg>
        <pc:spChg chg="add mod">
          <ac:chgData name="Orlando Marley Filho" userId="db0f27c2ee340672" providerId="LiveId" clId="{1320679C-52D2-4BC1-9F34-7139B097422A}" dt="2024-07-06T15:56:18.775" v="27380" actId="1076"/>
          <ac:spMkLst>
            <pc:docMk/>
            <pc:sldMk cId="3347350925" sldId="579"/>
            <ac:spMk id="40" creationId="{2D6A275E-2702-F9CE-AA27-02E81EEB530A}"/>
          </ac:spMkLst>
        </pc:spChg>
        <pc:graphicFrameChg chg="add mod">
          <ac:chgData name="Orlando Marley Filho" userId="db0f27c2ee340672" providerId="LiveId" clId="{1320679C-52D2-4BC1-9F34-7139B097422A}" dt="2024-07-06T15:31:24.032" v="27112" actId="12084"/>
          <ac:graphicFrameMkLst>
            <pc:docMk/>
            <pc:sldMk cId="3347350925" sldId="579"/>
            <ac:graphicFrameMk id="10" creationId="{59D61D3A-FAD5-2E71-4A30-2A2843FCCFFA}"/>
          </ac:graphicFrameMkLst>
        </pc:graphicFrameChg>
        <pc:picChg chg="add del mod">
          <ac:chgData name="Orlando Marley Filho" userId="db0f27c2ee340672" providerId="LiveId" clId="{1320679C-52D2-4BC1-9F34-7139B097422A}" dt="2024-07-06T15:55:28.194" v="27368" actId="478"/>
          <ac:picMkLst>
            <pc:docMk/>
            <pc:sldMk cId="3347350925" sldId="579"/>
            <ac:picMk id="8" creationId="{E8627651-2905-0581-B0BF-C93A77E82EE8}"/>
          </ac:picMkLst>
        </pc:picChg>
        <pc:picChg chg="add mod">
          <ac:chgData name="Orlando Marley Filho" userId="db0f27c2ee340672" providerId="LiveId" clId="{1320679C-52D2-4BC1-9F34-7139B097422A}" dt="2024-07-06T15:42:12.214" v="27126"/>
          <ac:picMkLst>
            <pc:docMk/>
            <pc:sldMk cId="3347350925" sldId="579"/>
            <ac:picMk id="11" creationId="{118AEBA6-B174-4027-9F75-4D03C7AEB8A0}"/>
          </ac:picMkLst>
        </pc:picChg>
        <pc:picChg chg="add mod">
          <ac:chgData name="Orlando Marley Filho" userId="db0f27c2ee340672" providerId="LiveId" clId="{1320679C-52D2-4BC1-9F34-7139B097422A}" dt="2024-07-06T15:55:45.863" v="27370" actId="1076"/>
          <ac:picMkLst>
            <pc:docMk/>
            <pc:sldMk cId="3347350925" sldId="579"/>
            <ac:picMk id="13" creationId="{118AEBA6-B174-4027-9F75-4D03C7AEB8A0}"/>
          </ac:picMkLst>
        </pc:picChg>
        <pc:picChg chg="add mod">
          <ac:chgData name="Orlando Marley Filho" userId="db0f27c2ee340672" providerId="LiveId" clId="{1320679C-52D2-4BC1-9F34-7139B097422A}" dt="2024-07-06T15:55:59.855" v="27378" actId="1037"/>
          <ac:picMkLst>
            <pc:docMk/>
            <pc:sldMk cId="3347350925" sldId="579"/>
            <ac:picMk id="15" creationId="{11DE7C73-03D5-4B2A-B781-03169D71DC7F}"/>
          </ac:picMkLst>
        </pc:picChg>
        <pc:picChg chg="add mod">
          <ac:chgData name="Orlando Marley Filho" userId="db0f27c2ee340672" providerId="LiveId" clId="{1320679C-52D2-4BC1-9F34-7139B097422A}" dt="2024-07-06T15:55:45.863" v="27370" actId="1076"/>
          <ac:picMkLst>
            <pc:docMk/>
            <pc:sldMk cId="3347350925" sldId="579"/>
            <ac:picMk id="29" creationId="{503A6B4D-DEE3-46F9-B451-2A59ED89EBA9}"/>
          </ac:picMkLst>
        </pc:picChg>
        <pc:picChg chg="add mod">
          <ac:chgData name="Orlando Marley Filho" userId="db0f27c2ee340672" providerId="LiveId" clId="{1320679C-52D2-4BC1-9F34-7139B097422A}" dt="2024-07-06T15:55:45.863" v="27370" actId="1076"/>
          <ac:picMkLst>
            <pc:docMk/>
            <pc:sldMk cId="3347350925" sldId="579"/>
            <ac:picMk id="31" creationId="{F0F27D85-8B1B-4E60-9EC1-12AB8A2FBCC5}"/>
          </ac:picMkLst>
        </pc:picChg>
        <pc:cxnChg chg="add mod">
          <ac:chgData name="Orlando Marley Filho" userId="db0f27c2ee340672" providerId="LiveId" clId="{1320679C-52D2-4BC1-9F34-7139B097422A}" dt="2024-07-06T15:55:45.863" v="27370" actId="1076"/>
          <ac:cxnSpMkLst>
            <pc:docMk/>
            <pc:sldMk cId="3347350925" sldId="579"/>
            <ac:cxnSpMk id="21" creationId="{D37E52A2-697B-C9A1-5340-726B9423901A}"/>
          </ac:cxnSpMkLst>
        </pc:cxnChg>
      </pc:sldChg>
      <pc:sldChg chg="addSp delSp modSp add del mod ord replId modShow modNotesTx">
        <pc:chgData name="Orlando Marley Filho" userId="db0f27c2ee340672" providerId="LiveId" clId="{1320679C-52D2-4BC1-9F34-7139B097422A}" dt="2024-07-13T18:10:04.025" v="30973" actId="729"/>
        <pc:sldMkLst>
          <pc:docMk/>
          <pc:sldMk cId="2669847602" sldId="580"/>
        </pc:sldMkLst>
        <pc:spChg chg="add del mod">
          <ac:chgData name="Orlando Marley Filho" userId="db0f27c2ee340672" providerId="LiveId" clId="{1320679C-52D2-4BC1-9F34-7139B097422A}" dt="2024-07-13T18:09:39.057" v="30961" actId="478"/>
          <ac:spMkLst>
            <pc:docMk/>
            <pc:sldMk cId="2669847602" sldId="580"/>
            <ac:spMk id="3" creationId="{F193767F-0F0E-436C-0560-1CAB4F35CDCF}"/>
          </ac:spMkLst>
        </pc:spChg>
        <pc:spChg chg="mod">
          <ac:chgData name="Orlando Marley Filho" userId="db0f27c2ee340672" providerId="LiveId" clId="{1320679C-52D2-4BC1-9F34-7139B097422A}" dt="2024-07-13T18:09:51.119" v="30970" actId="1076"/>
          <ac:spMkLst>
            <pc:docMk/>
            <pc:sldMk cId="2669847602" sldId="580"/>
            <ac:spMk id="4" creationId="{32877694-3021-3B5C-AC9E-AF559B10D6C9}"/>
          </ac:spMkLst>
        </pc:spChg>
        <pc:spChg chg="add del mod">
          <ac:chgData name="Orlando Marley Filho" userId="db0f27c2ee340672" providerId="LiveId" clId="{1320679C-52D2-4BC1-9F34-7139B097422A}" dt="2024-07-06T21:42:42.957" v="27641" actId="478"/>
          <ac:spMkLst>
            <pc:docMk/>
            <pc:sldMk cId="2669847602" sldId="580"/>
            <ac:spMk id="5" creationId="{FD44B324-E2D7-AA40-B551-2A426B86E4D0}"/>
          </ac:spMkLst>
        </pc:spChg>
        <pc:spChg chg="add mod">
          <ac:chgData name="Orlando Marley Filho" userId="db0f27c2ee340672" providerId="LiveId" clId="{1320679C-52D2-4BC1-9F34-7139B097422A}" dt="2024-07-05T20:25:57.797" v="26749" actId="14100"/>
          <ac:spMkLst>
            <pc:docMk/>
            <pc:sldMk cId="2669847602" sldId="580"/>
            <ac:spMk id="6" creationId="{9A243F36-8D9F-8A1C-7E7F-96E603D8CC51}"/>
          </ac:spMkLst>
        </pc:spChg>
        <pc:spChg chg="add del mod">
          <ac:chgData name="Orlando Marley Filho" userId="db0f27c2ee340672" providerId="LiveId" clId="{1320679C-52D2-4BC1-9F34-7139B097422A}" dt="2024-07-13T18:09:45.898" v="30968" actId="478"/>
          <ac:spMkLst>
            <pc:docMk/>
            <pc:sldMk cId="2669847602" sldId="580"/>
            <ac:spMk id="8" creationId="{CAB09B0E-6A8C-A08A-B2AA-5DEC4931AF66}"/>
          </ac:spMkLst>
        </pc:spChg>
        <pc:spChg chg="mod">
          <ac:chgData name="Orlando Marley Filho" userId="db0f27c2ee340672" providerId="LiveId" clId="{1320679C-52D2-4BC1-9F34-7139B097422A}" dt="2024-06-30T22:04:16.738" v="26652"/>
          <ac:spMkLst>
            <pc:docMk/>
            <pc:sldMk cId="2669847602" sldId="580"/>
            <ac:spMk id="9" creationId="{079C6AD0-436A-43D8-ED14-24641E16BE35}"/>
          </ac:spMkLst>
        </pc:spChg>
        <pc:spChg chg="add del mod">
          <ac:chgData name="Orlando Marley Filho" userId="db0f27c2ee340672" providerId="LiveId" clId="{1320679C-52D2-4BC1-9F34-7139B097422A}" dt="2024-07-13T18:09:40.251" v="30962" actId="478"/>
          <ac:spMkLst>
            <pc:docMk/>
            <pc:sldMk cId="2669847602" sldId="580"/>
            <ac:spMk id="12" creationId="{DEFAF449-FB50-156D-E374-BE591784DF3C}"/>
          </ac:spMkLst>
        </pc:spChg>
        <pc:spChg chg="add del mod">
          <ac:chgData name="Orlando Marley Filho" userId="db0f27c2ee340672" providerId="LiveId" clId="{1320679C-52D2-4BC1-9F34-7139B097422A}" dt="2024-07-13T18:09:42.730" v="30964" actId="478"/>
          <ac:spMkLst>
            <pc:docMk/>
            <pc:sldMk cId="2669847602" sldId="580"/>
            <ac:spMk id="13" creationId="{339E39B0-9307-8264-B4B4-00AAC67127A3}"/>
          </ac:spMkLst>
        </pc:spChg>
        <pc:spChg chg="add del mod">
          <ac:chgData name="Orlando Marley Filho" userId="db0f27c2ee340672" providerId="LiveId" clId="{1320679C-52D2-4BC1-9F34-7139B097422A}" dt="2024-07-13T18:09:44.751" v="30967" actId="478"/>
          <ac:spMkLst>
            <pc:docMk/>
            <pc:sldMk cId="2669847602" sldId="580"/>
            <ac:spMk id="14" creationId="{50117225-ABB6-C1C3-BCDA-CAC437A89C10}"/>
          </ac:spMkLst>
        </pc:spChg>
        <pc:spChg chg="add del mod">
          <ac:chgData name="Orlando Marley Filho" userId="db0f27c2ee340672" providerId="LiveId" clId="{1320679C-52D2-4BC1-9F34-7139B097422A}" dt="2024-07-13T18:09:55.439" v="30971" actId="478"/>
          <ac:spMkLst>
            <pc:docMk/>
            <pc:sldMk cId="2669847602" sldId="580"/>
            <ac:spMk id="15" creationId="{52CF222C-7842-0291-7372-262F12E9D1D0}"/>
          </ac:spMkLst>
        </pc:spChg>
        <pc:spChg chg="add del mod">
          <ac:chgData name="Orlando Marley Filho" userId="db0f27c2ee340672" providerId="LiveId" clId="{1320679C-52D2-4BC1-9F34-7139B097422A}" dt="2024-07-13T18:09:55.439" v="30971" actId="478"/>
          <ac:spMkLst>
            <pc:docMk/>
            <pc:sldMk cId="2669847602" sldId="580"/>
            <ac:spMk id="16" creationId="{9ACD8333-2C49-D354-7C62-C3A9E223D2FB}"/>
          </ac:spMkLst>
        </pc:spChg>
        <pc:spChg chg="add del mod">
          <ac:chgData name="Orlando Marley Filho" userId="db0f27c2ee340672" providerId="LiveId" clId="{1320679C-52D2-4BC1-9F34-7139B097422A}" dt="2024-07-13T18:09:55.439" v="30971" actId="478"/>
          <ac:spMkLst>
            <pc:docMk/>
            <pc:sldMk cId="2669847602" sldId="580"/>
            <ac:spMk id="17" creationId="{18B35591-09AA-1D1B-D106-5FAB303D98D5}"/>
          </ac:spMkLst>
        </pc:spChg>
        <pc:spChg chg="add del mod">
          <ac:chgData name="Orlando Marley Filho" userId="db0f27c2ee340672" providerId="LiveId" clId="{1320679C-52D2-4BC1-9F34-7139B097422A}" dt="2024-07-13T18:09:55.439" v="30971" actId="478"/>
          <ac:spMkLst>
            <pc:docMk/>
            <pc:sldMk cId="2669847602" sldId="580"/>
            <ac:spMk id="18" creationId="{1A31B858-A8D9-4B56-0E08-BE00953A3A25}"/>
          </ac:spMkLst>
        </pc:spChg>
        <pc:picChg chg="add del mod">
          <ac:chgData name="Orlando Marley Filho" userId="db0f27c2ee340672" providerId="LiveId" clId="{1320679C-52D2-4BC1-9F34-7139B097422A}" dt="2024-07-13T18:09:40.700" v="30963" actId="478"/>
          <ac:picMkLst>
            <pc:docMk/>
            <pc:sldMk cId="2669847602" sldId="580"/>
            <ac:picMk id="11" creationId="{5ED06C65-F3C3-2A86-7834-DA51C32CAEE9}"/>
          </ac:picMkLst>
        </pc:picChg>
        <pc:picChg chg="add mod">
          <ac:chgData name="Orlando Marley Filho" userId="db0f27c2ee340672" providerId="LiveId" clId="{1320679C-52D2-4BC1-9F34-7139B097422A}" dt="2024-07-06T21:42:39.211" v="27640" actId="1076"/>
          <ac:picMkLst>
            <pc:docMk/>
            <pc:sldMk cId="2669847602" sldId="580"/>
            <ac:picMk id="2050" creationId="{ABCC5D7F-579E-2FA2-9AE6-49102EB087AF}"/>
          </ac:picMkLst>
        </pc:picChg>
      </pc:sldChg>
      <pc:sldChg chg="addSp modSp add del mod modShow">
        <pc:chgData name="Orlando Marley Filho" userId="db0f27c2ee340672" providerId="LiveId" clId="{1320679C-52D2-4BC1-9F34-7139B097422A}" dt="2024-07-06T16:02:14.167" v="27386" actId="2696"/>
        <pc:sldMkLst>
          <pc:docMk/>
          <pc:sldMk cId="3110992090" sldId="581"/>
        </pc:sldMkLst>
        <pc:spChg chg="add mod">
          <ac:chgData name="Orlando Marley Filho" userId="db0f27c2ee340672" providerId="LiveId" clId="{1320679C-52D2-4BC1-9F34-7139B097422A}" dt="2024-07-06T15:59:04.888" v="27385" actId="1076"/>
          <ac:spMkLst>
            <pc:docMk/>
            <pc:sldMk cId="3110992090" sldId="581"/>
            <ac:spMk id="10" creationId="{FCD71B4D-1DA3-00AE-FBE3-29DDE6CA3C2C}"/>
          </ac:spMkLst>
        </pc:spChg>
        <pc:picChg chg="add mod">
          <ac:chgData name="Orlando Marley Filho" userId="db0f27c2ee340672" providerId="LiveId" clId="{1320679C-52D2-4BC1-9F34-7139B097422A}" dt="2024-07-06T15:59:04.888" v="27385" actId="1076"/>
          <ac:picMkLst>
            <pc:docMk/>
            <pc:sldMk cId="3110992090" sldId="581"/>
            <ac:picMk id="5" creationId="{ACC36A83-C670-FD5F-73BB-135DB240653B}"/>
          </ac:picMkLst>
        </pc:picChg>
        <pc:picChg chg="add mod">
          <ac:chgData name="Orlando Marley Filho" userId="db0f27c2ee340672" providerId="LiveId" clId="{1320679C-52D2-4BC1-9F34-7139B097422A}" dt="2024-07-06T15:59:04.888" v="27385" actId="1076"/>
          <ac:picMkLst>
            <pc:docMk/>
            <pc:sldMk cId="3110992090" sldId="581"/>
            <ac:picMk id="8" creationId="{E80D3653-1722-C80E-F96B-1093B0AE1B4F}"/>
          </ac:picMkLst>
        </pc:picChg>
      </pc:sldChg>
      <pc:sldChg chg="addSp modSp add del mod modShow">
        <pc:chgData name="Orlando Marley Filho" userId="db0f27c2ee340672" providerId="LiveId" clId="{1320679C-52D2-4BC1-9F34-7139B097422A}" dt="2024-07-16T21:01:07.299" v="33963" actId="47"/>
        <pc:sldMkLst>
          <pc:docMk/>
          <pc:sldMk cId="837598604" sldId="583"/>
        </pc:sldMkLst>
        <pc:spChg chg="add mod">
          <ac:chgData name="Orlando Marley Filho" userId="db0f27c2ee340672" providerId="LiveId" clId="{1320679C-52D2-4BC1-9F34-7139B097422A}" dt="2024-07-07T15:26:34.580" v="27732" actId="108"/>
          <ac:spMkLst>
            <pc:docMk/>
            <pc:sldMk cId="837598604" sldId="583"/>
            <ac:spMk id="5" creationId="{BA8E5EC1-1E3D-8DE7-5776-DC706387F34E}"/>
          </ac:spMkLst>
        </pc:spChg>
        <pc:spChg chg="add mod">
          <ac:chgData name="Orlando Marley Filho" userId="db0f27c2ee340672" providerId="LiveId" clId="{1320679C-52D2-4BC1-9F34-7139B097422A}" dt="2024-07-07T15:25:06.834" v="27719" actId="1076"/>
          <ac:spMkLst>
            <pc:docMk/>
            <pc:sldMk cId="837598604" sldId="583"/>
            <ac:spMk id="9" creationId="{16A1DA21-2653-92DE-0AE2-AD1EBB4119DA}"/>
          </ac:spMkLst>
        </pc:spChg>
      </pc:sldChg>
      <pc:sldChg chg="addSp delSp modSp add mod modShow modNotesTx">
        <pc:chgData name="Orlando Marley Filho" userId="db0f27c2ee340672" providerId="LiveId" clId="{1320679C-52D2-4BC1-9F34-7139B097422A}" dt="2024-07-21T22:22:48.673" v="37568" actId="20577"/>
        <pc:sldMkLst>
          <pc:docMk/>
          <pc:sldMk cId="3377974019" sldId="584"/>
        </pc:sldMkLst>
        <pc:spChg chg="add del mod">
          <ac:chgData name="Orlando Marley Filho" userId="db0f27c2ee340672" providerId="LiveId" clId="{1320679C-52D2-4BC1-9F34-7139B097422A}" dt="2024-07-16T18:27:32.489" v="32953" actId="478"/>
          <ac:spMkLst>
            <pc:docMk/>
            <pc:sldMk cId="3377974019" sldId="584"/>
            <ac:spMk id="5" creationId="{9A46719C-C953-B48E-B60A-E884BD727771}"/>
          </ac:spMkLst>
        </pc:spChg>
        <pc:spChg chg="add mod">
          <ac:chgData name="Orlando Marley Filho" userId="db0f27c2ee340672" providerId="LiveId" clId="{1320679C-52D2-4BC1-9F34-7139B097422A}" dt="2024-07-16T18:27:47.695" v="32970" actId="20577"/>
          <ac:spMkLst>
            <pc:docMk/>
            <pc:sldMk cId="3377974019" sldId="584"/>
            <ac:spMk id="11" creationId="{4251ED02-13C4-3FD8-E5F6-A8F0E1B8802F}"/>
          </ac:spMkLst>
        </pc:spChg>
        <pc:picChg chg="add del mod">
          <ac:chgData name="Orlando Marley Filho" userId="db0f27c2ee340672" providerId="LiveId" clId="{1320679C-52D2-4BC1-9F34-7139B097422A}" dt="2024-07-16T18:27:34.441" v="32954" actId="478"/>
          <ac:picMkLst>
            <pc:docMk/>
            <pc:sldMk cId="3377974019" sldId="584"/>
            <ac:picMk id="9" creationId="{FE168953-EB0E-658B-C0FB-6367119E3C02}"/>
          </ac:picMkLst>
        </pc:picChg>
        <pc:picChg chg="add mod">
          <ac:chgData name="Orlando Marley Filho" userId="db0f27c2ee340672" providerId="LiveId" clId="{1320679C-52D2-4BC1-9F34-7139B097422A}" dt="2024-07-16T18:27:42.267" v="32957" actId="1076"/>
          <ac:picMkLst>
            <pc:docMk/>
            <pc:sldMk cId="3377974019" sldId="584"/>
            <ac:picMk id="1026" creationId="{EA921991-03AB-3090-7542-69D6749B6B9A}"/>
          </ac:picMkLst>
        </pc:picChg>
      </pc:sldChg>
      <pc:sldChg chg="addSp delSp modSp add mod setBg modAnim modShow modNotesTx">
        <pc:chgData name="Orlando Marley Filho" userId="db0f27c2ee340672" providerId="LiveId" clId="{1320679C-52D2-4BC1-9F34-7139B097422A}" dt="2024-07-18T01:15:47.841" v="34384" actId="108"/>
        <pc:sldMkLst>
          <pc:docMk/>
          <pc:sldMk cId="1011519431" sldId="585"/>
        </pc:sldMkLst>
        <pc:spChg chg="add mod">
          <ac:chgData name="Orlando Marley Filho" userId="db0f27c2ee340672" providerId="LiveId" clId="{1320679C-52D2-4BC1-9F34-7139B097422A}" dt="2024-07-07T15:26:51.977" v="27740" actId="122"/>
          <ac:spMkLst>
            <pc:docMk/>
            <pc:sldMk cId="1011519431" sldId="585"/>
            <ac:spMk id="5" creationId="{09742393-0E71-0432-D769-19D8D2D87C25}"/>
          </ac:spMkLst>
        </pc:spChg>
        <pc:spChg chg="add del mod">
          <ac:chgData name="Orlando Marley Filho" userId="db0f27c2ee340672" providerId="LiveId" clId="{1320679C-52D2-4BC1-9F34-7139B097422A}" dt="2024-07-18T00:58:25.535" v="34270" actId="12084"/>
          <ac:spMkLst>
            <pc:docMk/>
            <pc:sldMk cId="1011519431" sldId="585"/>
            <ac:spMk id="9" creationId="{F7B83F24-9C10-CD42-D6A4-F6C2519BC7E4}"/>
          </ac:spMkLst>
        </pc:spChg>
        <pc:graphicFrameChg chg="add mod">
          <ac:chgData name="Orlando Marley Filho" userId="db0f27c2ee340672" providerId="LiveId" clId="{1320679C-52D2-4BC1-9F34-7139B097422A}" dt="2024-07-18T01:15:47.841" v="34384" actId="108"/>
          <ac:graphicFrameMkLst>
            <pc:docMk/>
            <pc:sldMk cId="1011519431" sldId="585"/>
            <ac:graphicFrameMk id="3" creationId="{052CC912-A60D-2CA4-EE25-61B297A95D71}"/>
          </ac:graphicFrameMkLst>
        </pc:graphicFrameChg>
      </pc:sldChg>
      <pc:sldChg chg="addSp delSp modSp add mod replId modAnim modShow modNotesTx">
        <pc:chgData name="Orlando Marley Filho" userId="db0f27c2ee340672" providerId="LiveId" clId="{1320679C-52D2-4BC1-9F34-7139B097422A}" dt="2024-07-21T12:29:14.085" v="34486" actId="6549"/>
        <pc:sldMkLst>
          <pc:docMk/>
          <pc:sldMk cId="2251205619" sldId="586"/>
        </pc:sldMkLst>
        <pc:spChg chg="add mod">
          <ac:chgData name="Orlando Marley Filho" userId="db0f27c2ee340672" providerId="LiveId" clId="{1320679C-52D2-4BC1-9F34-7139B097422A}" dt="2024-07-21T12:29:14.085" v="34486" actId="6549"/>
          <ac:spMkLst>
            <pc:docMk/>
            <pc:sldMk cId="2251205619" sldId="586"/>
            <ac:spMk id="5" creationId="{04B6500B-3076-F222-7730-5567D8D58CDF}"/>
          </ac:spMkLst>
        </pc:spChg>
        <pc:spChg chg="add del mod">
          <ac:chgData name="Orlando Marley Filho" userId="db0f27c2ee340672" providerId="LiveId" clId="{1320679C-52D2-4BC1-9F34-7139B097422A}" dt="2024-07-21T12:16:58.288" v="34440" actId="12084"/>
          <ac:spMkLst>
            <pc:docMk/>
            <pc:sldMk cId="2251205619" sldId="586"/>
            <ac:spMk id="9" creationId="{74C99BE3-126E-459C-504D-89EAE7858C07}"/>
          </ac:spMkLst>
        </pc:spChg>
        <pc:graphicFrameChg chg="add mod">
          <ac:chgData name="Orlando Marley Filho" userId="db0f27c2ee340672" providerId="LiveId" clId="{1320679C-52D2-4BC1-9F34-7139B097422A}" dt="2024-07-21T12:16:17.435" v="34438" actId="14100"/>
          <ac:graphicFrameMkLst>
            <pc:docMk/>
            <pc:sldMk cId="2251205619" sldId="586"/>
            <ac:graphicFrameMk id="3" creationId="{90CF66A0-04EE-61E0-6ADE-D5F93A61D91B}"/>
          </ac:graphicFrameMkLst>
        </pc:graphicFrameChg>
        <pc:graphicFrameChg chg="add mod">
          <ac:chgData name="Orlando Marley Filho" userId="db0f27c2ee340672" providerId="LiveId" clId="{1320679C-52D2-4BC1-9F34-7139B097422A}" dt="2024-07-21T12:18:25.351" v="34462" actId="1076"/>
          <ac:graphicFrameMkLst>
            <pc:docMk/>
            <pc:sldMk cId="2251205619" sldId="586"/>
            <ac:graphicFrameMk id="8" creationId="{6E53F80E-115C-0D00-FF96-AA2395554447}"/>
          </ac:graphicFrameMkLst>
        </pc:graphicFrameChg>
      </pc:sldChg>
      <pc:sldChg chg="addSp delSp modSp add del mod replId modShow modNotesTx">
        <pc:chgData name="Orlando Marley Filho" userId="db0f27c2ee340672" providerId="LiveId" clId="{1320679C-52D2-4BC1-9F34-7139B097422A}" dt="2024-07-21T12:58:14.801" v="34578" actId="47"/>
        <pc:sldMkLst>
          <pc:docMk/>
          <pc:sldMk cId="4012726672" sldId="587"/>
        </pc:sldMkLst>
        <pc:spChg chg="add del">
          <ac:chgData name="Orlando Marley Filho" userId="db0f27c2ee340672" providerId="LiveId" clId="{1320679C-52D2-4BC1-9F34-7139B097422A}" dt="2024-07-07T15:27:49.175" v="27751" actId="22"/>
          <ac:spMkLst>
            <pc:docMk/>
            <pc:sldMk cId="4012726672" sldId="587"/>
            <ac:spMk id="5" creationId="{82D0C019-2662-87C7-5DD1-414BF1082DC2}"/>
          </ac:spMkLst>
        </pc:spChg>
        <pc:spChg chg="add mod">
          <ac:chgData name="Orlando Marley Filho" userId="db0f27c2ee340672" providerId="LiveId" clId="{1320679C-52D2-4BC1-9F34-7139B097422A}" dt="2024-07-21T12:51:56.491" v="34512" actId="20577"/>
          <ac:spMkLst>
            <pc:docMk/>
            <pc:sldMk cId="4012726672" sldId="587"/>
            <ac:spMk id="9" creationId="{A1333C54-66B6-1208-8564-ED02C1022CDB}"/>
          </ac:spMkLst>
        </pc:spChg>
        <pc:spChg chg="add mod">
          <ac:chgData name="Orlando Marley Filho" userId="db0f27c2ee340672" providerId="LiveId" clId="{1320679C-52D2-4BC1-9F34-7139B097422A}" dt="2024-07-21T12:56:02.715" v="34554" actId="6549"/>
          <ac:spMkLst>
            <pc:docMk/>
            <pc:sldMk cId="4012726672" sldId="587"/>
            <ac:spMk id="11" creationId="{ADE7AE45-D6A1-4036-7B63-470D2B3B056D}"/>
          </ac:spMkLst>
        </pc:spChg>
      </pc:sldChg>
      <pc:sldChg chg="addSp delSp modSp add del mod">
        <pc:chgData name="Orlando Marley Filho" userId="db0f27c2ee340672" providerId="LiveId" clId="{1320679C-52D2-4BC1-9F34-7139B097422A}" dt="2024-07-12T01:09:04.886" v="30744" actId="47"/>
        <pc:sldMkLst>
          <pc:docMk/>
          <pc:sldMk cId="227521508" sldId="588"/>
        </pc:sldMkLst>
        <pc:spChg chg="add del">
          <ac:chgData name="Orlando Marley Filho" userId="db0f27c2ee340672" providerId="LiveId" clId="{1320679C-52D2-4BC1-9F34-7139B097422A}" dt="2024-07-07T15:28:59.626" v="27795" actId="22"/>
          <ac:spMkLst>
            <pc:docMk/>
            <pc:sldMk cId="227521508" sldId="588"/>
            <ac:spMk id="5" creationId="{7CE82526-E132-E57E-6685-43D970824032}"/>
          </ac:spMkLst>
        </pc:spChg>
        <pc:spChg chg="add mod">
          <ac:chgData name="Orlando Marley Filho" userId="db0f27c2ee340672" providerId="LiveId" clId="{1320679C-52D2-4BC1-9F34-7139B097422A}" dt="2024-07-07T15:29:04.933" v="27799" actId="122"/>
          <ac:spMkLst>
            <pc:docMk/>
            <pc:sldMk cId="227521508" sldId="588"/>
            <ac:spMk id="9" creationId="{279E7C27-4581-391C-1914-E500F91D7173}"/>
          </ac:spMkLst>
        </pc:spChg>
        <pc:spChg chg="add mod">
          <ac:chgData name="Orlando Marley Filho" userId="db0f27c2ee340672" providerId="LiveId" clId="{1320679C-52D2-4BC1-9F34-7139B097422A}" dt="2024-07-07T15:29:25.395" v="27802" actId="1076"/>
          <ac:spMkLst>
            <pc:docMk/>
            <pc:sldMk cId="227521508" sldId="588"/>
            <ac:spMk id="11" creationId="{E4B592F5-D6B9-DCDF-705E-56650D7B7EB9}"/>
          </ac:spMkLst>
        </pc:spChg>
      </pc:sldChg>
      <pc:sldChg chg="addSp delSp modSp add del mod replId modShow">
        <pc:chgData name="Orlando Marley Filho" userId="db0f27c2ee340672" providerId="LiveId" clId="{1320679C-52D2-4BC1-9F34-7139B097422A}" dt="2024-07-21T12:57:46.833" v="34577" actId="47"/>
        <pc:sldMkLst>
          <pc:docMk/>
          <pc:sldMk cId="4183494571" sldId="589"/>
        </pc:sldMkLst>
        <pc:spChg chg="add del">
          <ac:chgData name="Orlando Marley Filho" userId="db0f27c2ee340672" providerId="LiveId" clId="{1320679C-52D2-4BC1-9F34-7139B097422A}" dt="2024-07-07T15:29:31.755" v="27804" actId="22"/>
          <ac:spMkLst>
            <pc:docMk/>
            <pc:sldMk cId="4183494571" sldId="589"/>
            <ac:spMk id="5" creationId="{DD445DE0-21F6-0F59-A3E3-BED16A4385F5}"/>
          </ac:spMkLst>
        </pc:spChg>
        <pc:spChg chg="add mod">
          <ac:chgData name="Orlando Marley Filho" userId="db0f27c2ee340672" providerId="LiveId" clId="{1320679C-52D2-4BC1-9F34-7139B097422A}" dt="2024-07-21T12:56:32.032" v="34576" actId="20577"/>
          <ac:spMkLst>
            <pc:docMk/>
            <pc:sldMk cId="4183494571" sldId="589"/>
            <ac:spMk id="9" creationId="{2EA34DD4-D5E4-1CD3-FCA6-F6DC3E991445}"/>
          </ac:spMkLst>
        </pc:spChg>
        <pc:spChg chg="add mod">
          <ac:chgData name="Orlando Marley Filho" userId="db0f27c2ee340672" providerId="LiveId" clId="{1320679C-52D2-4BC1-9F34-7139B097422A}" dt="2024-07-07T15:29:56.522" v="27813" actId="14100"/>
          <ac:spMkLst>
            <pc:docMk/>
            <pc:sldMk cId="4183494571" sldId="589"/>
            <ac:spMk id="11" creationId="{821CEF2E-0DC2-E2F4-243B-7BF4640EA707}"/>
          </ac:spMkLst>
        </pc:spChg>
      </pc:sldChg>
      <pc:sldChg chg="addSp delSp modSp add mod replId setBg modShow modNotesTx">
        <pc:chgData name="Orlando Marley Filho" userId="db0f27c2ee340672" providerId="LiveId" clId="{1320679C-52D2-4BC1-9F34-7139B097422A}" dt="2024-07-21T22:23:03.014" v="37570"/>
        <pc:sldMkLst>
          <pc:docMk/>
          <pc:sldMk cId="2913265851" sldId="590"/>
        </pc:sldMkLst>
        <pc:spChg chg="mod">
          <ac:chgData name="Orlando Marley Filho" userId="db0f27c2ee340672" providerId="LiveId" clId="{1320679C-52D2-4BC1-9F34-7139B097422A}" dt="2024-07-18T01:05:18.547" v="34293" actId="207"/>
          <ac:spMkLst>
            <pc:docMk/>
            <pc:sldMk cId="2913265851" sldId="590"/>
            <ac:spMk id="4" creationId="{722A8741-D7E9-8CF6-8CBE-253CEFA52403}"/>
          </ac:spMkLst>
        </pc:spChg>
        <pc:spChg chg="add mod">
          <ac:chgData name="Orlando Marley Filho" userId="db0f27c2ee340672" providerId="LiveId" clId="{1320679C-52D2-4BC1-9F34-7139B097422A}" dt="2024-07-18T01:05:18.547" v="34293" actId="207"/>
          <ac:spMkLst>
            <pc:docMk/>
            <pc:sldMk cId="2913265851" sldId="590"/>
            <ac:spMk id="5" creationId="{9BB9476A-FE4A-CC26-E6D8-A41EAFB88FFE}"/>
          </ac:spMkLst>
        </pc:spChg>
        <pc:spChg chg="add del mod">
          <ac:chgData name="Orlando Marley Filho" userId="db0f27c2ee340672" providerId="LiveId" clId="{1320679C-52D2-4BC1-9F34-7139B097422A}" dt="2024-07-16T20:02:51.370" v="33355" actId="12084"/>
          <ac:spMkLst>
            <pc:docMk/>
            <pc:sldMk cId="2913265851" sldId="590"/>
            <ac:spMk id="9" creationId="{F4E98993-51F7-1222-C233-BD91D9B19B30}"/>
          </ac:spMkLst>
        </pc:spChg>
        <pc:graphicFrameChg chg="add mod">
          <ac:chgData name="Orlando Marley Filho" userId="db0f27c2ee340672" providerId="LiveId" clId="{1320679C-52D2-4BC1-9F34-7139B097422A}" dt="2024-07-16T20:01:46.811" v="33351" actId="12084"/>
          <ac:graphicFrameMkLst>
            <pc:docMk/>
            <pc:sldMk cId="2913265851" sldId="590"/>
            <ac:graphicFrameMk id="3" creationId="{50F2BE80-A6C9-EE1E-CBAA-890F3D45E333}"/>
          </ac:graphicFrameMkLst>
        </pc:graphicFrameChg>
        <pc:graphicFrameChg chg="add mod">
          <ac:chgData name="Orlando Marley Filho" userId="db0f27c2ee340672" providerId="LiveId" clId="{1320679C-52D2-4BC1-9F34-7139B097422A}" dt="2024-07-16T20:02:24.179" v="33353" actId="12084"/>
          <ac:graphicFrameMkLst>
            <pc:docMk/>
            <pc:sldMk cId="2913265851" sldId="590"/>
            <ac:graphicFrameMk id="8" creationId="{D1BF43B7-2829-C88D-FEB8-3DAA38A7F3F2}"/>
          </ac:graphicFrameMkLst>
        </pc:graphicFrameChg>
        <pc:graphicFrameChg chg="add mod">
          <ac:chgData name="Orlando Marley Filho" userId="db0f27c2ee340672" providerId="LiveId" clId="{1320679C-52D2-4BC1-9F34-7139B097422A}" dt="2024-07-16T20:03:42.828" v="33362" actId="207"/>
          <ac:graphicFrameMkLst>
            <pc:docMk/>
            <pc:sldMk cId="2913265851" sldId="590"/>
            <ac:graphicFrameMk id="10" creationId="{B457CE21-F78F-4A39-CB58-27D616B98286}"/>
          </ac:graphicFrameMkLst>
        </pc:graphicFrameChg>
      </pc:sldChg>
      <pc:sldChg chg="addSp delSp modSp add mod replId modShow">
        <pc:chgData name="Orlando Marley Filho" userId="db0f27c2ee340672" providerId="LiveId" clId="{1320679C-52D2-4BC1-9F34-7139B097422A}" dt="2024-07-21T13:20:07.593" v="34822" actId="1038"/>
        <pc:sldMkLst>
          <pc:docMk/>
          <pc:sldMk cId="4237122568" sldId="591"/>
        </pc:sldMkLst>
        <pc:spChg chg="add mod">
          <ac:chgData name="Orlando Marley Filho" userId="db0f27c2ee340672" providerId="LiveId" clId="{1320679C-52D2-4BC1-9F34-7139B097422A}" dt="2024-07-07T15:31:05.006" v="27843" actId="1076"/>
          <ac:spMkLst>
            <pc:docMk/>
            <pc:sldMk cId="4237122568" sldId="591"/>
            <ac:spMk id="5" creationId="{5FC5C3CF-0816-11DA-102C-C1193966E2B6}"/>
          </ac:spMkLst>
        </pc:spChg>
        <pc:spChg chg="add del">
          <ac:chgData name="Orlando Marley Filho" userId="db0f27c2ee340672" providerId="LiveId" clId="{1320679C-52D2-4BC1-9F34-7139B097422A}" dt="2024-07-21T13:03:55.930" v="34589" actId="11529"/>
          <ac:spMkLst>
            <pc:docMk/>
            <pc:sldMk cId="4237122568" sldId="591"/>
            <ac:spMk id="15" creationId="{AB3F3E66-2100-D259-66D5-3509BF5D23D1}"/>
          </ac:spMkLst>
        </pc:spChg>
        <pc:spChg chg="add mod">
          <ac:chgData name="Orlando Marley Filho" userId="db0f27c2ee340672" providerId="LiveId" clId="{1320679C-52D2-4BC1-9F34-7139B097422A}" dt="2024-07-21T13:16:15.152" v="34745" actId="12788"/>
          <ac:spMkLst>
            <pc:docMk/>
            <pc:sldMk cId="4237122568" sldId="591"/>
            <ac:spMk id="16" creationId="{EF130911-3F96-4C6C-F3E6-45CF8C28D614}"/>
          </ac:spMkLst>
        </pc:spChg>
        <pc:spChg chg="add del mod">
          <ac:chgData name="Orlando Marley Filho" userId="db0f27c2ee340672" providerId="LiveId" clId="{1320679C-52D2-4BC1-9F34-7139B097422A}" dt="2024-07-21T13:05:11.327" v="34608" actId="478"/>
          <ac:spMkLst>
            <pc:docMk/>
            <pc:sldMk cId="4237122568" sldId="591"/>
            <ac:spMk id="17" creationId="{C67FE014-5524-FDD5-91FD-5CEB52744FCF}"/>
          </ac:spMkLst>
        </pc:spChg>
        <pc:spChg chg="add del mod">
          <ac:chgData name="Orlando Marley Filho" userId="db0f27c2ee340672" providerId="LiveId" clId="{1320679C-52D2-4BC1-9F34-7139B097422A}" dt="2024-07-21T13:06:26.027" v="34623" actId="478"/>
          <ac:spMkLst>
            <pc:docMk/>
            <pc:sldMk cId="4237122568" sldId="591"/>
            <ac:spMk id="18" creationId="{F9D2504D-C753-CE2F-B302-0BC6AB53919F}"/>
          </ac:spMkLst>
        </pc:spChg>
        <pc:spChg chg="add mod">
          <ac:chgData name="Orlando Marley Filho" userId="db0f27c2ee340672" providerId="LiveId" clId="{1320679C-52D2-4BC1-9F34-7139B097422A}" dt="2024-07-21T13:20:07.593" v="34822" actId="1038"/>
          <ac:spMkLst>
            <pc:docMk/>
            <pc:sldMk cId="4237122568" sldId="591"/>
            <ac:spMk id="19" creationId="{0271A73E-A560-AE4A-B67D-97661EF9B318}"/>
          </ac:spMkLst>
        </pc:spChg>
        <pc:spChg chg="add del mod">
          <ac:chgData name="Orlando Marley Filho" userId="db0f27c2ee340672" providerId="LiveId" clId="{1320679C-52D2-4BC1-9F34-7139B097422A}" dt="2024-07-21T13:15:45.548" v="34739" actId="478"/>
          <ac:spMkLst>
            <pc:docMk/>
            <pc:sldMk cId="4237122568" sldId="591"/>
            <ac:spMk id="20" creationId="{AB8EE4F7-4054-0BF3-4F3C-BEC95932B313}"/>
          </ac:spMkLst>
        </pc:spChg>
        <pc:spChg chg="add mod">
          <ac:chgData name="Orlando Marley Filho" userId="db0f27c2ee340672" providerId="LiveId" clId="{1320679C-52D2-4BC1-9F34-7139B097422A}" dt="2024-07-21T13:20:07.593" v="34822" actId="1038"/>
          <ac:spMkLst>
            <pc:docMk/>
            <pc:sldMk cId="4237122568" sldId="591"/>
            <ac:spMk id="26" creationId="{0B0F0637-E754-E269-6CDC-FA979F7B8B9F}"/>
          </ac:spMkLst>
        </pc:spChg>
        <pc:spChg chg="add mod">
          <ac:chgData name="Orlando Marley Filho" userId="db0f27c2ee340672" providerId="LiveId" clId="{1320679C-52D2-4BC1-9F34-7139B097422A}" dt="2024-07-21T13:20:07.593" v="34822" actId="1038"/>
          <ac:spMkLst>
            <pc:docMk/>
            <pc:sldMk cId="4237122568" sldId="591"/>
            <ac:spMk id="33" creationId="{D4F5D739-8CC3-D354-9127-8180D9455F5F}"/>
          </ac:spMkLst>
        </pc:spChg>
        <pc:spChg chg="mod">
          <ac:chgData name="Orlando Marley Filho" userId="db0f27c2ee340672" providerId="LiveId" clId="{1320679C-52D2-4BC1-9F34-7139B097422A}" dt="2024-07-21T13:20:07.593" v="34822" actId="1038"/>
          <ac:spMkLst>
            <pc:docMk/>
            <pc:sldMk cId="4237122568" sldId="591"/>
            <ac:spMk id="36" creationId="{A6B35166-2C40-9D2F-5CD8-27F2F3E3D5CA}"/>
          </ac:spMkLst>
        </pc:spChg>
        <pc:spChg chg="mod">
          <ac:chgData name="Orlando Marley Filho" userId="db0f27c2ee340672" providerId="LiveId" clId="{1320679C-52D2-4BC1-9F34-7139B097422A}" dt="2024-07-21T13:20:07.593" v="34822" actId="1038"/>
          <ac:spMkLst>
            <pc:docMk/>
            <pc:sldMk cId="4237122568" sldId="591"/>
            <ac:spMk id="37" creationId="{69EB4A08-BBB4-8151-49F4-E49A77BD2E14}"/>
          </ac:spMkLst>
        </pc:spChg>
        <pc:spChg chg="mod">
          <ac:chgData name="Orlando Marley Filho" userId="db0f27c2ee340672" providerId="LiveId" clId="{1320679C-52D2-4BC1-9F34-7139B097422A}" dt="2024-07-21T13:20:07.593" v="34822" actId="1038"/>
          <ac:spMkLst>
            <pc:docMk/>
            <pc:sldMk cId="4237122568" sldId="591"/>
            <ac:spMk id="39" creationId="{7754A8A9-5AD9-C056-793B-678F550DC721}"/>
          </ac:spMkLst>
        </pc:spChg>
        <pc:spChg chg="mod">
          <ac:chgData name="Orlando Marley Filho" userId="db0f27c2ee340672" providerId="LiveId" clId="{1320679C-52D2-4BC1-9F34-7139B097422A}" dt="2024-07-21T13:20:07.593" v="34822" actId="1038"/>
          <ac:spMkLst>
            <pc:docMk/>
            <pc:sldMk cId="4237122568" sldId="591"/>
            <ac:spMk id="40" creationId="{3DB0E757-68C1-E7FF-D1F8-F7CE5B5F5568}"/>
          </ac:spMkLst>
        </pc:spChg>
        <pc:spChg chg="add mod">
          <ac:chgData name="Orlando Marley Filho" userId="db0f27c2ee340672" providerId="LiveId" clId="{1320679C-52D2-4BC1-9F34-7139B097422A}" dt="2024-07-21T13:20:07.593" v="34822" actId="1038"/>
          <ac:spMkLst>
            <pc:docMk/>
            <pc:sldMk cId="4237122568" sldId="591"/>
            <ac:spMk id="41" creationId="{6FE92694-6FF8-7100-84E9-0DCD02B4BB03}"/>
          </ac:spMkLst>
        </pc:spChg>
        <pc:spChg chg="mod">
          <ac:chgData name="Orlando Marley Filho" userId="db0f27c2ee340672" providerId="LiveId" clId="{1320679C-52D2-4BC1-9F34-7139B097422A}" dt="2024-07-21T13:20:07.593" v="34822" actId="1038"/>
          <ac:spMkLst>
            <pc:docMk/>
            <pc:sldMk cId="4237122568" sldId="591"/>
            <ac:spMk id="59" creationId="{2F11906B-3888-CDD5-3E43-12FE7138FEA3}"/>
          </ac:spMkLst>
        </pc:spChg>
        <pc:spChg chg="mod">
          <ac:chgData name="Orlando Marley Filho" userId="db0f27c2ee340672" providerId="LiveId" clId="{1320679C-52D2-4BC1-9F34-7139B097422A}" dt="2024-07-21T13:20:07.593" v="34822" actId="1038"/>
          <ac:spMkLst>
            <pc:docMk/>
            <pc:sldMk cId="4237122568" sldId="591"/>
            <ac:spMk id="61" creationId="{68B15EF3-77FD-884E-6F22-9BE309A976B5}"/>
          </ac:spMkLst>
        </pc:spChg>
        <pc:spChg chg="mod">
          <ac:chgData name="Orlando Marley Filho" userId="db0f27c2ee340672" providerId="LiveId" clId="{1320679C-52D2-4BC1-9F34-7139B097422A}" dt="2024-07-21T13:20:07.593" v="34822" actId="1038"/>
          <ac:spMkLst>
            <pc:docMk/>
            <pc:sldMk cId="4237122568" sldId="591"/>
            <ac:spMk id="1025" creationId="{BB1C6132-D9B2-B5C5-A7D4-48423C4FFAC3}"/>
          </ac:spMkLst>
        </pc:spChg>
        <pc:spChg chg="mod">
          <ac:chgData name="Orlando Marley Filho" userId="db0f27c2ee340672" providerId="LiveId" clId="{1320679C-52D2-4BC1-9F34-7139B097422A}" dt="2024-07-21T13:20:07.593" v="34822" actId="1038"/>
          <ac:spMkLst>
            <pc:docMk/>
            <pc:sldMk cId="4237122568" sldId="591"/>
            <ac:spMk id="1027" creationId="{B15D6E80-CD8D-15C9-DA2C-380191EEAF0A}"/>
          </ac:spMkLst>
        </pc:spChg>
        <pc:spChg chg="mod">
          <ac:chgData name="Orlando Marley Filho" userId="db0f27c2ee340672" providerId="LiveId" clId="{1320679C-52D2-4BC1-9F34-7139B097422A}" dt="2024-07-21T13:20:07.593" v="34822" actId="1038"/>
          <ac:spMkLst>
            <pc:docMk/>
            <pc:sldMk cId="4237122568" sldId="591"/>
            <ac:spMk id="1029" creationId="{BA66B314-23D1-9CF8-A868-7FA3893954E4}"/>
          </ac:spMkLst>
        </pc:spChg>
        <pc:spChg chg="mod">
          <ac:chgData name="Orlando Marley Filho" userId="db0f27c2ee340672" providerId="LiveId" clId="{1320679C-52D2-4BC1-9F34-7139B097422A}" dt="2024-07-21T13:20:07.593" v="34822" actId="1038"/>
          <ac:spMkLst>
            <pc:docMk/>
            <pc:sldMk cId="4237122568" sldId="591"/>
            <ac:spMk id="1030" creationId="{535C5C46-6071-9425-6F62-97B5871FA674}"/>
          </ac:spMkLst>
        </pc:spChg>
        <pc:spChg chg="mod">
          <ac:chgData name="Orlando Marley Filho" userId="db0f27c2ee340672" providerId="LiveId" clId="{1320679C-52D2-4BC1-9F34-7139B097422A}" dt="2024-07-21T13:20:07.593" v="34822" actId="1038"/>
          <ac:spMkLst>
            <pc:docMk/>
            <pc:sldMk cId="4237122568" sldId="591"/>
            <ac:spMk id="1031" creationId="{0AF3A2BD-0697-86AA-8EF8-51181AB697F1}"/>
          </ac:spMkLst>
        </pc:spChg>
        <pc:spChg chg="mod">
          <ac:chgData name="Orlando Marley Filho" userId="db0f27c2ee340672" providerId="LiveId" clId="{1320679C-52D2-4BC1-9F34-7139B097422A}" dt="2024-07-21T13:20:07.593" v="34822" actId="1038"/>
          <ac:spMkLst>
            <pc:docMk/>
            <pc:sldMk cId="4237122568" sldId="591"/>
            <ac:spMk id="1032" creationId="{C6B68369-ACC9-DDA6-FFC3-D51FF612835D}"/>
          </ac:spMkLst>
        </pc:spChg>
        <pc:grpChg chg="add mod">
          <ac:chgData name="Orlando Marley Filho" userId="db0f27c2ee340672" providerId="LiveId" clId="{1320679C-52D2-4BC1-9F34-7139B097422A}" dt="2024-07-21T13:20:07.593" v="34822" actId="1038"/>
          <ac:grpSpMkLst>
            <pc:docMk/>
            <pc:sldMk cId="4237122568" sldId="591"/>
            <ac:grpSpMk id="34" creationId="{B68DD7D3-8E87-082C-B91D-F8F74E5A8FB1}"/>
          </ac:grpSpMkLst>
        </pc:grpChg>
        <pc:grpChg chg="add mod">
          <ac:chgData name="Orlando Marley Filho" userId="db0f27c2ee340672" providerId="LiveId" clId="{1320679C-52D2-4BC1-9F34-7139B097422A}" dt="2024-07-21T13:20:07.593" v="34822" actId="1038"/>
          <ac:grpSpMkLst>
            <pc:docMk/>
            <pc:sldMk cId="4237122568" sldId="591"/>
            <ac:grpSpMk id="35" creationId="{3305A398-D60E-B473-E832-3AA2BA77DF77}"/>
          </ac:grpSpMkLst>
        </pc:grpChg>
        <pc:grpChg chg="add mod">
          <ac:chgData name="Orlando Marley Filho" userId="db0f27c2ee340672" providerId="LiveId" clId="{1320679C-52D2-4BC1-9F34-7139B097422A}" dt="2024-07-21T13:20:07.593" v="34822" actId="1038"/>
          <ac:grpSpMkLst>
            <pc:docMk/>
            <pc:sldMk cId="4237122568" sldId="591"/>
            <ac:grpSpMk id="38" creationId="{33F0B3B3-75EE-B5DE-D077-7EFE5962297E}"/>
          </ac:grpSpMkLst>
        </pc:grpChg>
        <pc:grpChg chg="add mod">
          <ac:chgData name="Orlando Marley Filho" userId="db0f27c2ee340672" providerId="LiveId" clId="{1320679C-52D2-4BC1-9F34-7139B097422A}" dt="2024-07-21T13:20:07.593" v="34822" actId="1038"/>
          <ac:grpSpMkLst>
            <pc:docMk/>
            <pc:sldMk cId="4237122568" sldId="591"/>
            <ac:grpSpMk id="42" creationId="{1A3FA40C-AE64-3B72-B0A6-34CB62BDB082}"/>
          </ac:grpSpMkLst>
        </pc:grpChg>
        <pc:grpChg chg="add mod">
          <ac:chgData name="Orlando Marley Filho" userId="db0f27c2ee340672" providerId="LiveId" clId="{1320679C-52D2-4BC1-9F34-7139B097422A}" dt="2024-07-21T13:20:07.593" v="34822" actId="1038"/>
          <ac:grpSpMkLst>
            <pc:docMk/>
            <pc:sldMk cId="4237122568" sldId="591"/>
            <ac:grpSpMk id="43" creationId="{E07511A7-AAD6-15BF-671C-B59D59126044}"/>
          </ac:grpSpMkLst>
        </pc:grpChg>
        <pc:grpChg chg="add mod">
          <ac:chgData name="Orlando Marley Filho" userId="db0f27c2ee340672" providerId="LiveId" clId="{1320679C-52D2-4BC1-9F34-7139B097422A}" dt="2024-07-21T13:20:07.593" v="34822" actId="1038"/>
          <ac:grpSpMkLst>
            <pc:docMk/>
            <pc:sldMk cId="4237122568" sldId="591"/>
            <ac:grpSpMk id="44" creationId="{17A83086-098F-5691-7B0C-97B66C06A69F}"/>
          </ac:grpSpMkLst>
        </pc:grpChg>
        <pc:grpChg chg="add mod">
          <ac:chgData name="Orlando Marley Filho" userId="db0f27c2ee340672" providerId="LiveId" clId="{1320679C-52D2-4BC1-9F34-7139B097422A}" dt="2024-07-21T13:20:07.593" v="34822" actId="1038"/>
          <ac:grpSpMkLst>
            <pc:docMk/>
            <pc:sldMk cId="4237122568" sldId="591"/>
            <ac:grpSpMk id="54" creationId="{382EF20F-41D9-BCE0-4148-27D3947F9B35}"/>
          </ac:grpSpMkLst>
        </pc:grpChg>
        <pc:grpChg chg="add mod">
          <ac:chgData name="Orlando Marley Filho" userId="db0f27c2ee340672" providerId="LiveId" clId="{1320679C-52D2-4BC1-9F34-7139B097422A}" dt="2024-07-21T13:20:07.593" v="34822" actId="1038"/>
          <ac:grpSpMkLst>
            <pc:docMk/>
            <pc:sldMk cId="4237122568" sldId="591"/>
            <ac:grpSpMk id="58" creationId="{34F909DA-7A75-977C-0AD2-1DBDCBE3E9E5}"/>
          </ac:grpSpMkLst>
        </pc:grpChg>
        <pc:grpChg chg="mod">
          <ac:chgData name="Orlando Marley Filho" userId="db0f27c2ee340672" providerId="LiveId" clId="{1320679C-52D2-4BC1-9F34-7139B097422A}" dt="2024-07-21T13:20:07.593" v="34822" actId="1038"/>
          <ac:grpSpMkLst>
            <pc:docMk/>
            <pc:sldMk cId="4237122568" sldId="591"/>
            <ac:grpSpMk id="60" creationId="{6778A651-04F1-A790-6DE9-BE25BE670433}"/>
          </ac:grpSpMkLst>
        </pc:grpChg>
        <pc:grpChg chg="mod">
          <ac:chgData name="Orlando Marley Filho" userId="db0f27c2ee340672" providerId="LiveId" clId="{1320679C-52D2-4BC1-9F34-7139B097422A}" dt="2024-07-21T13:20:07.593" v="34822" actId="1038"/>
          <ac:grpSpMkLst>
            <pc:docMk/>
            <pc:sldMk cId="4237122568" sldId="591"/>
            <ac:grpSpMk id="62" creationId="{D803B98C-4479-013C-CB82-CB56EA59A9C1}"/>
          </ac:grpSpMkLst>
        </pc:grpChg>
        <pc:grpChg chg="mod">
          <ac:chgData name="Orlando Marley Filho" userId="db0f27c2ee340672" providerId="LiveId" clId="{1320679C-52D2-4BC1-9F34-7139B097422A}" dt="2024-07-21T13:20:07.593" v="34822" actId="1038"/>
          <ac:grpSpMkLst>
            <pc:docMk/>
            <pc:sldMk cId="4237122568" sldId="591"/>
            <ac:grpSpMk id="63" creationId="{057803FE-DDBE-5C81-87F6-86327BEEF8BB}"/>
          </ac:grpSpMkLst>
        </pc:grpChg>
        <pc:grpChg chg="mod">
          <ac:chgData name="Orlando Marley Filho" userId="db0f27c2ee340672" providerId="LiveId" clId="{1320679C-52D2-4BC1-9F34-7139B097422A}" dt="2024-07-21T13:20:07.593" v="34822" actId="1038"/>
          <ac:grpSpMkLst>
            <pc:docMk/>
            <pc:sldMk cId="4237122568" sldId="591"/>
            <ac:grpSpMk id="1024" creationId="{3301D543-446D-F26E-71E9-414678BFF25B}"/>
          </ac:grpSpMkLst>
        </pc:grpChg>
        <pc:grpChg chg="add mod">
          <ac:chgData name="Orlando Marley Filho" userId="db0f27c2ee340672" providerId="LiveId" clId="{1320679C-52D2-4BC1-9F34-7139B097422A}" dt="2024-07-21T13:20:07.593" v="34822" actId="1038"/>
          <ac:grpSpMkLst>
            <pc:docMk/>
            <pc:sldMk cId="4237122568" sldId="591"/>
            <ac:grpSpMk id="1036" creationId="{DF53AF7C-E469-AC95-DF56-36714E08C87C}"/>
          </ac:grpSpMkLst>
        </pc:grpChg>
        <pc:picChg chg="add del mod">
          <ac:chgData name="Orlando Marley Filho" userId="db0f27c2ee340672" providerId="LiveId" clId="{1320679C-52D2-4BC1-9F34-7139B097422A}" dt="2024-07-21T13:14:00.494" v="34720" actId="478"/>
          <ac:picMkLst>
            <pc:docMk/>
            <pc:sldMk cId="4237122568" sldId="591"/>
            <ac:picMk id="9" creationId="{5636371F-ED45-D0B9-504F-6D731D03C66D}"/>
          </ac:picMkLst>
        </pc:picChg>
        <pc:picChg chg="add mod">
          <ac:chgData name="Orlando Marley Filho" userId="db0f27c2ee340672" providerId="LiveId" clId="{1320679C-52D2-4BC1-9F34-7139B097422A}" dt="2024-07-21T13:20:07.593" v="34822" actId="1038"/>
          <ac:picMkLst>
            <pc:docMk/>
            <pc:sldMk cId="4237122568" sldId="591"/>
            <ac:picMk id="21" creationId="{3E04DAB1-5951-E76B-7F38-6304FCEC4EBE}"/>
          </ac:picMkLst>
        </pc:picChg>
        <pc:picChg chg="add mod">
          <ac:chgData name="Orlando Marley Filho" userId="db0f27c2ee340672" providerId="LiveId" clId="{1320679C-52D2-4BC1-9F34-7139B097422A}" dt="2024-07-21T13:20:07.593" v="34822" actId="1038"/>
          <ac:picMkLst>
            <pc:docMk/>
            <pc:sldMk cId="4237122568" sldId="591"/>
            <ac:picMk id="22" creationId="{10FDBEBE-5E79-07FB-2498-E8B150542E7F}"/>
          </ac:picMkLst>
        </pc:picChg>
        <pc:picChg chg="add del mod">
          <ac:chgData name="Orlando Marley Filho" userId="db0f27c2ee340672" providerId="LiveId" clId="{1320679C-52D2-4BC1-9F34-7139B097422A}" dt="2024-07-21T13:15:45.548" v="34739" actId="478"/>
          <ac:picMkLst>
            <pc:docMk/>
            <pc:sldMk cId="4237122568" sldId="591"/>
            <ac:picMk id="23" creationId="{A5B94FBD-6E79-057C-C40B-E8CBFE203D53}"/>
          </ac:picMkLst>
        </pc:picChg>
        <pc:picChg chg="add del mod">
          <ac:chgData name="Orlando Marley Filho" userId="db0f27c2ee340672" providerId="LiveId" clId="{1320679C-52D2-4BC1-9F34-7139B097422A}" dt="2024-07-21T13:15:45.548" v="34739" actId="478"/>
          <ac:picMkLst>
            <pc:docMk/>
            <pc:sldMk cId="4237122568" sldId="591"/>
            <ac:picMk id="24" creationId="{5BDF18C3-8ABD-ECF1-66BD-F6F999CC08E4}"/>
          </ac:picMkLst>
        </pc:picChg>
        <pc:picChg chg="add del mod">
          <ac:chgData name="Orlando Marley Filho" userId="db0f27c2ee340672" providerId="LiveId" clId="{1320679C-52D2-4BC1-9F34-7139B097422A}" dt="2024-07-21T13:15:45.548" v="34739" actId="478"/>
          <ac:picMkLst>
            <pc:docMk/>
            <pc:sldMk cId="4237122568" sldId="591"/>
            <ac:picMk id="25" creationId="{291B2604-552E-03EB-0362-3044116F60A2}"/>
          </ac:picMkLst>
        </pc:picChg>
        <pc:picChg chg="add mod">
          <ac:chgData name="Orlando Marley Filho" userId="db0f27c2ee340672" providerId="LiveId" clId="{1320679C-52D2-4BC1-9F34-7139B097422A}" dt="2024-07-21T13:12:57.476" v="34690"/>
          <ac:picMkLst>
            <pc:docMk/>
            <pc:sldMk cId="4237122568" sldId="591"/>
            <ac:picMk id="27" creationId="{B4E269CB-1C87-A5A7-D83B-3C15221E000D}"/>
          </ac:picMkLst>
        </pc:picChg>
        <pc:picChg chg="add mod">
          <ac:chgData name="Orlando Marley Filho" userId="db0f27c2ee340672" providerId="LiveId" clId="{1320679C-52D2-4BC1-9F34-7139B097422A}" dt="2024-07-21T13:12:57.476" v="34690"/>
          <ac:picMkLst>
            <pc:docMk/>
            <pc:sldMk cId="4237122568" sldId="591"/>
            <ac:picMk id="28" creationId="{2B2608D9-3A50-DB60-21E6-34D3D263AB90}"/>
          </ac:picMkLst>
        </pc:picChg>
        <pc:picChg chg="add mod">
          <ac:chgData name="Orlando Marley Filho" userId="db0f27c2ee340672" providerId="LiveId" clId="{1320679C-52D2-4BC1-9F34-7139B097422A}" dt="2024-07-21T13:12:57.476" v="34690"/>
          <ac:picMkLst>
            <pc:docMk/>
            <pc:sldMk cId="4237122568" sldId="591"/>
            <ac:picMk id="29" creationId="{C389A64C-4BA0-AE6D-7DEC-441E488970ED}"/>
          </ac:picMkLst>
        </pc:picChg>
        <pc:picChg chg="add mod">
          <ac:chgData name="Orlando Marley Filho" userId="db0f27c2ee340672" providerId="LiveId" clId="{1320679C-52D2-4BC1-9F34-7139B097422A}" dt="2024-07-21T13:13:00.759" v="34692"/>
          <ac:picMkLst>
            <pc:docMk/>
            <pc:sldMk cId="4237122568" sldId="591"/>
            <ac:picMk id="30" creationId="{ECCAA832-0066-96BC-4F78-F3224828C347}"/>
          </ac:picMkLst>
        </pc:picChg>
        <pc:picChg chg="add mod">
          <ac:chgData name="Orlando Marley Filho" userId="db0f27c2ee340672" providerId="LiveId" clId="{1320679C-52D2-4BC1-9F34-7139B097422A}" dt="2024-07-21T13:13:00.759" v="34692"/>
          <ac:picMkLst>
            <pc:docMk/>
            <pc:sldMk cId="4237122568" sldId="591"/>
            <ac:picMk id="31" creationId="{FE1C7734-4F20-3D1E-FBFF-072A5CB6888C}"/>
          </ac:picMkLst>
        </pc:picChg>
        <pc:picChg chg="add mod">
          <ac:chgData name="Orlando Marley Filho" userId="db0f27c2ee340672" providerId="LiveId" clId="{1320679C-52D2-4BC1-9F34-7139B097422A}" dt="2024-07-21T13:13:00.759" v="34692"/>
          <ac:picMkLst>
            <pc:docMk/>
            <pc:sldMk cId="4237122568" sldId="591"/>
            <ac:picMk id="32" creationId="{6816D71C-E975-8CFD-011B-C6D535EEFBAD}"/>
          </ac:picMkLst>
        </pc:picChg>
        <pc:picChg chg="mod">
          <ac:chgData name="Orlando Marley Filho" userId="db0f27c2ee340672" providerId="LiveId" clId="{1320679C-52D2-4BC1-9F34-7139B097422A}" dt="2024-07-21T13:20:07.593" v="34822" actId="1038"/>
          <ac:picMkLst>
            <pc:docMk/>
            <pc:sldMk cId="4237122568" sldId="591"/>
            <ac:picMk id="55" creationId="{C40ED191-82C5-D2E2-CE3C-F45704D4F34C}"/>
          </ac:picMkLst>
        </pc:picChg>
        <pc:picChg chg="mod">
          <ac:chgData name="Orlando Marley Filho" userId="db0f27c2ee340672" providerId="LiveId" clId="{1320679C-52D2-4BC1-9F34-7139B097422A}" dt="2024-07-21T13:20:07.593" v="34822" actId="1038"/>
          <ac:picMkLst>
            <pc:docMk/>
            <pc:sldMk cId="4237122568" sldId="591"/>
            <ac:picMk id="56" creationId="{00B98AFC-EBCC-8C3D-B754-A4ECB4899E4E}"/>
          </ac:picMkLst>
        </pc:picChg>
        <pc:picChg chg="mod">
          <ac:chgData name="Orlando Marley Filho" userId="db0f27c2ee340672" providerId="LiveId" clId="{1320679C-52D2-4BC1-9F34-7139B097422A}" dt="2024-07-21T13:20:07.593" v="34822" actId="1038"/>
          <ac:picMkLst>
            <pc:docMk/>
            <pc:sldMk cId="4237122568" sldId="591"/>
            <ac:picMk id="57" creationId="{EB23934A-4F17-47AF-EBD7-42B4E7A450AF}"/>
          </ac:picMkLst>
        </pc:picChg>
        <pc:picChg chg="add mod">
          <ac:chgData name="Orlando Marley Filho" userId="db0f27c2ee340672" providerId="LiveId" clId="{1320679C-52D2-4BC1-9F34-7139B097422A}" dt="2024-07-21T13:16:15.152" v="34745" actId="12788"/>
          <ac:picMkLst>
            <pc:docMk/>
            <pc:sldMk cId="4237122568" sldId="591"/>
            <ac:picMk id="1026" creationId="{1FE1B634-EEEB-A16D-1E25-BC611EFC93D5}"/>
          </ac:picMkLst>
        </pc:picChg>
        <pc:picChg chg="add mod">
          <ac:chgData name="Orlando Marley Filho" userId="db0f27c2ee340672" providerId="LiveId" clId="{1320679C-52D2-4BC1-9F34-7139B097422A}" dt="2024-07-21T13:20:07.593" v="34822" actId="1038"/>
          <ac:picMkLst>
            <pc:docMk/>
            <pc:sldMk cId="4237122568" sldId="591"/>
            <ac:picMk id="1028" creationId="{2A4B457F-0726-5176-5553-A74AC506EA27}"/>
          </ac:picMkLst>
        </pc:picChg>
        <pc:cxnChg chg="add del mod">
          <ac:chgData name="Orlando Marley Filho" userId="db0f27c2ee340672" providerId="LiveId" clId="{1320679C-52D2-4BC1-9F34-7139B097422A}" dt="2024-07-21T13:03:26.495" v="34587" actId="478"/>
          <ac:cxnSpMkLst>
            <pc:docMk/>
            <pc:sldMk cId="4237122568" sldId="591"/>
            <ac:cxnSpMk id="8" creationId="{56266962-B1EB-8B08-DBE0-D6BBF16B6FFB}"/>
          </ac:cxnSpMkLst>
        </pc:cxnChg>
        <pc:cxnChg chg="add mod">
          <ac:chgData name="Orlando Marley Filho" userId="db0f27c2ee340672" providerId="LiveId" clId="{1320679C-52D2-4BC1-9F34-7139B097422A}" dt="2024-07-21T13:20:07.593" v="34822" actId="1038"/>
          <ac:cxnSpMkLst>
            <pc:docMk/>
            <pc:sldMk cId="4237122568" sldId="591"/>
            <ac:cxnSpMk id="46" creationId="{2ADF3808-0199-7036-AFA8-8E45C9572B34}"/>
          </ac:cxnSpMkLst>
        </pc:cxnChg>
        <pc:cxnChg chg="add mod">
          <ac:chgData name="Orlando Marley Filho" userId="db0f27c2ee340672" providerId="LiveId" clId="{1320679C-52D2-4BC1-9F34-7139B097422A}" dt="2024-07-21T13:20:07.593" v="34822" actId="1038"/>
          <ac:cxnSpMkLst>
            <pc:docMk/>
            <pc:sldMk cId="4237122568" sldId="591"/>
            <ac:cxnSpMk id="48" creationId="{C0B4CD34-3BB4-054D-F7AB-91361E79A2D4}"/>
          </ac:cxnSpMkLst>
        </pc:cxnChg>
        <pc:cxnChg chg="add mod">
          <ac:chgData name="Orlando Marley Filho" userId="db0f27c2ee340672" providerId="LiveId" clId="{1320679C-52D2-4BC1-9F34-7139B097422A}" dt="2024-07-21T13:20:07.593" v="34822" actId="1038"/>
          <ac:cxnSpMkLst>
            <pc:docMk/>
            <pc:sldMk cId="4237122568" sldId="591"/>
            <ac:cxnSpMk id="51" creationId="{3863A95A-58BB-912E-5C88-CAC7633CD4C7}"/>
          </ac:cxnSpMkLst>
        </pc:cxnChg>
        <pc:cxnChg chg="add mod">
          <ac:chgData name="Orlando Marley Filho" userId="db0f27c2ee340672" providerId="LiveId" clId="{1320679C-52D2-4BC1-9F34-7139B097422A}" dt="2024-07-21T13:20:07.593" v="34822" actId="1038"/>
          <ac:cxnSpMkLst>
            <pc:docMk/>
            <pc:sldMk cId="4237122568" sldId="591"/>
            <ac:cxnSpMk id="1033" creationId="{E77C9698-2248-55D4-1419-10DA39AD7E2A}"/>
          </ac:cxnSpMkLst>
        </pc:cxnChg>
        <pc:cxnChg chg="add mod">
          <ac:chgData name="Orlando Marley Filho" userId="db0f27c2ee340672" providerId="LiveId" clId="{1320679C-52D2-4BC1-9F34-7139B097422A}" dt="2024-07-21T13:20:07.593" v="34822" actId="1038"/>
          <ac:cxnSpMkLst>
            <pc:docMk/>
            <pc:sldMk cId="4237122568" sldId="591"/>
            <ac:cxnSpMk id="1034" creationId="{23A0C027-ECB4-C161-98A0-B70047299B37}"/>
          </ac:cxnSpMkLst>
        </pc:cxnChg>
        <pc:cxnChg chg="add mod">
          <ac:chgData name="Orlando Marley Filho" userId="db0f27c2ee340672" providerId="LiveId" clId="{1320679C-52D2-4BC1-9F34-7139B097422A}" dt="2024-07-21T13:20:07.593" v="34822" actId="1038"/>
          <ac:cxnSpMkLst>
            <pc:docMk/>
            <pc:sldMk cId="4237122568" sldId="591"/>
            <ac:cxnSpMk id="1035" creationId="{7D20CCC9-1671-84A7-5017-DAE5181DB868}"/>
          </ac:cxnSpMkLst>
        </pc:cxnChg>
      </pc:sldChg>
      <pc:sldChg chg="addSp delSp modSp add mod replId modShow">
        <pc:chgData name="Orlando Marley Filho" userId="db0f27c2ee340672" providerId="LiveId" clId="{1320679C-52D2-4BC1-9F34-7139B097422A}" dt="2024-07-21T13:19:52.988" v="34820" actId="729"/>
        <pc:sldMkLst>
          <pc:docMk/>
          <pc:sldMk cId="911812098" sldId="592"/>
        </pc:sldMkLst>
        <pc:spChg chg="add del mod">
          <ac:chgData name="Orlando Marley Filho" userId="db0f27c2ee340672" providerId="LiveId" clId="{1320679C-52D2-4BC1-9F34-7139B097422A}" dt="2024-07-21T13:16:28.749" v="34748" actId="478"/>
          <ac:spMkLst>
            <pc:docMk/>
            <pc:sldMk cId="911812098" sldId="592"/>
            <ac:spMk id="3" creationId="{AAD89D41-9860-B622-5484-242A4763ADC1}"/>
          </ac:spMkLst>
        </pc:spChg>
        <pc:spChg chg="add del">
          <ac:chgData name="Orlando Marley Filho" userId="db0f27c2ee340672" providerId="LiveId" clId="{1320679C-52D2-4BC1-9F34-7139B097422A}" dt="2024-07-07T15:31:32.020" v="27847" actId="22"/>
          <ac:spMkLst>
            <pc:docMk/>
            <pc:sldMk cId="911812098" sldId="592"/>
            <ac:spMk id="5" creationId="{A0C09D2F-29E8-B979-3ACD-6FCA42DBCAAF}"/>
          </ac:spMkLst>
        </pc:spChg>
        <pc:spChg chg="add mod">
          <ac:chgData name="Orlando Marley Filho" userId="db0f27c2ee340672" providerId="LiveId" clId="{1320679C-52D2-4BC1-9F34-7139B097422A}" dt="2024-07-07T15:31:37.601" v="27850" actId="1076"/>
          <ac:spMkLst>
            <pc:docMk/>
            <pc:sldMk cId="911812098" sldId="592"/>
            <ac:spMk id="9" creationId="{BBA3346E-D27A-7DCE-D276-AC6285216B20}"/>
          </ac:spMkLst>
        </pc:spChg>
        <pc:spChg chg="mod">
          <ac:chgData name="Orlando Marley Filho" userId="db0f27c2ee340672" providerId="LiveId" clId="{1320679C-52D2-4BC1-9F34-7139B097422A}" dt="2024-07-21T13:16:21.781" v="34746"/>
          <ac:spMkLst>
            <pc:docMk/>
            <pc:sldMk cId="911812098" sldId="592"/>
            <ac:spMk id="21" creationId="{FA4C1F16-C5E7-13AE-9FAA-792DB13FA349}"/>
          </ac:spMkLst>
        </pc:spChg>
        <pc:spChg chg="mod">
          <ac:chgData name="Orlando Marley Filho" userId="db0f27c2ee340672" providerId="LiveId" clId="{1320679C-52D2-4BC1-9F34-7139B097422A}" dt="2024-07-21T13:16:21.781" v="34746"/>
          <ac:spMkLst>
            <pc:docMk/>
            <pc:sldMk cId="911812098" sldId="592"/>
            <ac:spMk id="23" creationId="{5E0AE462-CAD8-3A99-91C4-5BE64940249C}"/>
          </ac:spMkLst>
        </pc:spChg>
        <pc:spChg chg="mod">
          <ac:chgData name="Orlando Marley Filho" userId="db0f27c2ee340672" providerId="LiveId" clId="{1320679C-52D2-4BC1-9F34-7139B097422A}" dt="2024-07-21T13:16:21.781" v="34746"/>
          <ac:spMkLst>
            <pc:docMk/>
            <pc:sldMk cId="911812098" sldId="592"/>
            <ac:spMk id="27" creationId="{A0081510-1732-037B-2C66-C645C5B89D12}"/>
          </ac:spMkLst>
        </pc:spChg>
        <pc:spChg chg="mod">
          <ac:chgData name="Orlando Marley Filho" userId="db0f27c2ee340672" providerId="LiveId" clId="{1320679C-52D2-4BC1-9F34-7139B097422A}" dt="2024-07-21T13:16:21.781" v="34746"/>
          <ac:spMkLst>
            <pc:docMk/>
            <pc:sldMk cId="911812098" sldId="592"/>
            <ac:spMk id="28" creationId="{0363E7BA-263C-4EC7-1DE6-11B5FF54933A}"/>
          </ac:spMkLst>
        </pc:spChg>
        <pc:spChg chg="mod">
          <ac:chgData name="Orlando Marley Filho" userId="db0f27c2ee340672" providerId="LiveId" clId="{1320679C-52D2-4BC1-9F34-7139B097422A}" dt="2024-07-21T13:16:21.781" v="34746"/>
          <ac:spMkLst>
            <pc:docMk/>
            <pc:sldMk cId="911812098" sldId="592"/>
            <ac:spMk id="29" creationId="{99879F68-6E47-C7EC-852F-4855A58E6070}"/>
          </ac:spMkLst>
        </pc:spChg>
        <pc:spChg chg="mod">
          <ac:chgData name="Orlando Marley Filho" userId="db0f27c2ee340672" providerId="LiveId" clId="{1320679C-52D2-4BC1-9F34-7139B097422A}" dt="2024-07-21T13:16:21.781" v="34746"/>
          <ac:spMkLst>
            <pc:docMk/>
            <pc:sldMk cId="911812098" sldId="592"/>
            <ac:spMk id="30" creationId="{0D4D8819-5D20-DF85-E874-A621B578341D}"/>
          </ac:spMkLst>
        </pc:spChg>
        <pc:spChg chg="mod">
          <ac:chgData name="Orlando Marley Filho" userId="db0f27c2ee340672" providerId="LiveId" clId="{1320679C-52D2-4BC1-9F34-7139B097422A}" dt="2024-07-21T13:16:21.781" v="34746"/>
          <ac:spMkLst>
            <pc:docMk/>
            <pc:sldMk cId="911812098" sldId="592"/>
            <ac:spMk id="31" creationId="{3901D232-8799-32F2-D5DF-BA7352777E2B}"/>
          </ac:spMkLst>
        </pc:spChg>
        <pc:spChg chg="mod">
          <ac:chgData name="Orlando Marley Filho" userId="db0f27c2ee340672" providerId="LiveId" clId="{1320679C-52D2-4BC1-9F34-7139B097422A}" dt="2024-07-21T13:16:21.781" v="34746"/>
          <ac:spMkLst>
            <pc:docMk/>
            <pc:sldMk cId="911812098" sldId="592"/>
            <ac:spMk id="32" creationId="{C79E408E-3A40-A1B1-2AB7-4E43BA37B373}"/>
          </ac:spMkLst>
        </pc:spChg>
        <pc:spChg chg="mod">
          <ac:chgData name="Orlando Marley Filho" userId="db0f27c2ee340672" providerId="LiveId" clId="{1320679C-52D2-4BC1-9F34-7139B097422A}" dt="2024-07-21T13:16:21.781" v="34746"/>
          <ac:spMkLst>
            <pc:docMk/>
            <pc:sldMk cId="911812098" sldId="592"/>
            <ac:spMk id="36" creationId="{D5C777C8-08A6-257B-0D29-F1F0482EE3DF}"/>
          </ac:spMkLst>
        </pc:spChg>
        <pc:spChg chg="mod">
          <ac:chgData name="Orlando Marley Filho" userId="db0f27c2ee340672" providerId="LiveId" clId="{1320679C-52D2-4BC1-9F34-7139B097422A}" dt="2024-07-21T13:16:21.781" v="34746"/>
          <ac:spMkLst>
            <pc:docMk/>
            <pc:sldMk cId="911812098" sldId="592"/>
            <ac:spMk id="38" creationId="{ED15A1F9-98FF-318F-EF31-6CB3E0EA6195}"/>
          </ac:spMkLst>
        </pc:spChg>
        <pc:spChg chg="mod">
          <ac:chgData name="Orlando Marley Filho" userId="db0f27c2ee340672" providerId="LiveId" clId="{1320679C-52D2-4BC1-9F34-7139B097422A}" dt="2024-07-21T13:16:21.781" v="34746"/>
          <ac:spMkLst>
            <pc:docMk/>
            <pc:sldMk cId="911812098" sldId="592"/>
            <ac:spMk id="42" creationId="{B210509C-464C-87F2-4748-38BBA2009B66}"/>
          </ac:spMkLst>
        </pc:spChg>
        <pc:spChg chg="mod">
          <ac:chgData name="Orlando Marley Filho" userId="db0f27c2ee340672" providerId="LiveId" clId="{1320679C-52D2-4BC1-9F34-7139B097422A}" dt="2024-07-21T13:16:21.781" v="34746"/>
          <ac:spMkLst>
            <pc:docMk/>
            <pc:sldMk cId="911812098" sldId="592"/>
            <ac:spMk id="43" creationId="{FFAFF857-1571-A2E0-5E62-3E0C5A6FB1C5}"/>
          </ac:spMkLst>
        </pc:spChg>
        <pc:spChg chg="mod">
          <ac:chgData name="Orlando Marley Filho" userId="db0f27c2ee340672" providerId="LiveId" clId="{1320679C-52D2-4BC1-9F34-7139B097422A}" dt="2024-07-21T13:16:21.781" v="34746"/>
          <ac:spMkLst>
            <pc:docMk/>
            <pc:sldMk cId="911812098" sldId="592"/>
            <ac:spMk id="44" creationId="{C66FB9B4-3FD3-EDAD-91CD-1A05E764BC70}"/>
          </ac:spMkLst>
        </pc:spChg>
        <pc:spChg chg="mod">
          <ac:chgData name="Orlando Marley Filho" userId="db0f27c2ee340672" providerId="LiveId" clId="{1320679C-52D2-4BC1-9F34-7139B097422A}" dt="2024-07-21T13:16:21.781" v="34746"/>
          <ac:spMkLst>
            <pc:docMk/>
            <pc:sldMk cId="911812098" sldId="592"/>
            <ac:spMk id="45" creationId="{4D44C584-01B7-387D-2092-D6F670C9700C}"/>
          </ac:spMkLst>
        </pc:spChg>
        <pc:spChg chg="mod">
          <ac:chgData name="Orlando Marley Filho" userId="db0f27c2ee340672" providerId="LiveId" clId="{1320679C-52D2-4BC1-9F34-7139B097422A}" dt="2024-07-21T13:16:21.781" v="34746"/>
          <ac:spMkLst>
            <pc:docMk/>
            <pc:sldMk cId="911812098" sldId="592"/>
            <ac:spMk id="46" creationId="{361037C5-64DA-A1DF-13B4-15FAE00C539F}"/>
          </ac:spMkLst>
        </pc:spChg>
        <pc:spChg chg="mod">
          <ac:chgData name="Orlando Marley Filho" userId="db0f27c2ee340672" providerId="LiveId" clId="{1320679C-52D2-4BC1-9F34-7139B097422A}" dt="2024-07-21T13:16:21.781" v="34746"/>
          <ac:spMkLst>
            <pc:docMk/>
            <pc:sldMk cId="911812098" sldId="592"/>
            <ac:spMk id="47" creationId="{A611EF1F-C209-B9C9-E574-2636DF3AF2FF}"/>
          </ac:spMkLst>
        </pc:spChg>
        <pc:spChg chg="add mod">
          <ac:chgData name="Orlando Marley Filho" userId="db0f27c2ee340672" providerId="LiveId" clId="{1320679C-52D2-4BC1-9F34-7139B097422A}" dt="2024-07-21T13:18:58.271" v="34802" actId="12789"/>
          <ac:spMkLst>
            <pc:docMk/>
            <pc:sldMk cId="911812098" sldId="592"/>
            <ac:spMk id="68" creationId="{A7B7859A-3D51-9CBD-A93A-00B6DB2C21B7}"/>
          </ac:spMkLst>
        </pc:spChg>
        <pc:spChg chg="add mod">
          <ac:chgData name="Orlando Marley Filho" userId="db0f27c2ee340672" providerId="LiveId" clId="{1320679C-52D2-4BC1-9F34-7139B097422A}" dt="2024-07-21T13:18:58.271" v="34802" actId="12789"/>
          <ac:spMkLst>
            <pc:docMk/>
            <pc:sldMk cId="911812098" sldId="592"/>
            <ac:spMk id="69" creationId="{23DF891C-521B-2A35-BDC0-77D2A04BF4EB}"/>
          </ac:spMkLst>
        </pc:spChg>
        <pc:spChg chg="add mod">
          <ac:chgData name="Orlando Marley Filho" userId="db0f27c2ee340672" providerId="LiveId" clId="{1320679C-52D2-4BC1-9F34-7139B097422A}" dt="2024-07-21T13:18:58.271" v="34802" actId="12789"/>
          <ac:spMkLst>
            <pc:docMk/>
            <pc:sldMk cId="911812098" sldId="592"/>
            <ac:spMk id="70" creationId="{9BD66C56-AED6-F0DC-AE16-3D521BB8F048}"/>
          </ac:spMkLst>
        </pc:spChg>
        <pc:spChg chg="add mod">
          <ac:chgData name="Orlando Marley Filho" userId="db0f27c2ee340672" providerId="LiveId" clId="{1320679C-52D2-4BC1-9F34-7139B097422A}" dt="2024-07-21T13:19:11.003" v="34812" actId="1037"/>
          <ac:spMkLst>
            <pc:docMk/>
            <pc:sldMk cId="911812098" sldId="592"/>
            <ac:spMk id="71" creationId="{07A43571-C2A1-9FF6-9201-F60E8630DA83}"/>
          </ac:spMkLst>
        </pc:spChg>
        <pc:spChg chg="add mod">
          <ac:chgData name="Orlando Marley Filho" userId="db0f27c2ee340672" providerId="LiveId" clId="{1320679C-52D2-4BC1-9F34-7139B097422A}" dt="2024-07-21T13:18:58.271" v="34802" actId="12789"/>
          <ac:spMkLst>
            <pc:docMk/>
            <pc:sldMk cId="911812098" sldId="592"/>
            <ac:spMk id="72" creationId="{ADE164A0-3C8A-416F-F61C-0308F730FC71}"/>
          </ac:spMkLst>
        </pc:spChg>
        <pc:spChg chg="add mod">
          <ac:chgData name="Orlando Marley Filho" userId="db0f27c2ee340672" providerId="LiveId" clId="{1320679C-52D2-4BC1-9F34-7139B097422A}" dt="2024-07-21T13:19:04.500" v="34811" actId="1037"/>
          <ac:spMkLst>
            <pc:docMk/>
            <pc:sldMk cId="911812098" sldId="592"/>
            <ac:spMk id="73" creationId="{EE8649F6-38C7-5167-3833-EDE479ED94CD}"/>
          </ac:spMkLst>
        </pc:spChg>
        <pc:grpChg chg="add mod">
          <ac:chgData name="Orlando Marley Filho" userId="db0f27c2ee340672" providerId="LiveId" clId="{1320679C-52D2-4BC1-9F34-7139B097422A}" dt="2024-07-21T13:16:21.781" v="34746"/>
          <ac:grpSpMkLst>
            <pc:docMk/>
            <pc:sldMk cId="911812098" sldId="592"/>
            <ac:grpSpMk id="8" creationId="{EC0B803D-7595-6E0E-87DF-4E6D1F850C58}"/>
          </ac:grpSpMkLst>
        </pc:grpChg>
        <pc:grpChg chg="mod">
          <ac:chgData name="Orlando Marley Filho" userId="db0f27c2ee340672" providerId="LiveId" clId="{1320679C-52D2-4BC1-9F34-7139B097422A}" dt="2024-07-21T13:16:21.781" v="34746"/>
          <ac:grpSpMkLst>
            <pc:docMk/>
            <pc:sldMk cId="911812098" sldId="592"/>
            <ac:grpSpMk id="10" creationId="{618066B5-888D-165A-1D42-DC16661F27BF}"/>
          </ac:grpSpMkLst>
        </pc:grpChg>
        <pc:grpChg chg="mod">
          <ac:chgData name="Orlando Marley Filho" userId="db0f27c2ee340672" providerId="LiveId" clId="{1320679C-52D2-4BC1-9F34-7139B097422A}" dt="2024-07-21T13:16:21.781" v="34746"/>
          <ac:grpSpMkLst>
            <pc:docMk/>
            <pc:sldMk cId="911812098" sldId="592"/>
            <ac:grpSpMk id="12" creationId="{53D3CF97-A657-A1EA-565A-D82ECDDB4D5E}"/>
          </ac:grpSpMkLst>
        </pc:grpChg>
        <pc:grpChg chg="mod">
          <ac:chgData name="Orlando Marley Filho" userId="db0f27c2ee340672" providerId="LiveId" clId="{1320679C-52D2-4BC1-9F34-7139B097422A}" dt="2024-07-21T13:16:21.781" v="34746"/>
          <ac:grpSpMkLst>
            <pc:docMk/>
            <pc:sldMk cId="911812098" sldId="592"/>
            <ac:grpSpMk id="16" creationId="{E65B1621-BF55-83B3-7D18-F8E5B4402B69}"/>
          </ac:grpSpMkLst>
        </pc:grpChg>
        <pc:grpChg chg="mod">
          <ac:chgData name="Orlando Marley Filho" userId="db0f27c2ee340672" providerId="LiveId" clId="{1320679C-52D2-4BC1-9F34-7139B097422A}" dt="2024-07-21T13:16:21.781" v="34746"/>
          <ac:grpSpMkLst>
            <pc:docMk/>
            <pc:sldMk cId="911812098" sldId="592"/>
            <ac:grpSpMk id="17" creationId="{CF00F309-DF60-CBC1-CBB8-8CD5D03E87A5}"/>
          </ac:grpSpMkLst>
        </pc:grpChg>
        <pc:grpChg chg="mod">
          <ac:chgData name="Orlando Marley Filho" userId="db0f27c2ee340672" providerId="LiveId" clId="{1320679C-52D2-4BC1-9F34-7139B097422A}" dt="2024-07-21T13:16:21.781" v="34746"/>
          <ac:grpSpMkLst>
            <pc:docMk/>
            <pc:sldMk cId="911812098" sldId="592"/>
            <ac:grpSpMk id="22" creationId="{B6CC82B7-2875-D602-CB76-73C2A3ECE2B5}"/>
          </ac:grpSpMkLst>
        </pc:grpChg>
        <pc:grpChg chg="mod">
          <ac:chgData name="Orlando Marley Filho" userId="db0f27c2ee340672" providerId="LiveId" clId="{1320679C-52D2-4BC1-9F34-7139B097422A}" dt="2024-07-21T13:16:21.781" v="34746"/>
          <ac:grpSpMkLst>
            <pc:docMk/>
            <pc:sldMk cId="911812098" sldId="592"/>
            <ac:grpSpMk id="24" creationId="{BBEB4099-D950-AB22-D949-7DE5B26F50F2}"/>
          </ac:grpSpMkLst>
        </pc:grpChg>
        <pc:grpChg chg="mod">
          <ac:chgData name="Orlando Marley Filho" userId="db0f27c2ee340672" providerId="LiveId" clId="{1320679C-52D2-4BC1-9F34-7139B097422A}" dt="2024-07-21T13:16:21.781" v="34746"/>
          <ac:grpSpMkLst>
            <pc:docMk/>
            <pc:sldMk cId="911812098" sldId="592"/>
            <ac:grpSpMk id="25" creationId="{2A9160CF-CE72-343C-D450-027E5E5AC9F0}"/>
          </ac:grpSpMkLst>
        </pc:grpChg>
        <pc:grpChg chg="mod">
          <ac:chgData name="Orlando Marley Filho" userId="db0f27c2ee340672" providerId="LiveId" clId="{1320679C-52D2-4BC1-9F34-7139B097422A}" dt="2024-07-21T13:16:21.781" v="34746"/>
          <ac:grpSpMkLst>
            <pc:docMk/>
            <pc:sldMk cId="911812098" sldId="592"/>
            <ac:grpSpMk id="26" creationId="{0362061F-33B0-0A44-CB5B-422BB6066AF7}"/>
          </ac:grpSpMkLst>
        </pc:grpChg>
        <pc:grpChg chg="mod">
          <ac:chgData name="Orlando Marley Filho" userId="db0f27c2ee340672" providerId="LiveId" clId="{1320679C-52D2-4BC1-9F34-7139B097422A}" dt="2024-07-21T13:16:21.781" v="34746"/>
          <ac:grpSpMkLst>
            <pc:docMk/>
            <pc:sldMk cId="911812098" sldId="592"/>
            <ac:grpSpMk id="37" creationId="{BB5570B1-E3EB-B270-D184-C41BA8DF19A6}"/>
          </ac:grpSpMkLst>
        </pc:grpChg>
        <pc:grpChg chg="mod">
          <ac:chgData name="Orlando Marley Filho" userId="db0f27c2ee340672" providerId="LiveId" clId="{1320679C-52D2-4BC1-9F34-7139B097422A}" dt="2024-07-21T13:16:21.781" v="34746"/>
          <ac:grpSpMkLst>
            <pc:docMk/>
            <pc:sldMk cId="911812098" sldId="592"/>
            <ac:grpSpMk id="39" creationId="{A7B0DA92-58BB-9E3F-5BF0-C3019729B12A}"/>
          </ac:grpSpMkLst>
        </pc:grpChg>
        <pc:grpChg chg="mod">
          <ac:chgData name="Orlando Marley Filho" userId="db0f27c2ee340672" providerId="LiveId" clId="{1320679C-52D2-4BC1-9F34-7139B097422A}" dt="2024-07-21T13:16:21.781" v="34746"/>
          <ac:grpSpMkLst>
            <pc:docMk/>
            <pc:sldMk cId="911812098" sldId="592"/>
            <ac:grpSpMk id="40" creationId="{205AE67B-5B1A-6388-D1E9-7EEBF62BF71C}"/>
          </ac:grpSpMkLst>
        </pc:grpChg>
        <pc:grpChg chg="mod">
          <ac:chgData name="Orlando Marley Filho" userId="db0f27c2ee340672" providerId="LiveId" clId="{1320679C-52D2-4BC1-9F34-7139B097422A}" dt="2024-07-21T13:16:21.781" v="34746"/>
          <ac:grpSpMkLst>
            <pc:docMk/>
            <pc:sldMk cId="911812098" sldId="592"/>
            <ac:grpSpMk id="41" creationId="{CF81BC7B-3820-8652-412E-C62F633A862B}"/>
          </ac:grpSpMkLst>
        </pc:grpChg>
        <pc:picChg chg="add mod">
          <ac:chgData name="Orlando Marley Filho" userId="db0f27c2ee340672" providerId="LiveId" clId="{1320679C-52D2-4BC1-9F34-7139B097422A}" dt="2024-07-21T13:16:21.781" v="34746"/>
          <ac:picMkLst>
            <pc:docMk/>
            <pc:sldMk cId="911812098" sldId="592"/>
            <ac:picMk id="5" creationId="{5CAD2D2A-FBA4-386E-B6A8-243FA062B352}"/>
          </ac:picMkLst>
        </pc:picChg>
        <pc:picChg chg="add del mod">
          <ac:chgData name="Orlando Marley Filho" userId="db0f27c2ee340672" providerId="LiveId" clId="{1320679C-52D2-4BC1-9F34-7139B097422A}" dt="2024-07-21T13:16:27.125" v="34747" actId="478"/>
          <ac:picMkLst>
            <pc:docMk/>
            <pc:sldMk cId="911812098" sldId="592"/>
            <ac:picMk id="11" creationId="{DBF992B7-827E-2C1C-F4AC-A016117EB1A6}"/>
          </ac:picMkLst>
        </pc:picChg>
        <pc:picChg chg="mod">
          <ac:chgData name="Orlando Marley Filho" userId="db0f27c2ee340672" providerId="LiveId" clId="{1320679C-52D2-4BC1-9F34-7139B097422A}" dt="2024-07-21T13:16:21.781" v="34746"/>
          <ac:picMkLst>
            <pc:docMk/>
            <pc:sldMk cId="911812098" sldId="592"/>
            <ac:picMk id="33" creationId="{7EACA3F4-4F4D-ADFE-6783-2C2B23FFE2DE}"/>
          </ac:picMkLst>
        </pc:picChg>
        <pc:picChg chg="mod">
          <ac:chgData name="Orlando Marley Filho" userId="db0f27c2ee340672" providerId="LiveId" clId="{1320679C-52D2-4BC1-9F34-7139B097422A}" dt="2024-07-21T13:16:21.781" v="34746"/>
          <ac:picMkLst>
            <pc:docMk/>
            <pc:sldMk cId="911812098" sldId="592"/>
            <ac:picMk id="34" creationId="{B33F420A-EDD1-935A-DA1E-8B0529791E47}"/>
          </ac:picMkLst>
        </pc:picChg>
        <pc:picChg chg="mod">
          <ac:chgData name="Orlando Marley Filho" userId="db0f27c2ee340672" providerId="LiveId" clId="{1320679C-52D2-4BC1-9F34-7139B097422A}" dt="2024-07-21T13:16:21.781" v="34746"/>
          <ac:picMkLst>
            <pc:docMk/>
            <pc:sldMk cId="911812098" sldId="592"/>
            <ac:picMk id="35" creationId="{DF7DF585-5A92-A14F-529D-DBA7292FE458}"/>
          </ac:picMkLst>
        </pc:picChg>
        <pc:picChg chg="mod">
          <ac:chgData name="Orlando Marley Filho" userId="db0f27c2ee340672" providerId="LiveId" clId="{1320679C-52D2-4BC1-9F34-7139B097422A}" dt="2024-07-21T13:16:21.781" v="34746"/>
          <ac:picMkLst>
            <pc:docMk/>
            <pc:sldMk cId="911812098" sldId="592"/>
            <ac:picMk id="48" creationId="{8AE42D8D-6138-43B8-54D5-29060948D2BA}"/>
          </ac:picMkLst>
        </pc:picChg>
        <pc:picChg chg="mod">
          <ac:chgData name="Orlando Marley Filho" userId="db0f27c2ee340672" providerId="LiveId" clId="{1320679C-52D2-4BC1-9F34-7139B097422A}" dt="2024-07-21T13:16:21.781" v="34746"/>
          <ac:picMkLst>
            <pc:docMk/>
            <pc:sldMk cId="911812098" sldId="592"/>
            <ac:picMk id="49" creationId="{DFAC06E6-F4F1-126D-873D-3ABA154CE891}"/>
          </ac:picMkLst>
        </pc:picChg>
        <pc:picChg chg="mod">
          <ac:chgData name="Orlando Marley Filho" userId="db0f27c2ee340672" providerId="LiveId" clId="{1320679C-52D2-4BC1-9F34-7139B097422A}" dt="2024-07-21T13:16:21.781" v="34746"/>
          <ac:picMkLst>
            <pc:docMk/>
            <pc:sldMk cId="911812098" sldId="592"/>
            <ac:picMk id="50" creationId="{00BE0AF9-206F-2C48-461C-B302CDF7B67A}"/>
          </ac:picMkLst>
        </pc:picChg>
        <pc:cxnChg chg="mod">
          <ac:chgData name="Orlando Marley Filho" userId="db0f27c2ee340672" providerId="LiveId" clId="{1320679C-52D2-4BC1-9F34-7139B097422A}" dt="2024-07-21T13:17:12.412" v="34752" actId="1582"/>
          <ac:cxnSpMkLst>
            <pc:docMk/>
            <pc:sldMk cId="911812098" sldId="592"/>
            <ac:cxnSpMk id="13" creationId="{EC352A01-2C29-194B-53B1-F6599F4B9926}"/>
          </ac:cxnSpMkLst>
        </pc:cxnChg>
        <pc:cxnChg chg="mod">
          <ac:chgData name="Orlando Marley Filho" userId="db0f27c2ee340672" providerId="LiveId" clId="{1320679C-52D2-4BC1-9F34-7139B097422A}" dt="2024-07-21T13:17:12.412" v="34752" actId="1582"/>
          <ac:cxnSpMkLst>
            <pc:docMk/>
            <pc:sldMk cId="911812098" sldId="592"/>
            <ac:cxnSpMk id="14" creationId="{1371D9C9-0B13-554A-0329-8E828DB0D006}"/>
          </ac:cxnSpMkLst>
        </pc:cxnChg>
        <pc:cxnChg chg="mod">
          <ac:chgData name="Orlando Marley Filho" userId="db0f27c2ee340672" providerId="LiveId" clId="{1320679C-52D2-4BC1-9F34-7139B097422A}" dt="2024-07-21T13:17:12.412" v="34752" actId="1582"/>
          <ac:cxnSpMkLst>
            <pc:docMk/>
            <pc:sldMk cId="911812098" sldId="592"/>
            <ac:cxnSpMk id="15" creationId="{76FA85A7-6C26-3E44-1DA0-3EFF491D4108}"/>
          </ac:cxnSpMkLst>
        </pc:cxnChg>
        <pc:cxnChg chg="mod">
          <ac:chgData name="Orlando Marley Filho" userId="db0f27c2ee340672" providerId="LiveId" clId="{1320679C-52D2-4BC1-9F34-7139B097422A}" dt="2024-07-21T13:17:12.412" v="34752" actId="1582"/>
          <ac:cxnSpMkLst>
            <pc:docMk/>
            <pc:sldMk cId="911812098" sldId="592"/>
            <ac:cxnSpMk id="18" creationId="{0FA41B93-3A65-E0FB-8254-56C0ADDDA7EA}"/>
          </ac:cxnSpMkLst>
        </pc:cxnChg>
        <pc:cxnChg chg="mod">
          <ac:chgData name="Orlando Marley Filho" userId="db0f27c2ee340672" providerId="LiveId" clId="{1320679C-52D2-4BC1-9F34-7139B097422A}" dt="2024-07-21T13:17:12.412" v="34752" actId="1582"/>
          <ac:cxnSpMkLst>
            <pc:docMk/>
            <pc:sldMk cId="911812098" sldId="592"/>
            <ac:cxnSpMk id="19" creationId="{92847B96-287C-07B5-0292-8D5079C93C1A}"/>
          </ac:cxnSpMkLst>
        </pc:cxnChg>
        <pc:cxnChg chg="mod">
          <ac:chgData name="Orlando Marley Filho" userId="db0f27c2ee340672" providerId="LiveId" clId="{1320679C-52D2-4BC1-9F34-7139B097422A}" dt="2024-07-21T13:17:12.412" v="34752" actId="1582"/>
          <ac:cxnSpMkLst>
            <pc:docMk/>
            <pc:sldMk cId="911812098" sldId="592"/>
            <ac:cxnSpMk id="20" creationId="{FDECDB6A-9138-79B4-F43E-943B737B1E3B}"/>
          </ac:cxnSpMkLst>
        </pc:cxnChg>
        <pc:cxnChg chg="add mod">
          <ac:chgData name="Orlando Marley Filho" userId="db0f27c2ee340672" providerId="LiveId" clId="{1320679C-52D2-4BC1-9F34-7139B097422A}" dt="2024-07-21T13:17:01.372" v="34751" actId="1582"/>
          <ac:cxnSpMkLst>
            <pc:docMk/>
            <pc:sldMk cId="911812098" sldId="592"/>
            <ac:cxnSpMk id="52" creationId="{89A0E941-6D50-9325-1EB7-A0A3F0EBF4C8}"/>
          </ac:cxnSpMkLst>
        </pc:cxnChg>
        <pc:cxnChg chg="add mod">
          <ac:chgData name="Orlando Marley Filho" userId="db0f27c2ee340672" providerId="LiveId" clId="{1320679C-52D2-4BC1-9F34-7139B097422A}" dt="2024-07-21T13:17:36.832" v="34767" actId="14100"/>
          <ac:cxnSpMkLst>
            <pc:docMk/>
            <pc:sldMk cId="911812098" sldId="592"/>
            <ac:cxnSpMk id="53" creationId="{638B604D-A750-D1BA-F11D-296600C5EE4A}"/>
          </ac:cxnSpMkLst>
        </pc:cxnChg>
        <pc:cxnChg chg="add mod">
          <ac:chgData name="Orlando Marley Filho" userId="db0f27c2ee340672" providerId="LiveId" clId="{1320679C-52D2-4BC1-9F34-7139B097422A}" dt="2024-07-21T13:17:34.516" v="34766" actId="14100"/>
          <ac:cxnSpMkLst>
            <pc:docMk/>
            <pc:sldMk cId="911812098" sldId="592"/>
            <ac:cxnSpMk id="55" creationId="{2C746162-807F-A0F1-FD67-6041C45C1A85}"/>
          </ac:cxnSpMkLst>
        </pc:cxnChg>
        <pc:cxnChg chg="add mod">
          <ac:chgData name="Orlando Marley Filho" userId="db0f27c2ee340672" providerId="LiveId" clId="{1320679C-52D2-4BC1-9F34-7139B097422A}" dt="2024-07-21T13:17:31.605" v="34765" actId="14100"/>
          <ac:cxnSpMkLst>
            <pc:docMk/>
            <pc:sldMk cId="911812098" sldId="592"/>
            <ac:cxnSpMk id="57" creationId="{4E7B0B93-AF2B-CFD2-FA18-05A61B3416E6}"/>
          </ac:cxnSpMkLst>
        </pc:cxnChg>
        <pc:cxnChg chg="add mod">
          <ac:chgData name="Orlando Marley Filho" userId="db0f27c2ee340672" providerId="LiveId" clId="{1320679C-52D2-4BC1-9F34-7139B097422A}" dt="2024-07-21T13:17:28.321" v="34764" actId="14100"/>
          <ac:cxnSpMkLst>
            <pc:docMk/>
            <pc:sldMk cId="911812098" sldId="592"/>
            <ac:cxnSpMk id="59" creationId="{EB043221-89F4-DB7A-1F27-AC17799EA5E1}"/>
          </ac:cxnSpMkLst>
        </pc:cxnChg>
        <pc:cxnChg chg="add mod">
          <ac:chgData name="Orlando Marley Filho" userId="db0f27c2ee340672" providerId="LiveId" clId="{1320679C-52D2-4BC1-9F34-7139B097422A}" dt="2024-07-21T13:17:25.034" v="34763" actId="14100"/>
          <ac:cxnSpMkLst>
            <pc:docMk/>
            <pc:sldMk cId="911812098" sldId="592"/>
            <ac:cxnSpMk id="61" creationId="{8DFE13E1-52AA-B0A7-E5FC-81A125CE519F}"/>
          </ac:cxnSpMkLst>
        </pc:cxnChg>
      </pc:sldChg>
      <pc:sldChg chg="addSp delSp modSp add mod replId modShow">
        <pc:chgData name="Orlando Marley Filho" userId="db0f27c2ee340672" providerId="LiveId" clId="{1320679C-52D2-4BC1-9F34-7139B097422A}" dt="2024-07-21T13:19:52.988" v="34820" actId="729"/>
        <pc:sldMkLst>
          <pc:docMk/>
          <pc:sldMk cId="2973634455" sldId="593"/>
        </pc:sldMkLst>
        <pc:spChg chg="add mod">
          <ac:chgData name="Orlando Marley Filho" userId="db0f27c2ee340672" providerId="LiveId" clId="{1320679C-52D2-4BC1-9F34-7139B097422A}" dt="2024-07-07T15:32:23.915" v="27859" actId="1076"/>
          <ac:spMkLst>
            <pc:docMk/>
            <pc:sldMk cId="2973634455" sldId="593"/>
            <ac:spMk id="5" creationId="{9027B62F-8337-DE68-599B-AD5AAA367602}"/>
          </ac:spMkLst>
        </pc:spChg>
        <pc:spChg chg="mod">
          <ac:chgData name="Orlando Marley Filho" userId="db0f27c2ee340672" providerId="LiveId" clId="{1320679C-52D2-4BC1-9F34-7139B097422A}" dt="2024-07-21T13:19:38.572" v="34813"/>
          <ac:spMkLst>
            <pc:docMk/>
            <pc:sldMk cId="2973634455" sldId="593"/>
            <ac:spMk id="20" creationId="{AED0534C-C2AC-0C98-7493-8C3E11660F9D}"/>
          </ac:spMkLst>
        </pc:spChg>
        <pc:spChg chg="mod">
          <ac:chgData name="Orlando Marley Filho" userId="db0f27c2ee340672" providerId="LiveId" clId="{1320679C-52D2-4BC1-9F34-7139B097422A}" dt="2024-07-21T13:19:38.572" v="34813"/>
          <ac:spMkLst>
            <pc:docMk/>
            <pc:sldMk cId="2973634455" sldId="593"/>
            <ac:spMk id="22" creationId="{7C8D4B88-283A-0D1F-342B-AB774A0D1C90}"/>
          </ac:spMkLst>
        </pc:spChg>
        <pc:spChg chg="mod">
          <ac:chgData name="Orlando Marley Filho" userId="db0f27c2ee340672" providerId="LiveId" clId="{1320679C-52D2-4BC1-9F34-7139B097422A}" dt="2024-07-21T13:19:38.572" v="34813"/>
          <ac:spMkLst>
            <pc:docMk/>
            <pc:sldMk cId="2973634455" sldId="593"/>
            <ac:spMk id="26" creationId="{E76E4A23-783E-CF8F-4DC0-AEB633F68612}"/>
          </ac:spMkLst>
        </pc:spChg>
        <pc:spChg chg="mod">
          <ac:chgData name="Orlando Marley Filho" userId="db0f27c2ee340672" providerId="LiveId" clId="{1320679C-52D2-4BC1-9F34-7139B097422A}" dt="2024-07-21T13:19:38.572" v="34813"/>
          <ac:spMkLst>
            <pc:docMk/>
            <pc:sldMk cId="2973634455" sldId="593"/>
            <ac:spMk id="27" creationId="{8891B0B9-BCB5-8564-5EC3-07BD2AA33BFD}"/>
          </ac:spMkLst>
        </pc:spChg>
        <pc:spChg chg="mod">
          <ac:chgData name="Orlando Marley Filho" userId="db0f27c2ee340672" providerId="LiveId" clId="{1320679C-52D2-4BC1-9F34-7139B097422A}" dt="2024-07-21T13:19:38.572" v="34813"/>
          <ac:spMkLst>
            <pc:docMk/>
            <pc:sldMk cId="2973634455" sldId="593"/>
            <ac:spMk id="28" creationId="{D91C50D6-B6AF-8298-4846-F29B18052901}"/>
          </ac:spMkLst>
        </pc:spChg>
        <pc:spChg chg="mod">
          <ac:chgData name="Orlando Marley Filho" userId="db0f27c2ee340672" providerId="LiveId" clId="{1320679C-52D2-4BC1-9F34-7139B097422A}" dt="2024-07-21T13:19:38.572" v="34813"/>
          <ac:spMkLst>
            <pc:docMk/>
            <pc:sldMk cId="2973634455" sldId="593"/>
            <ac:spMk id="29" creationId="{52DC4DD7-5F27-2295-D76E-01750615800E}"/>
          </ac:spMkLst>
        </pc:spChg>
        <pc:spChg chg="mod">
          <ac:chgData name="Orlando Marley Filho" userId="db0f27c2ee340672" providerId="LiveId" clId="{1320679C-52D2-4BC1-9F34-7139B097422A}" dt="2024-07-21T13:19:38.572" v="34813"/>
          <ac:spMkLst>
            <pc:docMk/>
            <pc:sldMk cId="2973634455" sldId="593"/>
            <ac:spMk id="30" creationId="{D1270639-6380-4808-D17D-E8B68A77CDB9}"/>
          </ac:spMkLst>
        </pc:spChg>
        <pc:spChg chg="mod">
          <ac:chgData name="Orlando Marley Filho" userId="db0f27c2ee340672" providerId="LiveId" clId="{1320679C-52D2-4BC1-9F34-7139B097422A}" dt="2024-07-21T13:19:38.572" v="34813"/>
          <ac:spMkLst>
            <pc:docMk/>
            <pc:sldMk cId="2973634455" sldId="593"/>
            <ac:spMk id="31" creationId="{E538C5CD-C401-0C97-FD86-45560D3AACDB}"/>
          </ac:spMkLst>
        </pc:spChg>
        <pc:spChg chg="mod">
          <ac:chgData name="Orlando Marley Filho" userId="db0f27c2ee340672" providerId="LiveId" clId="{1320679C-52D2-4BC1-9F34-7139B097422A}" dt="2024-07-21T13:19:38.572" v="34813"/>
          <ac:spMkLst>
            <pc:docMk/>
            <pc:sldMk cId="2973634455" sldId="593"/>
            <ac:spMk id="35" creationId="{D4DEA3D8-6B83-556F-CA6C-D20818DCA436}"/>
          </ac:spMkLst>
        </pc:spChg>
        <pc:spChg chg="mod">
          <ac:chgData name="Orlando Marley Filho" userId="db0f27c2ee340672" providerId="LiveId" clId="{1320679C-52D2-4BC1-9F34-7139B097422A}" dt="2024-07-21T13:19:38.572" v="34813"/>
          <ac:spMkLst>
            <pc:docMk/>
            <pc:sldMk cId="2973634455" sldId="593"/>
            <ac:spMk id="37" creationId="{68C43388-2AD3-24B1-97FA-04FE878FCB24}"/>
          </ac:spMkLst>
        </pc:spChg>
        <pc:spChg chg="mod">
          <ac:chgData name="Orlando Marley Filho" userId="db0f27c2ee340672" providerId="LiveId" clId="{1320679C-52D2-4BC1-9F34-7139B097422A}" dt="2024-07-21T13:19:38.572" v="34813"/>
          <ac:spMkLst>
            <pc:docMk/>
            <pc:sldMk cId="2973634455" sldId="593"/>
            <ac:spMk id="41" creationId="{48F76022-0BD5-1C79-EFE4-8DFB6DA46E2F}"/>
          </ac:spMkLst>
        </pc:spChg>
        <pc:spChg chg="mod">
          <ac:chgData name="Orlando Marley Filho" userId="db0f27c2ee340672" providerId="LiveId" clId="{1320679C-52D2-4BC1-9F34-7139B097422A}" dt="2024-07-21T13:19:38.572" v="34813"/>
          <ac:spMkLst>
            <pc:docMk/>
            <pc:sldMk cId="2973634455" sldId="593"/>
            <ac:spMk id="42" creationId="{BB08606A-AA17-27AB-8E80-6F03FA0D3CAA}"/>
          </ac:spMkLst>
        </pc:spChg>
        <pc:spChg chg="mod">
          <ac:chgData name="Orlando Marley Filho" userId="db0f27c2ee340672" providerId="LiveId" clId="{1320679C-52D2-4BC1-9F34-7139B097422A}" dt="2024-07-21T13:19:38.572" v="34813"/>
          <ac:spMkLst>
            <pc:docMk/>
            <pc:sldMk cId="2973634455" sldId="593"/>
            <ac:spMk id="43" creationId="{1A9068FA-1565-0F14-C039-084EA39512EA}"/>
          </ac:spMkLst>
        </pc:spChg>
        <pc:spChg chg="mod">
          <ac:chgData name="Orlando Marley Filho" userId="db0f27c2ee340672" providerId="LiveId" clId="{1320679C-52D2-4BC1-9F34-7139B097422A}" dt="2024-07-21T13:19:38.572" v="34813"/>
          <ac:spMkLst>
            <pc:docMk/>
            <pc:sldMk cId="2973634455" sldId="593"/>
            <ac:spMk id="44" creationId="{20F6D302-5C3B-CF3B-18B6-DF91C1AEE2AA}"/>
          </ac:spMkLst>
        </pc:spChg>
        <pc:spChg chg="mod">
          <ac:chgData name="Orlando Marley Filho" userId="db0f27c2ee340672" providerId="LiveId" clId="{1320679C-52D2-4BC1-9F34-7139B097422A}" dt="2024-07-21T13:19:38.572" v="34813"/>
          <ac:spMkLst>
            <pc:docMk/>
            <pc:sldMk cId="2973634455" sldId="593"/>
            <ac:spMk id="45" creationId="{57784DD4-00D9-A839-1FF1-7CE93C40A97D}"/>
          </ac:spMkLst>
        </pc:spChg>
        <pc:spChg chg="mod">
          <ac:chgData name="Orlando Marley Filho" userId="db0f27c2ee340672" providerId="LiveId" clId="{1320679C-52D2-4BC1-9F34-7139B097422A}" dt="2024-07-21T13:19:38.572" v="34813"/>
          <ac:spMkLst>
            <pc:docMk/>
            <pc:sldMk cId="2973634455" sldId="593"/>
            <ac:spMk id="46" creationId="{44E47330-AAA4-E2A5-FF35-BD514C20ACA1}"/>
          </ac:spMkLst>
        </pc:spChg>
        <pc:spChg chg="add del mod">
          <ac:chgData name="Orlando Marley Filho" userId="db0f27c2ee340672" providerId="LiveId" clId="{1320679C-52D2-4BC1-9F34-7139B097422A}" dt="2024-07-21T13:19:44.121" v="34815" actId="478"/>
          <ac:spMkLst>
            <pc:docMk/>
            <pc:sldMk cId="2973634455" sldId="593"/>
            <ac:spMk id="56" creationId="{1E52711D-928B-4E65-F67B-BFD95D857F94}"/>
          </ac:spMkLst>
        </pc:spChg>
        <pc:spChg chg="add del mod">
          <ac:chgData name="Orlando Marley Filho" userId="db0f27c2ee340672" providerId="LiveId" clId="{1320679C-52D2-4BC1-9F34-7139B097422A}" dt="2024-07-21T13:19:44.121" v="34815" actId="478"/>
          <ac:spMkLst>
            <pc:docMk/>
            <pc:sldMk cId="2973634455" sldId="593"/>
            <ac:spMk id="57" creationId="{4EE34E12-10D0-323D-3FC6-198A5B54AE4E}"/>
          </ac:spMkLst>
        </pc:spChg>
        <pc:spChg chg="add del mod">
          <ac:chgData name="Orlando Marley Filho" userId="db0f27c2ee340672" providerId="LiveId" clId="{1320679C-52D2-4BC1-9F34-7139B097422A}" dt="2024-07-21T13:19:44.121" v="34815" actId="478"/>
          <ac:spMkLst>
            <pc:docMk/>
            <pc:sldMk cId="2973634455" sldId="593"/>
            <ac:spMk id="58" creationId="{5CF8AF14-E56D-679A-A50B-78EA9F45DC24}"/>
          </ac:spMkLst>
        </pc:spChg>
        <pc:spChg chg="add del mod">
          <ac:chgData name="Orlando Marley Filho" userId="db0f27c2ee340672" providerId="LiveId" clId="{1320679C-52D2-4BC1-9F34-7139B097422A}" dt="2024-07-21T13:19:44.121" v="34815" actId="478"/>
          <ac:spMkLst>
            <pc:docMk/>
            <pc:sldMk cId="2973634455" sldId="593"/>
            <ac:spMk id="59" creationId="{213FBDC0-DAFE-3860-1126-5F7B82BF5314}"/>
          </ac:spMkLst>
        </pc:spChg>
        <pc:spChg chg="add del mod">
          <ac:chgData name="Orlando Marley Filho" userId="db0f27c2ee340672" providerId="LiveId" clId="{1320679C-52D2-4BC1-9F34-7139B097422A}" dt="2024-07-21T13:19:44.121" v="34815" actId="478"/>
          <ac:spMkLst>
            <pc:docMk/>
            <pc:sldMk cId="2973634455" sldId="593"/>
            <ac:spMk id="60" creationId="{1BBBE389-634F-B079-D9EF-839D913B9E86}"/>
          </ac:spMkLst>
        </pc:spChg>
        <pc:spChg chg="add del mod">
          <ac:chgData name="Orlando Marley Filho" userId="db0f27c2ee340672" providerId="LiveId" clId="{1320679C-52D2-4BC1-9F34-7139B097422A}" dt="2024-07-21T13:19:44.121" v="34815" actId="478"/>
          <ac:spMkLst>
            <pc:docMk/>
            <pc:sldMk cId="2973634455" sldId="593"/>
            <ac:spMk id="61" creationId="{F32BAED1-F4BA-7E9D-7D91-54BF74B2AD7E}"/>
          </ac:spMkLst>
        </pc:spChg>
        <pc:grpChg chg="add mod">
          <ac:chgData name="Orlando Marley Filho" userId="db0f27c2ee340672" providerId="LiveId" clId="{1320679C-52D2-4BC1-9F34-7139B097422A}" dt="2024-07-21T13:19:38.572" v="34813"/>
          <ac:grpSpMkLst>
            <pc:docMk/>
            <pc:sldMk cId="2973634455" sldId="593"/>
            <ac:grpSpMk id="8" creationId="{C33D575D-0DA4-4A2A-0097-567CF4550F31}"/>
          </ac:grpSpMkLst>
        </pc:grpChg>
        <pc:grpChg chg="mod">
          <ac:chgData name="Orlando Marley Filho" userId="db0f27c2ee340672" providerId="LiveId" clId="{1320679C-52D2-4BC1-9F34-7139B097422A}" dt="2024-07-21T13:19:38.572" v="34813"/>
          <ac:grpSpMkLst>
            <pc:docMk/>
            <pc:sldMk cId="2973634455" sldId="593"/>
            <ac:grpSpMk id="10" creationId="{5F41CC60-9563-46F2-161D-082FD45769EB}"/>
          </ac:grpSpMkLst>
        </pc:grpChg>
        <pc:grpChg chg="mod">
          <ac:chgData name="Orlando Marley Filho" userId="db0f27c2ee340672" providerId="LiveId" clId="{1320679C-52D2-4BC1-9F34-7139B097422A}" dt="2024-07-21T13:19:38.572" v="34813"/>
          <ac:grpSpMkLst>
            <pc:docMk/>
            <pc:sldMk cId="2973634455" sldId="593"/>
            <ac:grpSpMk id="11" creationId="{2E68EDBE-CAF7-7148-63C8-B9B729DEDD6F}"/>
          </ac:grpSpMkLst>
        </pc:grpChg>
        <pc:grpChg chg="mod">
          <ac:chgData name="Orlando Marley Filho" userId="db0f27c2ee340672" providerId="LiveId" clId="{1320679C-52D2-4BC1-9F34-7139B097422A}" dt="2024-07-21T13:19:38.572" v="34813"/>
          <ac:grpSpMkLst>
            <pc:docMk/>
            <pc:sldMk cId="2973634455" sldId="593"/>
            <ac:grpSpMk id="15" creationId="{77E26DC2-F6E1-776C-22AE-7140CBDC2092}"/>
          </ac:grpSpMkLst>
        </pc:grpChg>
        <pc:grpChg chg="mod">
          <ac:chgData name="Orlando Marley Filho" userId="db0f27c2ee340672" providerId="LiveId" clId="{1320679C-52D2-4BC1-9F34-7139B097422A}" dt="2024-07-21T13:19:38.572" v="34813"/>
          <ac:grpSpMkLst>
            <pc:docMk/>
            <pc:sldMk cId="2973634455" sldId="593"/>
            <ac:grpSpMk id="16" creationId="{1ADE50EF-21C4-C027-C3E1-72B4FA0F7217}"/>
          </ac:grpSpMkLst>
        </pc:grpChg>
        <pc:grpChg chg="mod">
          <ac:chgData name="Orlando Marley Filho" userId="db0f27c2ee340672" providerId="LiveId" clId="{1320679C-52D2-4BC1-9F34-7139B097422A}" dt="2024-07-21T13:19:38.572" v="34813"/>
          <ac:grpSpMkLst>
            <pc:docMk/>
            <pc:sldMk cId="2973634455" sldId="593"/>
            <ac:grpSpMk id="21" creationId="{4E3327A6-8032-649C-49DA-BB85868FE4B7}"/>
          </ac:grpSpMkLst>
        </pc:grpChg>
        <pc:grpChg chg="mod">
          <ac:chgData name="Orlando Marley Filho" userId="db0f27c2ee340672" providerId="LiveId" clId="{1320679C-52D2-4BC1-9F34-7139B097422A}" dt="2024-07-21T13:19:38.572" v="34813"/>
          <ac:grpSpMkLst>
            <pc:docMk/>
            <pc:sldMk cId="2973634455" sldId="593"/>
            <ac:grpSpMk id="23" creationId="{0EBD40A5-BD38-9DB6-801E-D556AAF93220}"/>
          </ac:grpSpMkLst>
        </pc:grpChg>
        <pc:grpChg chg="mod">
          <ac:chgData name="Orlando Marley Filho" userId="db0f27c2ee340672" providerId="LiveId" clId="{1320679C-52D2-4BC1-9F34-7139B097422A}" dt="2024-07-21T13:19:38.572" v="34813"/>
          <ac:grpSpMkLst>
            <pc:docMk/>
            <pc:sldMk cId="2973634455" sldId="593"/>
            <ac:grpSpMk id="24" creationId="{F5A8A175-4387-DACD-371F-74118E41200D}"/>
          </ac:grpSpMkLst>
        </pc:grpChg>
        <pc:grpChg chg="mod">
          <ac:chgData name="Orlando Marley Filho" userId="db0f27c2ee340672" providerId="LiveId" clId="{1320679C-52D2-4BC1-9F34-7139B097422A}" dt="2024-07-21T13:19:38.572" v="34813"/>
          <ac:grpSpMkLst>
            <pc:docMk/>
            <pc:sldMk cId="2973634455" sldId="593"/>
            <ac:grpSpMk id="25" creationId="{D7AA57DB-1206-42F5-6305-F14E8677984A}"/>
          </ac:grpSpMkLst>
        </pc:grpChg>
        <pc:grpChg chg="mod">
          <ac:chgData name="Orlando Marley Filho" userId="db0f27c2ee340672" providerId="LiveId" clId="{1320679C-52D2-4BC1-9F34-7139B097422A}" dt="2024-07-21T13:19:38.572" v="34813"/>
          <ac:grpSpMkLst>
            <pc:docMk/>
            <pc:sldMk cId="2973634455" sldId="593"/>
            <ac:grpSpMk id="36" creationId="{6C52B4D2-96F8-4CF5-DDE7-F0167448ECEA}"/>
          </ac:grpSpMkLst>
        </pc:grpChg>
        <pc:grpChg chg="mod">
          <ac:chgData name="Orlando Marley Filho" userId="db0f27c2ee340672" providerId="LiveId" clId="{1320679C-52D2-4BC1-9F34-7139B097422A}" dt="2024-07-21T13:19:38.572" v="34813"/>
          <ac:grpSpMkLst>
            <pc:docMk/>
            <pc:sldMk cId="2973634455" sldId="593"/>
            <ac:grpSpMk id="38" creationId="{28ADAF29-7D1F-4A89-B684-B8FA772ECB67}"/>
          </ac:grpSpMkLst>
        </pc:grpChg>
        <pc:grpChg chg="mod">
          <ac:chgData name="Orlando Marley Filho" userId="db0f27c2ee340672" providerId="LiveId" clId="{1320679C-52D2-4BC1-9F34-7139B097422A}" dt="2024-07-21T13:19:38.572" v="34813"/>
          <ac:grpSpMkLst>
            <pc:docMk/>
            <pc:sldMk cId="2973634455" sldId="593"/>
            <ac:grpSpMk id="39" creationId="{EE98D92A-01E9-E0A3-0B06-873F5C8FD248}"/>
          </ac:grpSpMkLst>
        </pc:grpChg>
        <pc:grpChg chg="mod">
          <ac:chgData name="Orlando Marley Filho" userId="db0f27c2ee340672" providerId="LiveId" clId="{1320679C-52D2-4BC1-9F34-7139B097422A}" dt="2024-07-21T13:19:38.572" v="34813"/>
          <ac:grpSpMkLst>
            <pc:docMk/>
            <pc:sldMk cId="2973634455" sldId="593"/>
            <ac:grpSpMk id="40" creationId="{824E2B30-A0C5-BF1D-0B08-6C24FE675D97}"/>
          </ac:grpSpMkLst>
        </pc:grpChg>
        <pc:picChg chg="add mod">
          <ac:chgData name="Orlando Marley Filho" userId="db0f27c2ee340672" providerId="LiveId" clId="{1320679C-52D2-4BC1-9F34-7139B097422A}" dt="2024-07-21T13:19:38.572" v="34813"/>
          <ac:picMkLst>
            <pc:docMk/>
            <pc:sldMk cId="2973634455" sldId="593"/>
            <ac:picMk id="3" creationId="{B2BFC743-E405-CD44-08F9-15DE2A255770}"/>
          </ac:picMkLst>
        </pc:picChg>
        <pc:picChg chg="add del mod">
          <ac:chgData name="Orlando Marley Filho" userId="db0f27c2ee340672" providerId="LiveId" clId="{1320679C-52D2-4BC1-9F34-7139B097422A}" dt="2024-07-21T13:19:42.278" v="34814" actId="478"/>
          <ac:picMkLst>
            <pc:docMk/>
            <pc:sldMk cId="2973634455" sldId="593"/>
            <ac:picMk id="9" creationId="{6702F288-A503-97FC-3F72-9DD0788429F7}"/>
          </ac:picMkLst>
        </pc:picChg>
        <pc:picChg chg="mod">
          <ac:chgData name="Orlando Marley Filho" userId="db0f27c2ee340672" providerId="LiveId" clId="{1320679C-52D2-4BC1-9F34-7139B097422A}" dt="2024-07-21T13:19:38.572" v="34813"/>
          <ac:picMkLst>
            <pc:docMk/>
            <pc:sldMk cId="2973634455" sldId="593"/>
            <ac:picMk id="32" creationId="{11B8827A-E0C3-4424-05D8-FB0C8A261744}"/>
          </ac:picMkLst>
        </pc:picChg>
        <pc:picChg chg="mod">
          <ac:chgData name="Orlando Marley Filho" userId="db0f27c2ee340672" providerId="LiveId" clId="{1320679C-52D2-4BC1-9F34-7139B097422A}" dt="2024-07-21T13:19:38.572" v="34813"/>
          <ac:picMkLst>
            <pc:docMk/>
            <pc:sldMk cId="2973634455" sldId="593"/>
            <ac:picMk id="33" creationId="{DC37498A-6732-0D55-DAFE-AC00802C3B42}"/>
          </ac:picMkLst>
        </pc:picChg>
        <pc:picChg chg="mod">
          <ac:chgData name="Orlando Marley Filho" userId="db0f27c2ee340672" providerId="LiveId" clId="{1320679C-52D2-4BC1-9F34-7139B097422A}" dt="2024-07-21T13:19:38.572" v="34813"/>
          <ac:picMkLst>
            <pc:docMk/>
            <pc:sldMk cId="2973634455" sldId="593"/>
            <ac:picMk id="34" creationId="{78204F06-E0E3-8B34-4ECA-C59C46D6A630}"/>
          </ac:picMkLst>
        </pc:picChg>
        <pc:picChg chg="mod">
          <ac:chgData name="Orlando Marley Filho" userId="db0f27c2ee340672" providerId="LiveId" clId="{1320679C-52D2-4BC1-9F34-7139B097422A}" dt="2024-07-21T13:19:38.572" v="34813"/>
          <ac:picMkLst>
            <pc:docMk/>
            <pc:sldMk cId="2973634455" sldId="593"/>
            <ac:picMk id="47" creationId="{8619BFEC-703B-BB05-3B17-0FBFBC1CB10E}"/>
          </ac:picMkLst>
        </pc:picChg>
        <pc:picChg chg="mod">
          <ac:chgData name="Orlando Marley Filho" userId="db0f27c2ee340672" providerId="LiveId" clId="{1320679C-52D2-4BC1-9F34-7139B097422A}" dt="2024-07-21T13:19:38.572" v="34813"/>
          <ac:picMkLst>
            <pc:docMk/>
            <pc:sldMk cId="2973634455" sldId="593"/>
            <ac:picMk id="48" creationId="{95270C87-1AB7-9B1E-F5AC-4DDA8E649883}"/>
          </ac:picMkLst>
        </pc:picChg>
        <pc:picChg chg="mod">
          <ac:chgData name="Orlando Marley Filho" userId="db0f27c2ee340672" providerId="LiveId" clId="{1320679C-52D2-4BC1-9F34-7139B097422A}" dt="2024-07-21T13:19:38.572" v="34813"/>
          <ac:picMkLst>
            <pc:docMk/>
            <pc:sldMk cId="2973634455" sldId="593"/>
            <ac:picMk id="49" creationId="{6F4D05F7-831F-0857-5656-2F01187F4B7B}"/>
          </ac:picMkLst>
        </pc:picChg>
        <pc:cxnChg chg="mod">
          <ac:chgData name="Orlando Marley Filho" userId="db0f27c2ee340672" providerId="LiveId" clId="{1320679C-52D2-4BC1-9F34-7139B097422A}" dt="2024-07-21T13:19:38.572" v="34813"/>
          <ac:cxnSpMkLst>
            <pc:docMk/>
            <pc:sldMk cId="2973634455" sldId="593"/>
            <ac:cxnSpMk id="12" creationId="{F02E0711-51F1-7B37-A140-46CBA7463610}"/>
          </ac:cxnSpMkLst>
        </pc:cxnChg>
        <pc:cxnChg chg="mod">
          <ac:chgData name="Orlando Marley Filho" userId="db0f27c2ee340672" providerId="LiveId" clId="{1320679C-52D2-4BC1-9F34-7139B097422A}" dt="2024-07-21T13:19:38.572" v="34813"/>
          <ac:cxnSpMkLst>
            <pc:docMk/>
            <pc:sldMk cId="2973634455" sldId="593"/>
            <ac:cxnSpMk id="13" creationId="{AEEB84D1-DE0B-3E2C-EFE4-AAC1003D4148}"/>
          </ac:cxnSpMkLst>
        </pc:cxnChg>
        <pc:cxnChg chg="mod">
          <ac:chgData name="Orlando Marley Filho" userId="db0f27c2ee340672" providerId="LiveId" clId="{1320679C-52D2-4BC1-9F34-7139B097422A}" dt="2024-07-21T13:19:38.572" v="34813"/>
          <ac:cxnSpMkLst>
            <pc:docMk/>
            <pc:sldMk cId="2973634455" sldId="593"/>
            <ac:cxnSpMk id="14" creationId="{46BBA49F-6023-8363-918D-E3B25D671782}"/>
          </ac:cxnSpMkLst>
        </pc:cxnChg>
        <pc:cxnChg chg="mod">
          <ac:chgData name="Orlando Marley Filho" userId="db0f27c2ee340672" providerId="LiveId" clId="{1320679C-52D2-4BC1-9F34-7139B097422A}" dt="2024-07-21T13:19:38.572" v="34813"/>
          <ac:cxnSpMkLst>
            <pc:docMk/>
            <pc:sldMk cId="2973634455" sldId="593"/>
            <ac:cxnSpMk id="17" creationId="{1BBC21E5-5EE1-BEE3-C573-8DEA8B747170}"/>
          </ac:cxnSpMkLst>
        </pc:cxnChg>
        <pc:cxnChg chg="mod">
          <ac:chgData name="Orlando Marley Filho" userId="db0f27c2ee340672" providerId="LiveId" clId="{1320679C-52D2-4BC1-9F34-7139B097422A}" dt="2024-07-21T13:19:38.572" v="34813"/>
          <ac:cxnSpMkLst>
            <pc:docMk/>
            <pc:sldMk cId="2973634455" sldId="593"/>
            <ac:cxnSpMk id="18" creationId="{983494D2-EB2A-CAF2-C725-0D6B53209B20}"/>
          </ac:cxnSpMkLst>
        </pc:cxnChg>
        <pc:cxnChg chg="mod">
          <ac:chgData name="Orlando Marley Filho" userId="db0f27c2ee340672" providerId="LiveId" clId="{1320679C-52D2-4BC1-9F34-7139B097422A}" dt="2024-07-21T13:19:38.572" v="34813"/>
          <ac:cxnSpMkLst>
            <pc:docMk/>
            <pc:sldMk cId="2973634455" sldId="593"/>
            <ac:cxnSpMk id="19" creationId="{FEB66CBA-2C8D-55CA-CCA1-8846C0E09B97}"/>
          </ac:cxnSpMkLst>
        </pc:cxnChg>
        <pc:cxnChg chg="add del mod">
          <ac:chgData name="Orlando Marley Filho" userId="db0f27c2ee340672" providerId="LiveId" clId="{1320679C-52D2-4BC1-9F34-7139B097422A}" dt="2024-07-21T13:19:44.864" v="34816" actId="478"/>
          <ac:cxnSpMkLst>
            <pc:docMk/>
            <pc:sldMk cId="2973634455" sldId="593"/>
            <ac:cxnSpMk id="50" creationId="{91A44BD5-8A91-988E-1725-8C1EE3AE46F4}"/>
          </ac:cxnSpMkLst>
        </pc:cxnChg>
        <pc:cxnChg chg="add mod">
          <ac:chgData name="Orlando Marley Filho" userId="db0f27c2ee340672" providerId="LiveId" clId="{1320679C-52D2-4BC1-9F34-7139B097422A}" dt="2024-07-21T13:19:38.572" v="34813"/>
          <ac:cxnSpMkLst>
            <pc:docMk/>
            <pc:sldMk cId="2973634455" sldId="593"/>
            <ac:cxnSpMk id="51" creationId="{E85C13EB-2D10-D207-4A9B-AFF8DD4EE14A}"/>
          </ac:cxnSpMkLst>
        </pc:cxnChg>
        <pc:cxnChg chg="add del mod">
          <ac:chgData name="Orlando Marley Filho" userId="db0f27c2ee340672" providerId="LiveId" clId="{1320679C-52D2-4BC1-9F34-7139B097422A}" dt="2024-07-21T13:19:45.652" v="34817" actId="478"/>
          <ac:cxnSpMkLst>
            <pc:docMk/>
            <pc:sldMk cId="2973634455" sldId="593"/>
            <ac:cxnSpMk id="52" creationId="{A0F2410E-4563-DB18-3400-D5ACFC6A9E1F}"/>
          </ac:cxnSpMkLst>
        </pc:cxnChg>
        <pc:cxnChg chg="add del mod">
          <ac:chgData name="Orlando Marley Filho" userId="db0f27c2ee340672" providerId="LiveId" clId="{1320679C-52D2-4BC1-9F34-7139B097422A}" dt="2024-07-21T13:19:46.439" v="34818" actId="478"/>
          <ac:cxnSpMkLst>
            <pc:docMk/>
            <pc:sldMk cId="2973634455" sldId="593"/>
            <ac:cxnSpMk id="53" creationId="{C80EE117-8A3F-1A58-B313-3D9EF3BD205E}"/>
          </ac:cxnSpMkLst>
        </pc:cxnChg>
        <pc:cxnChg chg="add mod">
          <ac:chgData name="Orlando Marley Filho" userId="db0f27c2ee340672" providerId="LiveId" clId="{1320679C-52D2-4BC1-9F34-7139B097422A}" dt="2024-07-21T13:19:38.572" v="34813"/>
          <ac:cxnSpMkLst>
            <pc:docMk/>
            <pc:sldMk cId="2973634455" sldId="593"/>
            <ac:cxnSpMk id="54" creationId="{79AB2348-FF29-B580-9E8B-2BF687438D7E}"/>
          </ac:cxnSpMkLst>
        </pc:cxnChg>
        <pc:cxnChg chg="add del mod">
          <ac:chgData name="Orlando Marley Filho" userId="db0f27c2ee340672" providerId="LiveId" clId="{1320679C-52D2-4BC1-9F34-7139B097422A}" dt="2024-07-21T13:19:46.981" v="34819" actId="478"/>
          <ac:cxnSpMkLst>
            <pc:docMk/>
            <pc:sldMk cId="2973634455" sldId="593"/>
            <ac:cxnSpMk id="55" creationId="{85D0DCDC-3317-02E0-7236-0F1F9EE0BE34}"/>
          </ac:cxnSpMkLst>
        </pc:cxnChg>
      </pc:sldChg>
      <pc:sldChg chg="addSp delSp modSp add mod modShow modNotesTx">
        <pc:chgData name="Orlando Marley Filho" userId="db0f27c2ee340672" providerId="LiveId" clId="{1320679C-52D2-4BC1-9F34-7139B097422A}" dt="2024-07-16T20:51:17.201" v="33960" actId="729"/>
        <pc:sldMkLst>
          <pc:docMk/>
          <pc:sldMk cId="2521775591" sldId="594"/>
        </pc:sldMkLst>
        <pc:spChg chg="add mod">
          <ac:chgData name="Orlando Marley Filho" userId="db0f27c2ee340672" providerId="LiveId" clId="{1320679C-52D2-4BC1-9F34-7139B097422A}" dt="2024-07-16T20:22:15.849" v="33422" actId="114"/>
          <ac:spMkLst>
            <pc:docMk/>
            <pc:sldMk cId="2521775591" sldId="594"/>
            <ac:spMk id="5" creationId="{075644BD-074D-5D17-8315-E449C1FB67CE}"/>
          </ac:spMkLst>
        </pc:spChg>
        <pc:spChg chg="add del">
          <ac:chgData name="Orlando Marley Filho" userId="db0f27c2ee340672" providerId="LiveId" clId="{1320679C-52D2-4BC1-9F34-7139B097422A}" dt="2024-07-16T20:27:03.178" v="33453" actId="22"/>
          <ac:spMkLst>
            <pc:docMk/>
            <pc:sldMk cId="2521775591" sldId="594"/>
            <ac:spMk id="8" creationId="{A6F8E930-4308-1343-AEB4-BAE211FDC9F8}"/>
          </ac:spMkLst>
        </pc:spChg>
        <pc:spChg chg="add mod">
          <ac:chgData name="Orlando Marley Filho" userId="db0f27c2ee340672" providerId="LiveId" clId="{1320679C-52D2-4BC1-9F34-7139B097422A}" dt="2024-07-16T20:26:55.549" v="33451" actId="20577"/>
          <ac:spMkLst>
            <pc:docMk/>
            <pc:sldMk cId="2521775591" sldId="594"/>
            <ac:spMk id="9" creationId="{1A5E25E0-3772-8EC3-8A17-00FB762EB523}"/>
          </ac:spMkLst>
        </pc:spChg>
        <pc:spChg chg="add del mod">
          <ac:chgData name="Orlando Marley Filho" userId="db0f27c2ee340672" providerId="LiveId" clId="{1320679C-52D2-4BC1-9F34-7139B097422A}" dt="2024-07-16T20:32:24.513" v="33692"/>
          <ac:spMkLst>
            <pc:docMk/>
            <pc:sldMk cId="2521775591" sldId="594"/>
            <ac:spMk id="11" creationId="{7610E66C-070F-8C8B-78A3-D94BEBDCEE81}"/>
          </ac:spMkLst>
        </pc:spChg>
        <pc:spChg chg="add mod">
          <ac:chgData name="Orlando Marley Filho" userId="db0f27c2ee340672" providerId="LiveId" clId="{1320679C-52D2-4BC1-9F34-7139B097422A}" dt="2024-07-16T20:51:01.299" v="33957" actId="6549"/>
          <ac:spMkLst>
            <pc:docMk/>
            <pc:sldMk cId="2521775591" sldId="594"/>
            <ac:spMk id="13" creationId="{2FDF88E7-2172-0BA6-BA10-97C72697A54E}"/>
          </ac:spMkLst>
        </pc:spChg>
      </pc:sldChg>
      <pc:sldChg chg="addSp delSp modSp add del mod replId modShow">
        <pc:chgData name="Orlando Marley Filho" userId="db0f27c2ee340672" providerId="LiveId" clId="{1320679C-52D2-4BC1-9F34-7139B097422A}" dt="2024-07-16T20:39:53.957" v="33750" actId="47"/>
        <pc:sldMkLst>
          <pc:docMk/>
          <pc:sldMk cId="3594835766" sldId="595"/>
        </pc:sldMkLst>
        <pc:spChg chg="add mod">
          <ac:chgData name="Orlando Marley Filho" userId="db0f27c2ee340672" providerId="LiveId" clId="{1320679C-52D2-4BC1-9F34-7139B097422A}" dt="2024-07-07T15:33:33.598" v="27872" actId="1076"/>
          <ac:spMkLst>
            <pc:docMk/>
            <pc:sldMk cId="3594835766" sldId="595"/>
            <ac:spMk id="5" creationId="{7D2CA649-B170-DB95-968F-77A7E5C792E3}"/>
          </ac:spMkLst>
        </pc:spChg>
        <pc:spChg chg="add del mod">
          <ac:chgData name="Orlando Marley Filho" userId="db0f27c2ee340672" providerId="LiveId" clId="{1320679C-52D2-4BC1-9F34-7139B097422A}" dt="2024-07-07T15:33:42.386" v="27876" actId="22"/>
          <ac:spMkLst>
            <pc:docMk/>
            <pc:sldMk cId="3594835766" sldId="595"/>
            <ac:spMk id="9" creationId="{6097C795-E695-1D91-0426-52132EC270B4}"/>
          </ac:spMkLst>
        </pc:spChg>
        <pc:picChg chg="add">
          <ac:chgData name="Orlando Marley Filho" userId="db0f27c2ee340672" providerId="LiveId" clId="{1320679C-52D2-4BC1-9F34-7139B097422A}" dt="2024-07-07T15:34:00.673" v="27877" actId="22"/>
          <ac:picMkLst>
            <pc:docMk/>
            <pc:sldMk cId="3594835766" sldId="595"/>
            <ac:picMk id="11" creationId="{0CC26395-BDED-98AE-C2CA-09CC081F5BED}"/>
          </ac:picMkLst>
        </pc:picChg>
      </pc:sldChg>
      <pc:sldChg chg="addSp modSp add del mod replId modShow">
        <pc:chgData name="Orlando Marley Filho" userId="db0f27c2ee340672" providerId="LiveId" clId="{1320679C-52D2-4BC1-9F34-7139B097422A}" dt="2024-07-16T20:39:55.823" v="33751" actId="47"/>
        <pc:sldMkLst>
          <pc:docMk/>
          <pc:sldMk cId="176779017" sldId="596"/>
        </pc:sldMkLst>
        <pc:spChg chg="add mod">
          <ac:chgData name="Orlando Marley Filho" userId="db0f27c2ee340672" providerId="LiveId" clId="{1320679C-52D2-4BC1-9F34-7139B097422A}" dt="2024-07-07T15:34:11.077" v="27880" actId="1076"/>
          <ac:spMkLst>
            <pc:docMk/>
            <pc:sldMk cId="176779017" sldId="596"/>
            <ac:spMk id="5" creationId="{06E68C75-268D-64B4-A4F4-D287D5491AC4}"/>
          </ac:spMkLst>
        </pc:spChg>
        <pc:picChg chg="add">
          <ac:chgData name="Orlando Marley Filho" userId="db0f27c2ee340672" providerId="LiveId" clId="{1320679C-52D2-4BC1-9F34-7139B097422A}" dt="2024-07-07T15:34:19.525" v="27881" actId="22"/>
          <ac:picMkLst>
            <pc:docMk/>
            <pc:sldMk cId="176779017" sldId="596"/>
            <ac:picMk id="9" creationId="{D3A9A288-24FB-1F5A-AC0D-BAD79243058A}"/>
          </ac:picMkLst>
        </pc:picChg>
      </pc:sldChg>
      <pc:sldChg chg="addSp modSp add del mod replId modShow">
        <pc:chgData name="Orlando Marley Filho" userId="db0f27c2ee340672" providerId="LiveId" clId="{1320679C-52D2-4BC1-9F34-7139B097422A}" dt="2024-07-16T20:40:19.332" v="33752" actId="47"/>
        <pc:sldMkLst>
          <pc:docMk/>
          <pc:sldMk cId="1503634907" sldId="597"/>
        </pc:sldMkLst>
        <pc:spChg chg="add mod">
          <ac:chgData name="Orlando Marley Filho" userId="db0f27c2ee340672" providerId="LiveId" clId="{1320679C-52D2-4BC1-9F34-7139B097422A}" dt="2024-07-07T15:34:35.828" v="27885" actId="1076"/>
          <ac:spMkLst>
            <pc:docMk/>
            <pc:sldMk cId="1503634907" sldId="597"/>
            <ac:spMk id="5" creationId="{54C547B2-AF4E-8C46-D4FE-204E91914F49}"/>
          </ac:spMkLst>
        </pc:spChg>
        <pc:picChg chg="add">
          <ac:chgData name="Orlando Marley Filho" userId="db0f27c2ee340672" providerId="LiveId" clId="{1320679C-52D2-4BC1-9F34-7139B097422A}" dt="2024-07-07T15:34:46.752" v="27886" actId="22"/>
          <ac:picMkLst>
            <pc:docMk/>
            <pc:sldMk cId="1503634907" sldId="597"/>
            <ac:picMk id="9" creationId="{F4D224BF-D4C3-DBA8-5A81-A841884A1C81}"/>
          </ac:picMkLst>
        </pc:picChg>
      </pc:sldChg>
      <pc:sldChg chg="addSp delSp modSp add mod replId modAnim modShow modNotesTx">
        <pc:chgData name="Orlando Marley Filho" userId="db0f27c2ee340672" providerId="LiveId" clId="{1320679C-52D2-4BC1-9F34-7139B097422A}" dt="2024-07-21T22:24:26.984" v="37575"/>
        <pc:sldMkLst>
          <pc:docMk/>
          <pc:sldMk cId="3948009476" sldId="598"/>
        </pc:sldMkLst>
        <pc:spChg chg="add del mod">
          <ac:chgData name="Orlando Marley Filho" userId="db0f27c2ee340672" providerId="LiveId" clId="{1320679C-52D2-4BC1-9F34-7139B097422A}" dt="2024-07-21T19:33:09.515" v="35973" actId="12084"/>
          <ac:spMkLst>
            <pc:docMk/>
            <pc:sldMk cId="3948009476" sldId="598"/>
            <ac:spMk id="5" creationId="{A5233EAC-B535-D28F-EAA6-45FCBE102BC0}"/>
          </ac:spMkLst>
        </pc:spChg>
        <pc:spChg chg="add mod">
          <ac:chgData name="Orlando Marley Filho" userId="db0f27c2ee340672" providerId="LiveId" clId="{1320679C-52D2-4BC1-9F34-7139B097422A}" dt="2024-07-21T19:34:49.132" v="36014" actId="1076"/>
          <ac:spMkLst>
            <pc:docMk/>
            <pc:sldMk cId="3948009476" sldId="598"/>
            <ac:spMk id="9" creationId="{94E4958F-C0B2-0746-AB5F-705F7566B700}"/>
          </ac:spMkLst>
        </pc:spChg>
        <pc:graphicFrameChg chg="add mod">
          <ac:chgData name="Orlando Marley Filho" userId="db0f27c2ee340672" providerId="LiveId" clId="{1320679C-52D2-4BC1-9F34-7139B097422A}" dt="2024-07-21T19:34:22.921" v="35977" actId="207"/>
          <ac:graphicFrameMkLst>
            <pc:docMk/>
            <pc:sldMk cId="3948009476" sldId="598"/>
            <ac:graphicFrameMk id="3" creationId="{16BE2E83-A42B-BC3E-97CF-E3231F2A1E2B}"/>
          </ac:graphicFrameMkLst>
        </pc:graphicFrameChg>
      </pc:sldChg>
      <pc:sldChg chg="addSp modSp add mod replId modShow modNotesTx">
        <pc:chgData name="Orlando Marley Filho" userId="db0f27c2ee340672" providerId="LiveId" clId="{1320679C-52D2-4BC1-9F34-7139B097422A}" dt="2024-07-21T20:10:59.206" v="36298" actId="6549"/>
        <pc:sldMkLst>
          <pc:docMk/>
          <pc:sldMk cId="1501953070" sldId="599"/>
        </pc:sldMkLst>
        <pc:spChg chg="add mod">
          <ac:chgData name="Orlando Marley Filho" userId="db0f27c2ee340672" providerId="LiveId" clId="{1320679C-52D2-4BC1-9F34-7139B097422A}" dt="2024-07-21T19:14:18.548" v="35852" actId="6549"/>
          <ac:spMkLst>
            <pc:docMk/>
            <pc:sldMk cId="1501953070" sldId="599"/>
            <ac:spMk id="5" creationId="{D03ACF97-941D-578A-8558-FC1E5252DDFF}"/>
          </ac:spMkLst>
        </pc:spChg>
        <pc:spChg chg="add mod">
          <ac:chgData name="Orlando Marley Filho" userId="db0f27c2ee340672" providerId="LiveId" clId="{1320679C-52D2-4BC1-9F34-7139B097422A}" dt="2024-07-21T20:10:59.206" v="36298" actId="6549"/>
          <ac:spMkLst>
            <pc:docMk/>
            <pc:sldMk cId="1501953070" sldId="599"/>
            <ac:spMk id="9" creationId="{1C58C7F1-9D6D-9901-95CB-81C6D48526C2}"/>
          </ac:spMkLst>
        </pc:spChg>
      </pc:sldChg>
      <pc:sldChg chg="addSp modSp add del mod modShow">
        <pc:chgData name="Orlando Marley Filho" userId="db0f27c2ee340672" providerId="LiveId" clId="{1320679C-52D2-4BC1-9F34-7139B097422A}" dt="2024-07-21T15:30:24.989" v="35571" actId="47"/>
        <pc:sldMkLst>
          <pc:docMk/>
          <pc:sldMk cId="1439258491" sldId="600"/>
        </pc:sldMkLst>
        <pc:spChg chg="add mod">
          <ac:chgData name="Orlando Marley Filho" userId="db0f27c2ee340672" providerId="LiveId" clId="{1320679C-52D2-4BC1-9F34-7139B097422A}" dt="2024-07-07T17:20:21.588" v="27970" actId="1076"/>
          <ac:spMkLst>
            <pc:docMk/>
            <pc:sldMk cId="1439258491" sldId="600"/>
            <ac:spMk id="5" creationId="{24A1985D-0D24-8847-AB14-9D03F97DDC52}"/>
          </ac:spMkLst>
        </pc:spChg>
        <pc:spChg chg="add mod">
          <ac:chgData name="Orlando Marley Filho" userId="db0f27c2ee340672" providerId="LiveId" clId="{1320679C-52D2-4BC1-9F34-7139B097422A}" dt="2024-07-07T17:20:59.405" v="27975" actId="12"/>
          <ac:spMkLst>
            <pc:docMk/>
            <pc:sldMk cId="1439258491" sldId="600"/>
            <ac:spMk id="9" creationId="{57197F21-CA77-389F-B6D8-08ABA4FB47CB}"/>
          </ac:spMkLst>
        </pc:spChg>
      </pc:sldChg>
      <pc:sldChg chg="addSp delSp modSp add mod replId modShow modNotesTx">
        <pc:chgData name="Orlando Marley Filho" userId="db0f27c2ee340672" providerId="LiveId" clId="{1320679C-52D2-4BC1-9F34-7139B097422A}" dt="2024-07-21T15:19:50.966" v="35570" actId="729"/>
        <pc:sldMkLst>
          <pc:docMk/>
          <pc:sldMk cId="1399778833" sldId="601"/>
        </pc:sldMkLst>
        <pc:spChg chg="add mod">
          <ac:chgData name="Orlando Marley Filho" userId="db0f27c2ee340672" providerId="LiveId" clId="{1320679C-52D2-4BC1-9F34-7139B097422A}" dt="2024-07-07T17:21:30.985" v="27979"/>
          <ac:spMkLst>
            <pc:docMk/>
            <pc:sldMk cId="1399778833" sldId="601"/>
            <ac:spMk id="5" creationId="{ADEE44A4-F20A-6E7A-493D-891D9FBE8A15}"/>
          </ac:spMkLst>
        </pc:spChg>
        <pc:spChg chg="add mod">
          <ac:chgData name="Orlando Marley Filho" userId="db0f27c2ee340672" providerId="LiveId" clId="{1320679C-52D2-4BC1-9F34-7139B097422A}" dt="2024-07-21T15:18:53.208" v="35559" actId="20577"/>
          <ac:spMkLst>
            <pc:docMk/>
            <pc:sldMk cId="1399778833" sldId="601"/>
            <ac:spMk id="9" creationId="{A1812509-57A4-3498-CB1E-A07D4BE643D5}"/>
          </ac:spMkLst>
        </pc:spChg>
        <pc:spChg chg="add mod">
          <ac:chgData name="Orlando Marley Filho" userId="db0f27c2ee340672" providerId="LiveId" clId="{1320679C-52D2-4BC1-9F34-7139B097422A}" dt="2024-07-21T15:19:23.005" v="35567" actId="404"/>
          <ac:spMkLst>
            <pc:docMk/>
            <pc:sldMk cId="1399778833" sldId="601"/>
            <ac:spMk id="11" creationId="{BAAC582C-62BC-5821-1095-FA09D3FE529B}"/>
          </ac:spMkLst>
        </pc:spChg>
        <pc:picChg chg="add del mod">
          <ac:chgData name="Orlando Marley Filho" userId="db0f27c2ee340672" providerId="LiveId" clId="{1320679C-52D2-4BC1-9F34-7139B097422A}" dt="2024-07-21T15:17:48.564" v="35522" actId="478"/>
          <ac:picMkLst>
            <pc:docMk/>
            <pc:sldMk cId="1399778833" sldId="601"/>
            <ac:picMk id="13" creationId="{94BD3108-1790-E4A0-7164-DAA7639D7EBC}"/>
          </ac:picMkLst>
        </pc:picChg>
        <pc:picChg chg="add mod">
          <ac:chgData name="Orlando Marley Filho" userId="db0f27c2ee340672" providerId="LiveId" clId="{1320679C-52D2-4BC1-9F34-7139B097422A}" dt="2024-07-21T15:19:30.230" v="35569" actId="1076"/>
          <ac:picMkLst>
            <pc:docMk/>
            <pc:sldMk cId="1399778833" sldId="601"/>
            <ac:picMk id="5122" creationId="{B8EC79D4-BCFE-22A4-622C-419AAC6B96EB}"/>
          </ac:picMkLst>
        </pc:picChg>
      </pc:sldChg>
      <pc:sldChg chg="addSp delSp modSp add mod replId modShow modNotesTx">
        <pc:chgData name="Orlando Marley Filho" userId="db0f27c2ee340672" providerId="LiveId" clId="{1320679C-52D2-4BC1-9F34-7139B097422A}" dt="2024-07-21T15:56:18.458" v="35843" actId="20577"/>
        <pc:sldMkLst>
          <pc:docMk/>
          <pc:sldMk cId="3131373882" sldId="602"/>
        </pc:sldMkLst>
        <pc:spChg chg="mod">
          <ac:chgData name="Orlando Marley Filho" userId="db0f27c2ee340672" providerId="LiveId" clId="{1320679C-52D2-4BC1-9F34-7139B097422A}" dt="2024-07-21T15:45:00.045" v="35646" actId="1076"/>
          <ac:spMkLst>
            <pc:docMk/>
            <pc:sldMk cId="3131373882" sldId="602"/>
            <ac:spMk id="4" creationId="{722A8741-D7E9-8CF6-8CBE-253CEFA52403}"/>
          </ac:spMkLst>
        </pc:spChg>
        <pc:spChg chg="add mod">
          <ac:chgData name="Orlando Marley Filho" userId="db0f27c2ee340672" providerId="LiveId" clId="{1320679C-52D2-4BC1-9F34-7139B097422A}" dt="2024-07-21T15:47:40.517" v="35705" actId="20577"/>
          <ac:spMkLst>
            <pc:docMk/>
            <pc:sldMk cId="3131373882" sldId="602"/>
            <ac:spMk id="5" creationId="{3078BCBA-5A80-EB6C-974C-11593A3ABCBC}"/>
          </ac:spMkLst>
        </pc:spChg>
        <pc:spChg chg="add mod">
          <ac:chgData name="Orlando Marley Filho" userId="db0f27c2ee340672" providerId="LiveId" clId="{1320679C-52D2-4BC1-9F34-7139B097422A}" dt="2024-07-21T15:51:32.270" v="35728" actId="12788"/>
          <ac:spMkLst>
            <pc:docMk/>
            <pc:sldMk cId="3131373882" sldId="602"/>
            <ac:spMk id="8" creationId="{547C41E9-E915-4124-BA66-D2147B3F0D4B}"/>
          </ac:spMkLst>
        </pc:spChg>
        <pc:spChg chg="add del">
          <ac:chgData name="Orlando Marley Filho" userId="db0f27c2ee340672" providerId="LiveId" clId="{1320679C-52D2-4BC1-9F34-7139B097422A}" dt="2024-07-07T17:22:38.151" v="27990" actId="22"/>
          <ac:spMkLst>
            <pc:docMk/>
            <pc:sldMk cId="3131373882" sldId="602"/>
            <ac:spMk id="9" creationId="{6C82615A-A0A2-BA1C-0402-82BBA4B639E5}"/>
          </ac:spMkLst>
        </pc:spChg>
        <pc:spChg chg="add del mod">
          <ac:chgData name="Orlando Marley Filho" userId="db0f27c2ee340672" providerId="LiveId" clId="{1320679C-52D2-4BC1-9F34-7139B097422A}" dt="2024-07-21T15:51:21.292" v="35725" actId="478"/>
          <ac:spMkLst>
            <pc:docMk/>
            <pc:sldMk cId="3131373882" sldId="602"/>
            <ac:spMk id="10" creationId="{F0AA8CED-74BA-47A8-97B8-B26DC6979467}"/>
          </ac:spMkLst>
        </pc:spChg>
        <pc:spChg chg="add del mod">
          <ac:chgData name="Orlando Marley Filho" userId="db0f27c2ee340672" providerId="LiveId" clId="{1320679C-52D2-4BC1-9F34-7139B097422A}" dt="2024-07-21T15:43:54.207" v="35632" actId="478"/>
          <ac:spMkLst>
            <pc:docMk/>
            <pc:sldMk cId="3131373882" sldId="602"/>
            <ac:spMk id="11" creationId="{44F47238-86AD-9A92-8542-FE6298DB5358}"/>
          </ac:spMkLst>
        </pc:spChg>
        <pc:spChg chg="add mod">
          <ac:chgData name="Orlando Marley Filho" userId="db0f27c2ee340672" providerId="LiveId" clId="{1320679C-52D2-4BC1-9F34-7139B097422A}" dt="2024-07-21T15:47:32.038" v="35685" actId="1076"/>
          <ac:spMkLst>
            <pc:docMk/>
            <pc:sldMk cId="3131373882" sldId="602"/>
            <ac:spMk id="14" creationId="{F3466FCE-F293-BA43-8AA3-223118ECE0CC}"/>
          </ac:spMkLst>
        </pc:spChg>
        <pc:spChg chg="add mod">
          <ac:chgData name="Orlando Marley Filho" userId="db0f27c2ee340672" providerId="LiveId" clId="{1320679C-52D2-4BC1-9F34-7139B097422A}" dt="2024-07-21T15:52:30.951" v="35731" actId="1076"/>
          <ac:spMkLst>
            <pc:docMk/>
            <pc:sldMk cId="3131373882" sldId="602"/>
            <ac:spMk id="16" creationId="{F0AA8CED-74BA-47A8-97B8-B26DC6979467}"/>
          </ac:spMkLst>
        </pc:spChg>
        <pc:spChg chg="add mod">
          <ac:chgData name="Orlando Marley Filho" userId="db0f27c2ee340672" providerId="LiveId" clId="{1320679C-52D2-4BC1-9F34-7139B097422A}" dt="2024-07-21T15:47:32.038" v="35685" actId="1076"/>
          <ac:spMkLst>
            <pc:docMk/>
            <pc:sldMk cId="3131373882" sldId="602"/>
            <ac:spMk id="18" creationId="{F80B1B25-E75C-4AB3-B898-6BB976D790E9}"/>
          </ac:spMkLst>
        </pc:spChg>
        <pc:spChg chg="add mod">
          <ac:chgData name="Orlando Marley Filho" userId="db0f27c2ee340672" providerId="LiveId" clId="{1320679C-52D2-4BC1-9F34-7139B097422A}" dt="2024-07-21T15:52:26.359" v="35730" actId="1076"/>
          <ac:spMkLst>
            <pc:docMk/>
            <pc:sldMk cId="3131373882" sldId="602"/>
            <ac:spMk id="20" creationId="{198F42C9-264D-401C-B9D1-95FAA323ACE8}"/>
          </ac:spMkLst>
        </pc:spChg>
        <pc:spChg chg="add mod">
          <ac:chgData name="Orlando Marley Filho" userId="db0f27c2ee340672" providerId="LiveId" clId="{1320679C-52D2-4BC1-9F34-7139B097422A}" dt="2024-07-21T15:47:32.038" v="35685" actId="1076"/>
          <ac:spMkLst>
            <pc:docMk/>
            <pc:sldMk cId="3131373882" sldId="602"/>
            <ac:spMk id="22" creationId="{3F651F46-D965-4FAA-87AF-33EA3C7ECCF6}"/>
          </ac:spMkLst>
        </pc:spChg>
        <pc:spChg chg="add mod">
          <ac:chgData name="Orlando Marley Filho" userId="db0f27c2ee340672" providerId="LiveId" clId="{1320679C-52D2-4BC1-9F34-7139B097422A}" dt="2024-07-21T15:47:32.038" v="35685" actId="1076"/>
          <ac:spMkLst>
            <pc:docMk/>
            <pc:sldMk cId="3131373882" sldId="602"/>
            <ac:spMk id="24" creationId="{669F5D65-EFB5-4603-ADD6-D690990F90EC}"/>
          </ac:spMkLst>
        </pc:spChg>
        <pc:spChg chg="add mod">
          <ac:chgData name="Orlando Marley Filho" userId="db0f27c2ee340672" providerId="LiveId" clId="{1320679C-52D2-4BC1-9F34-7139B097422A}" dt="2024-07-21T15:51:32.270" v="35728" actId="12788"/>
          <ac:spMkLst>
            <pc:docMk/>
            <pc:sldMk cId="3131373882" sldId="602"/>
            <ac:spMk id="26" creationId="{36FEB6A7-BBBF-BF4E-B09F-F70950BA7F04}"/>
          </ac:spMkLst>
        </pc:spChg>
        <pc:picChg chg="add mod">
          <ac:chgData name="Orlando Marley Filho" userId="db0f27c2ee340672" providerId="LiveId" clId="{1320679C-52D2-4BC1-9F34-7139B097422A}" dt="2024-07-21T15:51:32.270" v="35728" actId="12788"/>
          <ac:picMkLst>
            <pc:docMk/>
            <pc:sldMk cId="3131373882" sldId="602"/>
            <ac:picMk id="3" creationId="{503A6B4D-DEE3-46F9-B451-2A59ED89EBA9}"/>
          </ac:picMkLst>
        </pc:picChg>
        <pc:picChg chg="add del mod">
          <ac:chgData name="Orlando Marley Filho" userId="db0f27c2ee340672" providerId="LiveId" clId="{1320679C-52D2-4BC1-9F34-7139B097422A}" dt="2024-07-21T15:51:21.292" v="35725" actId="478"/>
          <ac:picMkLst>
            <pc:docMk/>
            <pc:sldMk cId="3131373882" sldId="602"/>
            <ac:picMk id="9" creationId="{942EB6AF-A806-4F12-801B-080608DC66BC}"/>
          </ac:picMkLst>
        </pc:picChg>
        <pc:picChg chg="add mod">
          <ac:chgData name="Orlando Marley Filho" userId="db0f27c2ee340672" providerId="LiveId" clId="{1320679C-52D2-4BC1-9F34-7139B097422A}" dt="2024-07-21T15:47:32.038" v="35685" actId="1076"/>
          <ac:picMkLst>
            <pc:docMk/>
            <pc:sldMk cId="3131373882" sldId="602"/>
            <ac:picMk id="12" creationId="{780C44B0-24CB-0E46-8E63-78BE71121DDA}"/>
          </ac:picMkLst>
        </pc:picChg>
        <pc:picChg chg="add del mod">
          <ac:chgData name="Orlando Marley Filho" userId="db0f27c2ee340672" providerId="LiveId" clId="{1320679C-52D2-4BC1-9F34-7139B097422A}" dt="2024-07-21T15:43:33.348" v="35631" actId="478"/>
          <ac:picMkLst>
            <pc:docMk/>
            <pc:sldMk cId="3131373882" sldId="602"/>
            <ac:picMk id="13" creationId="{3046F9A4-72EF-9506-E5E8-30A4D5431F17}"/>
          </ac:picMkLst>
        </pc:picChg>
        <pc:picChg chg="add mod">
          <ac:chgData name="Orlando Marley Filho" userId="db0f27c2ee340672" providerId="LiveId" clId="{1320679C-52D2-4BC1-9F34-7139B097422A}" dt="2024-07-21T15:52:30.951" v="35731" actId="1076"/>
          <ac:picMkLst>
            <pc:docMk/>
            <pc:sldMk cId="3131373882" sldId="602"/>
            <ac:picMk id="15" creationId="{942EB6AF-A806-4F12-801B-080608DC66BC}"/>
          </ac:picMkLst>
        </pc:picChg>
        <pc:picChg chg="add mod">
          <ac:chgData name="Orlando Marley Filho" userId="db0f27c2ee340672" providerId="LiveId" clId="{1320679C-52D2-4BC1-9F34-7139B097422A}" dt="2024-07-21T15:47:32.038" v="35685" actId="1076"/>
          <ac:picMkLst>
            <pc:docMk/>
            <pc:sldMk cId="3131373882" sldId="602"/>
            <ac:picMk id="17" creationId="{39387DD6-8509-4913-B7FB-7689D51E1BB0}"/>
          </ac:picMkLst>
        </pc:picChg>
        <pc:picChg chg="add mod">
          <ac:chgData name="Orlando Marley Filho" userId="db0f27c2ee340672" providerId="LiveId" clId="{1320679C-52D2-4BC1-9F34-7139B097422A}" dt="2024-07-21T15:52:26.359" v="35730" actId="1076"/>
          <ac:picMkLst>
            <pc:docMk/>
            <pc:sldMk cId="3131373882" sldId="602"/>
            <ac:picMk id="19" creationId="{28923E23-0DF1-4B0E-BBB2-EF74F47F0A4E}"/>
          </ac:picMkLst>
        </pc:picChg>
        <pc:picChg chg="add mod">
          <ac:chgData name="Orlando Marley Filho" userId="db0f27c2ee340672" providerId="LiveId" clId="{1320679C-52D2-4BC1-9F34-7139B097422A}" dt="2024-07-21T15:47:32.038" v="35685" actId="1076"/>
          <ac:picMkLst>
            <pc:docMk/>
            <pc:sldMk cId="3131373882" sldId="602"/>
            <ac:picMk id="21" creationId="{53363DF9-3FD3-4258-B09D-7FFDCF7FC5C9}"/>
          </ac:picMkLst>
        </pc:picChg>
        <pc:picChg chg="add mod">
          <ac:chgData name="Orlando Marley Filho" userId="db0f27c2ee340672" providerId="LiveId" clId="{1320679C-52D2-4BC1-9F34-7139B097422A}" dt="2024-07-21T15:47:32.038" v="35685" actId="1076"/>
          <ac:picMkLst>
            <pc:docMk/>
            <pc:sldMk cId="3131373882" sldId="602"/>
            <ac:picMk id="23" creationId="{4A6775F7-A18E-4E50-B479-9DF45279A40F}"/>
          </ac:picMkLst>
        </pc:picChg>
        <pc:picChg chg="add mod">
          <ac:chgData name="Orlando Marley Filho" userId="db0f27c2ee340672" providerId="LiveId" clId="{1320679C-52D2-4BC1-9F34-7139B097422A}" dt="2024-07-21T15:51:32.270" v="35728" actId="12788"/>
          <ac:picMkLst>
            <pc:docMk/>
            <pc:sldMk cId="3131373882" sldId="602"/>
            <ac:picMk id="25" creationId="{38622D4A-AB16-E74E-A250-BDBAAFFAA603}"/>
          </ac:picMkLst>
        </pc:picChg>
      </pc:sldChg>
      <pc:sldChg chg="addSp modSp add mod setBg modShow modNotesTx">
        <pc:chgData name="Orlando Marley Filho" userId="db0f27c2ee340672" providerId="LiveId" clId="{1320679C-52D2-4BC1-9F34-7139B097422A}" dt="2024-07-21T21:46:10.776" v="36687" actId="729"/>
        <pc:sldMkLst>
          <pc:docMk/>
          <pc:sldMk cId="1106061820" sldId="603"/>
        </pc:sldMkLst>
        <pc:spChg chg="mod">
          <ac:chgData name="Orlando Marley Filho" userId="db0f27c2ee340672" providerId="LiveId" clId="{1320679C-52D2-4BC1-9F34-7139B097422A}" dt="2024-07-21T21:46:05.006" v="36686" actId="207"/>
          <ac:spMkLst>
            <pc:docMk/>
            <pc:sldMk cId="1106061820" sldId="603"/>
            <ac:spMk id="2" creationId="{E189B805-8333-7444-502C-5217BEC53675}"/>
          </ac:spMkLst>
        </pc:spChg>
        <pc:spChg chg="mod">
          <ac:chgData name="Orlando Marley Filho" userId="db0f27c2ee340672" providerId="LiveId" clId="{1320679C-52D2-4BC1-9F34-7139B097422A}" dt="2024-07-21T21:46:05.006" v="36686" actId="207"/>
          <ac:spMkLst>
            <pc:docMk/>
            <pc:sldMk cId="1106061820" sldId="603"/>
            <ac:spMk id="4" creationId="{722A8741-D7E9-8CF6-8CBE-253CEFA52403}"/>
          </ac:spMkLst>
        </pc:spChg>
        <pc:spChg chg="add mod">
          <ac:chgData name="Orlando Marley Filho" userId="db0f27c2ee340672" providerId="LiveId" clId="{1320679C-52D2-4BC1-9F34-7139B097422A}" dt="2024-07-21T21:46:05.006" v="36686" actId="207"/>
          <ac:spMkLst>
            <pc:docMk/>
            <pc:sldMk cId="1106061820" sldId="603"/>
            <ac:spMk id="5" creationId="{EEEE54A5-4B12-0552-BADE-8F30361F1CA8}"/>
          </ac:spMkLst>
        </pc:spChg>
        <pc:spChg chg="mod">
          <ac:chgData name="Orlando Marley Filho" userId="db0f27c2ee340672" providerId="LiveId" clId="{1320679C-52D2-4BC1-9F34-7139B097422A}" dt="2024-07-21T21:46:05.006" v="36686" actId="207"/>
          <ac:spMkLst>
            <pc:docMk/>
            <pc:sldMk cId="1106061820" sldId="603"/>
            <ac:spMk id="6" creationId="{90EDAD63-F1FB-43B3-B3B9-2D1E08E20D47}"/>
          </ac:spMkLst>
        </pc:spChg>
        <pc:spChg chg="add mod">
          <ac:chgData name="Orlando Marley Filho" userId="db0f27c2ee340672" providerId="LiveId" clId="{1320679C-52D2-4BC1-9F34-7139B097422A}" dt="2024-07-21T21:46:05.006" v="36686" actId="207"/>
          <ac:spMkLst>
            <pc:docMk/>
            <pc:sldMk cId="1106061820" sldId="603"/>
            <ac:spMk id="9" creationId="{ADC190D9-94ED-FC17-0447-ED30B9674D8E}"/>
          </ac:spMkLst>
        </pc:spChg>
      </pc:sldChg>
      <pc:sldChg chg="addSp modSp add del mod replId modShow">
        <pc:chgData name="Orlando Marley Filho" userId="db0f27c2ee340672" providerId="LiveId" clId="{1320679C-52D2-4BC1-9F34-7139B097422A}" dt="2024-07-21T21:40:22.222" v="36561" actId="47"/>
        <pc:sldMkLst>
          <pc:docMk/>
          <pc:sldMk cId="2665817261" sldId="604"/>
        </pc:sldMkLst>
        <pc:spChg chg="add mod">
          <ac:chgData name="Orlando Marley Filho" userId="db0f27c2ee340672" providerId="LiveId" clId="{1320679C-52D2-4BC1-9F34-7139B097422A}" dt="2024-07-07T17:24:01.321" v="28013" actId="1076"/>
          <ac:spMkLst>
            <pc:docMk/>
            <pc:sldMk cId="2665817261" sldId="604"/>
            <ac:spMk id="5" creationId="{101B818E-D8CE-FBAA-9408-FDA4A8B096D6}"/>
          </ac:spMkLst>
        </pc:spChg>
        <pc:spChg chg="add mod">
          <ac:chgData name="Orlando Marley Filho" userId="db0f27c2ee340672" providerId="LiveId" clId="{1320679C-52D2-4BC1-9F34-7139B097422A}" dt="2024-07-07T17:24:16.961" v="28016" actId="14100"/>
          <ac:spMkLst>
            <pc:docMk/>
            <pc:sldMk cId="2665817261" sldId="604"/>
            <ac:spMk id="9" creationId="{C540ED95-F9E8-106B-CAC6-996D1E7D3199}"/>
          </ac:spMkLst>
        </pc:spChg>
      </pc:sldChg>
      <pc:sldChg chg="addSp delSp modSp add mod replId modShow modNotesTx">
        <pc:chgData name="Orlando Marley Filho" userId="db0f27c2ee340672" providerId="LiveId" clId="{1320679C-52D2-4BC1-9F34-7139B097422A}" dt="2024-07-27T20:49:53.567" v="39366" actId="14100"/>
        <pc:sldMkLst>
          <pc:docMk/>
          <pc:sldMk cId="2539758732" sldId="605"/>
        </pc:sldMkLst>
        <pc:spChg chg="add mod">
          <ac:chgData name="Orlando Marley Filho" userId="db0f27c2ee340672" providerId="LiveId" clId="{1320679C-52D2-4BC1-9F34-7139B097422A}" dt="2024-07-07T17:25:31.963" v="28019" actId="1076"/>
          <ac:spMkLst>
            <pc:docMk/>
            <pc:sldMk cId="2539758732" sldId="605"/>
            <ac:spMk id="5" creationId="{316D3CD4-FC42-7151-0027-C9F63103E0E7}"/>
          </ac:spMkLst>
        </pc:spChg>
        <pc:spChg chg="add del">
          <ac:chgData name="Orlando Marley Filho" userId="db0f27c2ee340672" providerId="LiveId" clId="{1320679C-52D2-4BC1-9F34-7139B097422A}" dt="2024-07-27T20:48:58.693" v="39349" actId="22"/>
          <ac:spMkLst>
            <pc:docMk/>
            <pc:sldMk cId="2539758732" sldId="605"/>
            <ac:spMk id="8" creationId="{91CEA23F-E730-6B91-2CA3-CF98FAA97926}"/>
          </ac:spMkLst>
        </pc:spChg>
        <pc:spChg chg="add del mod">
          <ac:chgData name="Orlando Marley Filho" userId="db0f27c2ee340672" providerId="LiveId" clId="{1320679C-52D2-4BC1-9F34-7139B097422A}" dt="2024-07-27T20:48:55.136" v="39347" actId="478"/>
          <ac:spMkLst>
            <pc:docMk/>
            <pc:sldMk cId="2539758732" sldId="605"/>
            <ac:spMk id="9" creationId="{F7AEE80C-A40B-E3D7-A0F5-52FC9CF8FB11}"/>
          </ac:spMkLst>
        </pc:spChg>
        <pc:spChg chg="add mod">
          <ac:chgData name="Orlando Marley Filho" userId="db0f27c2ee340672" providerId="LiveId" clId="{1320679C-52D2-4BC1-9F34-7139B097422A}" dt="2024-07-27T20:49:53.567" v="39366" actId="14100"/>
          <ac:spMkLst>
            <pc:docMk/>
            <pc:sldMk cId="2539758732" sldId="605"/>
            <ac:spMk id="11" creationId="{CCE89182-013E-E824-6F77-B35B5F1CC134}"/>
          </ac:spMkLst>
        </pc:spChg>
      </pc:sldChg>
      <pc:sldChg chg="addSp delSp modSp add mod replId modShow modNotesTx">
        <pc:chgData name="Orlando Marley Filho" userId="db0f27c2ee340672" providerId="LiveId" clId="{1320679C-52D2-4BC1-9F34-7139B097422A}" dt="2024-07-28T00:22:35.070" v="39917" actId="1076"/>
        <pc:sldMkLst>
          <pc:docMk/>
          <pc:sldMk cId="198706153" sldId="606"/>
        </pc:sldMkLst>
        <pc:spChg chg="add mod">
          <ac:chgData name="Orlando Marley Filho" userId="db0f27c2ee340672" providerId="LiveId" clId="{1320679C-52D2-4BC1-9F34-7139B097422A}" dt="2024-07-07T17:26:09.166" v="28028" actId="1076"/>
          <ac:spMkLst>
            <pc:docMk/>
            <pc:sldMk cId="198706153" sldId="606"/>
            <ac:spMk id="5" creationId="{2C70CC04-9601-2153-8D77-3E515486D1B2}"/>
          </ac:spMkLst>
        </pc:spChg>
        <pc:spChg chg="add del mod">
          <ac:chgData name="Orlando Marley Filho" userId="db0f27c2ee340672" providerId="LiveId" clId="{1320679C-52D2-4BC1-9F34-7139B097422A}" dt="2024-07-27T23:28:28.950" v="39893"/>
          <ac:spMkLst>
            <pc:docMk/>
            <pc:sldMk cId="198706153" sldId="606"/>
            <ac:spMk id="9" creationId="{578A3CFC-AC55-BA3F-B727-EC9609945C1E}"/>
          </ac:spMkLst>
        </pc:spChg>
        <pc:spChg chg="add mod">
          <ac:chgData name="Orlando Marley Filho" userId="db0f27c2ee340672" providerId="LiveId" clId="{1320679C-52D2-4BC1-9F34-7139B097422A}" dt="2024-07-28T00:22:35.070" v="39917" actId="1076"/>
          <ac:spMkLst>
            <pc:docMk/>
            <pc:sldMk cId="198706153" sldId="606"/>
            <ac:spMk id="18"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19"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1"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2"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4"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5"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7" creationId="{00000000-0000-0000-0000-000000000000}"/>
          </ac:spMkLst>
        </pc:spChg>
        <pc:spChg chg="add mod">
          <ac:chgData name="Orlando Marley Filho" userId="db0f27c2ee340672" providerId="LiveId" clId="{1320679C-52D2-4BC1-9F34-7139B097422A}" dt="2024-07-28T00:22:35.070" v="39917" actId="1076"/>
          <ac:spMkLst>
            <pc:docMk/>
            <pc:sldMk cId="198706153" sldId="606"/>
            <ac:spMk id="28" creationId="{00000000-0000-0000-0000-000000000000}"/>
          </ac:spMkLst>
        </pc:spChg>
        <pc:picChg chg="add mod">
          <ac:chgData name="Orlando Marley Filho" userId="db0f27c2ee340672" providerId="LiveId" clId="{1320679C-52D2-4BC1-9F34-7139B097422A}" dt="2024-07-28T00:22:35.070" v="39917" actId="1076"/>
          <ac:picMkLst>
            <pc:docMk/>
            <pc:sldMk cId="198706153" sldId="606"/>
            <ac:picMk id="17"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0"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3" creationId="{00000000-0000-0000-0000-000000000000}"/>
          </ac:picMkLst>
        </pc:picChg>
        <pc:picChg chg="add mod">
          <ac:chgData name="Orlando Marley Filho" userId="db0f27c2ee340672" providerId="LiveId" clId="{1320679C-52D2-4BC1-9F34-7139B097422A}" dt="2024-07-28T00:22:35.070" v="39917" actId="1076"/>
          <ac:picMkLst>
            <pc:docMk/>
            <pc:sldMk cId="198706153" sldId="606"/>
            <ac:picMk id="26" creationId="{00000000-0000-0000-0000-000000000000}"/>
          </ac:picMkLst>
        </pc:picChg>
      </pc:sldChg>
      <pc:sldChg chg="addSp delSp modSp add mod replId modShow modNotesTx">
        <pc:chgData name="Orlando Marley Filho" userId="db0f27c2ee340672" providerId="LiveId" clId="{1320679C-52D2-4BC1-9F34-7139B097422A}" dt="2024-07-27T22:29:12.759" v="39390" actId="403"/>
        <pc:sldMkLst>
          <pc:docMk/>
          <pc:sldMk cId="443224907" sldId="607"/>
        </pc:sldMkLst>
        <pc:spChg chg="mod">
          <ac:chgData name="Orlando Marley Filho" userId="db0f27c2ee340672" providerId="LiveId" clId="{1320679C-52D2-4BC1-9F34-7139B097422A}" dt="2024-07-27T20:58:34.942" v="39367" actId="208"/>
          <ac:spMkLst>
            <pc:docMk/>
            <pc:sldMk cId="443224907" sldId="607"/>
            <ac:spMk id="2" creationId="{E189B805-8333-7444-502C-5217BEC53675}"/>
          </ac:spMkLst>
        </pc:spChg>
        <pc:spChg chg="add mod">
          <ac:chgData name="Orlando Marley Filho" userId="db0f27c2ee340672" providerId="LiveId" clId="{1320679C-52D2-4BC1-9F34-7139B097422A}" dt="2024-07-07T17:26:56.834" v="28041" actId="1076"/>
          <ac:spMkLst>
            <pc:docMk/>
            <pc:sldMk cId="443224907" sldId="607"/>
            <ac:spMk id="5" creationId="{6C7C6FBE-26F3-31B9-3F76-0DCC4BBB27FA}"/>
          </ac:spMkLst>
        </pc:spChg>
        <pc:spChg chg="mod">
          <ac:chgData name="Orlando Marley Filho" userId="db0f27c2ee340672" providerId="LiveId" clId="{1320679C-52D2-4BC1-9F34-7139B097422A}" dt="2024-07-27T20:58:34.942" v="39367" actId="208"/>
          <ac:spMkLst>
            <pc:docMk/>
            <pc:sldMk cId="443224907" sldId="607"/>
            <ac:spMk id="6" creationId="{90EDAD63-F1FB-43B3-B3B9-2D1E08E20D47}"/>
          </ac:spMkLst>
        </pc:spChg>
        <pc:spChg chg="add del mod">
          <ac:chgData name="Orlando Marley Filho" userId="db0f27c2ee340672" providerId="LiveId" clId="{1320679C-52D2-4BC1-9F34-7139B097422A}" dt="2024-07-27T21:01:20.626" v="39379" actId="22"/>
          <ac:spMkLst>
            <pc:docMk/>
            <pc:sldMk cId="443224907" sldId="607"/>
            <ac:spMk id="8" creationId="{229E9580-8A22-4953-DB45-888F016B4B69}"/>
          </ac:spMkLst>
        </pc:spChg>
        <pc:spChg chg="add del mod">
          <ac:chgData name="Orlando Marley Filho" userId="db0f27c2ee340672" providerId="LiveId" clId="{1320679C-52D2-4BC1-9F34-7139B097422A}" dt="2024-07-27T22:29:12.759" v="39390" actId="403"/>
          <ac:spMkLst>
            <pc:docMk/>
            <pc:sldMk cId="443224907" sldId="607"/>
            <ac:spMk id="9" creationId="{B4FA9D2B-D444-5010-120C-3D84A8B7514B}"/>
          </ac:spMkLst>
        </pc:spChg>
        <pc:spChg chg="add mod">
          <ac:chgData name="Orlando Marley Filho" userId="db0f27c2ee340672" providerId="LiveId" clId="{1320679C-52D2-4BC1-9F34-7139B097422A}" dt="2024-07-27T22:28:49.404" v="39384"/>
          <ac:spMkLst>
            <pc:docMk/>
            <pc:sldMk cId="443224907" sldId="607"/>
            <ac:spMk id="10" creationId="{00000000-0000-0000-0000-000000000000}"/>
          </ac:spMkLst>
        </pc:spChg>
        <pc:spChg chg="add mod">
          <ac:chgData name="Orlando Marley Filho" userId="db0f27c2ee340672" providerId="LiveId" clId="{1320679C-52D2-4BC1-9F34-7139B097422A}" dt="2024-07-27T22:28:49.404" v="39384"/>
          <ac:spMkLst>
            <pc:docMk/>
            <pc:sldMk cId="443224907" sldId="607"/>
            <ac:spMk id="11" creationId="{00000000-0000-0000-0000-000000000000}"/>
          </ac:spMkLst>
        </pc:spChg>
        <pc:spChg chg="add mod">
          <ac:chgData name="Orlando Marley Filho" userId="db0f27c2ee340672" providerId="LiveId" clId="{1320679C-52D2-4BC1-9F34-7139B097422A}" dt="2024-07-27T22:28:49.404" v="39384"/>
          <ac:spMkLst>
            <pc:docMk/>
            <pc:sldMk cId="443224907" sldId="607"/>
            <ac:spMk id="12" creationId="{00000000-0000-0000-0000-000000000000}"/>
          </ac:spMkLst>
        </pc:spChg>
        <pc:spChg chg="add mod">
          <ac:chgData name="Orlando Marley Filho" userId="db0f27c2ee340672" providerId="LiveId" clId="{1320679C-52D2-4BC1-9F34-7139B097422A}" dt="2024-07-27T22:28:49.404" v="39384"/>
          <ac:spMkLst>
            <pc:docMk/>
            <pc:sldMk cId="443224907" sldId="607"/>
            <ac:spMk id="13" creationId="{00000000-0000-0000-0000-000000000000}"/>
          </ac:spMkLst>
        </pc:spChg>
        <pc:spChg chg="add mod">
          <ac:chgData name="Orlando Marley Filho" userId="db0f27c2ee340672" providerId="LiveId" clId="{1320679C-52D2-4BC1-9F34-7139B097422A}" dt="2024-07-27T22:28:49.404" v="39384"/>
          <ac:spMkLst>
            <pc:docMk/>
            <pc:sldMk cId="443224907" sldId="607"/>
            <ac:spMk id="14" creationId="{00000000-0000-0000-0000-000000000000}"/>
          </ac:spMkLst>
        </pc:spChg>
        <pc:spChg chg="add mod">
          <ac:chgData name="Orlando Marley Filho" userId="db0f27c2ee340672" providerId="LiveId" clId="{1320679C-52D2-4BC1-9F34-7139B097422A}" dt="2024-07-27T22:28:49.404" v="39384"/>
          <ac:spMkLst>
            <pc:docMk/>
            <pc:sldMk cId="443224907" sldId="607"/>
            <ac:spMk id="15" creationId="{00000000-0000-0000-0000-000000000000}"/>
          </ac:spMkLst>
        </pc:spChg>
        <pc:spChg chg="add mod">
          <ac:chgData name="Orlando Marley Filho" userId="db0f27c2ee340672" providerId="LiveId" clId="{1320679C-52D2-4BC1-9F34-7139B097422A}" dt="2024-07-27T22:28:49.404" v="39384"/>
          <ac:spMkLst>
            <pc:docMk/>
            <pc:sldMk cId="443224907" sldId="607"/>
            <ac:spMk id="16" creationId="{00000000-0000-0000-0000-000000000000}"/>
          </ac:spMkLst>
        </pc:spChg>
        <pc:spChg chg="add mod">
          <ac:chgData name="Orlando Marley Filho" userId="db0f27c2ee340672" providerId="LiveId" clId="{1320679C-52D2-4BC1-9F34-7139B097422A}" dt="2024-07-27T22:28:49.404" v="39384"/>
          <ac:spMkLst>
            <pc:docMk/>
            <pc:sldMk cId="443224907" sldId="607"/>
            <ac:spMk id="17" creationId="{00000000-0000-0000-0000-000000000000}"/>
          </ac:spMkLst>
        </pc:spChg>
        <pc:spChg chg="add mod">
          <ac:chgData name="Orlando Marley Filho" userId="db0f27c2ee340672" providerId="LiveId" clId="{1320679C-52D2-4BC1-9F34-7139B097422A}" dt="2024-07-27T22:28:49.404" v="39384"/>
          <ac:spMkLst>
            <pc:docMk/>
            <pc:sldMk cId="443224907" sldId="607"/>
            <ac:spMk id="18" creationId="{00000000-0000-0000-0000-000000000000}"/>
          </ac:spMkLst>
        </pc:spChg>
        <pc:spChg chg="add mod">
          <ac:chgData name="Orlando Marley Filho" userId="db0f27c2ee340672" providerId="LiveId" clId="{1320679C-52D2-4BC1-9F34-7139B097422A}" dt="2024-07-27T22:28:49.404" v="39384"/>
          <ac:spMkLst>
            <pc:docMk/>
            <pc:sldMk cId="443224907" sldId="607"/>
            <ac:spMk id="19" creationId="{00000000-0000-0000-0000-000000000000}"/>
          </ac:spMkLst>
        </pc:spChg>
        <pc:spChg chg="add mod">
          <ac:chgData name="Orlando Marley Filho" userId="db0f27c2ee340672" providerId="LiveId" clId="{1320679C-52D2-4BC1-9F34-7139B097422A}" dt="2024-07-27T22:28:49.404" v="39384"/>
          <ac:spMkLst>
            <pc:docMk/>
            <pc:sldMk cId="443224907" sldId="607"/>
            <ac:spMk id="20" creationId="{00000000-0000-0000-0000-000000000000}"/>
          </ac:spMkLst>
        </pc:spChg>
        <pc:spChg chg="add mod">
          <ac:chgData name="Orlando Marley Filho" userId="db0f27c2ee340672" providerId="LiveId" clId="{1320679C-52D2-4BC1-9F34-7139B097422A}" dt="2024-07-27T22:28:49.404" v="39384"/>
          <ac:spMkLst>
            <pc:docMk/>
            <pc:sldMk cId="443224907" sldId="607"/>
            <ac:spMk id="21" creationId="{00000000-0000-0000-0000-000000000000}"/>
          </ac:spMkLst>
        </pc:spChg>
        <pc:spChg chg="add mod">
          <ac:chgData name="Orlando Marley Filho" userId="db0f27c2ee340672" providerId="LiveId" clId="{1320679C-52D2-4BC1-9F34-7139B097422A}" dt="2024-07-27T22:28:49.404" v="39384"/>
          <ac:spMkLst>
            <pc:docMk/>
            <pc:sldMk cId="443224907" sldId="607"/>
            <ac:spMk id="22" creationId="{00000000-0000-0000-0000-000000000000}"/>
          </ac:spMkLst>
        </pc:spChg>
        <pc:graphicFrameChg chg="add mod">
          <ac:chgData name="Orlando Marley Filho" userId="db0f27c2ee340672" providerId="LiveId" clId="{1320679C-52D2-4BC1-9F34-7139B097422A}" dt="2024-07-21T22:04:54.115" v="37329" actId="12084"/>
          <ac:graphicFrameMkLst>
            <pc:docMk/>
            <pc:sldMk cId="443224907" sldId="607"/>
            <ac:graphicFrameMk id="3" creationId="{0D494052-ECC3-7D9C-DD04-C52099B1ECDC}"/>
          </ac:graphicFrameMkLst>
        </pc:graphicFrameChg>
        <pc:graphicFrameChg chg="add mod">
          <ac:chgData name="Orlando Marley Filho" userId="db0f27c2ee340672" providerId="LiveId" clId="{1320679C-52D2-4BC1-9F34-7139B097422A}" dt="2024-07-21T22:06:14.232" v="37333" actId="12084"/>
          <ac:graphicFrameMkLst>
            <pc:docMk/>
            <pc:sldMk cId="443224907" sldId="607"/>
            <ac:graphicFrameMk id="8" creationId="{D8639B9B-765A-0239-C551-E67A3E9CA146}"/>
          </ac:graphicFrameMkLst>
        </pc:graphicFrameChg>
        <pc:graphicFrameChg chg="add mod">
          <ac:chgData name="Orlando Marley Filho" userId="db0f27c2ee340672" providerId="LiveId" clId="{1320679C-52D2-4BC1-9F34-7139B097422A}" dt="2024-07-21T22:06:56.554" v="37335" actId="12084"/>
          <ac:graphicFrameMkLst>
            <pc:docMk/>
            <pc:sldMk cId="443224907" sldId="607"/>
            <ac:graphicFrameMk id="10" creationId="{CDC11007-2935-384C-F0CB-5122629804EE}"/>
          </ac:graphicFrameMkLst>
        </pc:graphicFrameChg>
      </pc:sldChg>
      <pc:sldChg chg="addSp delSp modSp add mod modAnim modShow modNotesTx">
        <pc:chgData name="Orlando Marley Filho" userId="db0f27c2ee340672" providerId="LiveId" clId="{1320679C-52D2-4BC1-9F34-7139B097422A}" dt="2024-07-21T22:32:34.475" v="37595" actId="729"/>
        <pc:sldMkLst>
          <pc:docMk/>
          <pc:sldMk cId="2056831264" sldId="608"/>
        </pc:sldMkLst>
        <pc:spChg chg="add mod">
          <ac:chgData name="Orlando Marley Filho" userId="db0f27c2ee340672" providerId="LiveId" clId="{1320679C-52D2-4BC1-9F34-7139B097422A}" dt="2024-07-07T17:27:44.686" v="28080" actId="1076"/>
          <ac:spMkLst>
            <pc:docMk/>
            <pc:sldMk cId="2056831264" sldId="608"/>
            <ac:spMk id="5" creationId="{D1BC331C-E611-8A69-3CB5-54B841FDF877}"/>
          </ac:spMkLst>
        </pc:spChg>
        <pc:spChg chg="add del mod">
          <ac:chgData name="Orlando Marley Filho" userId="db0f27c2ee340672" providerId="LiveId" clId="{1320679C-52D2-4BC1-9F34-7139B097422A}" dt="2024-07-21T22:28:44.714" v="37583" actId="12084"/>
          <ac:spMkLst>
            <pc:docMk/>
            <pc:sldMk cId="2056831264" sldId="608"/>
            <ac:spMk id="9" creationId="{9E74EB23-4D5F-F106-7432-76280E354296}"/>
          </ac:spMkLst>
        </pc:spChg>
        <pc:graphicFrameChg chg="add mod">
          <ac:chgData name="Orlando Marley Filho" userId="db0f27c2ee340672" providerId="LiveId" clId="{1320679C-52D2-4BC1-9F34-7139B097422A}" dt="2024-07-21T22:32:04.021" v="37594" actId="20577"/>
          <ac:graphicFrameMkLst>
            <pc:docMk/>
            <pc:sldMk cId="2056831264" sldId="608"/>
            <ac:graphicFrameMk id="3" creationId="{181C1A3E-9333-79F4-F46F-3A5C50C7CAAA}"/>
          </ac:graphicFrameMkLst>
        </pc:graphicFrameChg>
      </pc:sldChg>
      <pc:sldChg chg="addSp delSp modSp add mod ord replId modShow modNotesTx">
        <pc:chgData name="Orlando Marley Filho" userId="db0f27c2ee340672" providerId="LiveId" clId="{1320679C-52D2-4BC1-9F34-7139B097422A}" dt="2024-07-28T00:21:58.670" v="39915" actId="1076"/>
        <pc:sldMkLst>
          <pc:docMk/>
          <pc:sldMk cId="898922095" sldId="609"/>
        </pc:sldMkLst>
        <pc:spChg chg="add mod">
          <ac:chgData name="Orlando Marley Filho" userId="db0f27c2ee340672" providerId="LiveId" clId="{1320679C-52D2-4BC1-9F34-7139B097422A}" dt="2024-07-21T14:48:55.615" v="35432" actId="20577"/>
          <ac:spMkLst>
            <pc:docMk/>
            <pc:sldMk cId="898922095" sldId="609"/>
            <ac:spMk id="5" creationId="{7D2ADEBB-3810-EB6F-7ECB-D8AF2D26391E}"/>
          </ac:spMkLst>
        </pc:spChg>
        <pc:spChg chg="add del mod">
          <ac:chgData name="Orlando Marley Filho" userId="db0f27c2ee340672" providerId="LiveId" clId="{1320679C-52D2-4BC1-9F34-7139B097422A}" dt="2024-07-21T14:46:07.696" v="35412" actId="12084"/>
          <ac:spMkLst>
            <pc:docMk/>
            <pc:sldMk cId="898922095" sldId="609"/>
            <ac:spMk id="8" creationId="{0F5AF473-0148-CD20-1D7F-2B414E2B2186}"/>
          </ac:spMkLst>
        </pc:spChg>
        <pc:spChg chg="add del mod">
          <ac:chgData name="Orlando Marley Filho" userId="db0f27c2ee340672" providerId="LiveId" clId="{1320679C-52D2-4BC1-9F34-7139B097422A}" dt="2024-07-28T00:21:58.670" v="39915" actId="1076"/>
          <ac:spMkLst>
            <pc:docMk/>
            <pc:sldMk cId="898922095" sldId="609"/>
            <ac:spMk id="9" creationId="{A288C289-B659-AFFA-C988-AE8C765D4F94}"/>
          </ac:spMkLst>
        </pc:spChg>
        <pc:spChg chg="add mod">
          <ac:chgData name="Orlando Marley Filho" userId="db0f27c2ee340672" providerId="LiveId" clId="{1320679C-52D2-4BC1-9F34-7139B097422A}" dt="2024-07-21T14:53:06.424" v="35491"/>
          <ac:spMkLst>
            <pc:docMk/>
            <pc:sldMk cId="898922095" sldId="609"/>
            <ac:spMk id="11" creationId="{08F426E4-805F-50AE-4574-3D578BD82368}"/>
          </ac:spMkLst>
        </pc:spChg>
        <pc:graphicFrameChg chg="add mod">
          <ac:chgData name="Orlando Marley Filho" userId="db0f27c2ee340672" providerId="LiveId" clId="{1320679C-52D2-4BC1-9F34-7139B097422A}" dt="2024-07-21T14:52:45.995" v="35475" actId="1076"/>
          <ac:graphicFrameMkLst>
            <pc:docMk/>
            <pc:sldMk cId="898922095" sldId="609"/>
            <ac:graphicFrameMk id="10" creationId="{12707FF2-652C-A205-3E63-DF30D89B8935}"/>
          </ac:graphicFrameMkLst>
        </pc:graphicFrameChg>
      </pc:sldChg>
      <pc:sldChg chg="addSp delSp modSp add del mod replId modShow">
        <pc:chgData name="Orlando Marley Filho" userId="db0f27c2ee340672" providerId="LiveId" clId="{1320679C-52D2-4BC1-9F34-7139B097422A}" dt="2024-07-27T13:55:46.255" v="39169" actId="47"/>
        <pc:sldMkLst>
          <pc:docMk/>
          <pc:sldMk cId="873610337" sldId="610"/>
        </pc:sldMkLst>
        <pc:spChg chg="add del">
          <ac:chgData name="Orlando Marley Filho" userId="db0f27c2ee340672" providerId="LiveId" clId="{1320679C-52D2-4BC1-9F34-7139B097422A}" dt="2024-07-07T17:28:59.740" v="28103" actId="22"/>
          <ac:spMkLst>
            <pc:docMk/>
            <pc:sldMk cId="873610337" sldId="610"/>
            <ac:spMk id="5" creationId="{244509C6-67CA-244D-2E2E-8365572AF1BE}"/>
          </ac:spMkLst>
        </pc:spChg>
        <pc:spChg chg="add mod">
          <ac:chgData name="Orlando Marley Filho" userId="db0f27c2ee340672" providerId="LiveId" clId="{1320679C-52D2-4BC1-9F34-7139B097422A}" dt="2024-07-07T17:29:56.181" v="28135" actId="12"/>
          <ac:spMkLst>
            <pc:docMk/>
            <pc:sldMk cId="873610337" sldId="610"/>
            <ac:spMk id="9" creationId="{4663C530-A555-5F1D-8D51-1563ECC1D87D}"/>
          </ac:spMkLst>
        </pc:spChg>
      </pc:sldChg>
      <pc:sldChg chg="addSp modSp add del mod modShow">
        <pc:chgData name="Orlando Marley Filho" userId="db0f27c2ee340672" providerId="LiveId" clId="{1320679C-52D2-4BC1-9F34-7139B097422A}" dt="2024-07-21T13:59:17.461" v="35276" actId="47"/>
        <pc:sldMkLst>
          <pc:docMk/>
          <pc:sldMk cId="3852374812" sldId="611"/>
        </pc:sldMkLst>
        <pc:spChg chg="add mod">
          <ac:chgData name="Orlando Marley Filho" userId="db0f27c2ee340672" providerId="LiveId" clId="{1320679C-52D2-4BC1-9F34-7139B097422A}" dt="2024-07-07T17:30:06.214" v="28138" actId="1076"/>
          <ac:spMkLst>
            <pc:docMk/>
            <pc:sldMk cId="3852374812" sldId="611"/>
            <ac:spMk id="5" creationId="{B3D1FD42-BC7A-A5F9-BE6D-3A76B0CAE34A}"/>
          </ac:spMkLst>
        </pc:spChg>
        <pc:spChg chg="add mod">
          <ac:chgData name="Orlando Marley Filho" userId="db0f27c2ee340672" providerId="LiveId" clId="{1320679C-52D2-4BC1-9F34-7139B097422A}" dt="2024-07-07T17:30:32.055" v="28141" actId="14100"/>
          <ac:spMkLst>
            <pc:docMk/>
            <pc:sldMk cId="3852374812" sldId="611"/>
            <ac:spMk id="9" creationId="{67CFDCDA-9175-68AD-E82D-19F8D27288E8}"/>
          </ac:spMkLst>
        </pc:spChg>
        <pc:picChg chg="add mod">
          <ac:chgData name="Orlando Marley Filho" userId="db0f27c2ee340672" providerId="LiveId" clId="{1320679C-52D2-4BC1-9F34-7139B097422A}" dt="2024-07-07T17:30:43.752" v="28143" actId="1076"/>
          <ac:picMkLst>
            <pc:docMk/>
            <pc:sldMk cId="3852374812" sldId="611"/>
            <ac:picMk id="11" creationId="{AA88433D-F8BA-3780-B047-DE3D4E758676}"/>
          </ac:picMkLst>
        </pc:picChg>
      </pc:sldChg>
      <pc:sldChg chg="addSp delSp modSp add mod replId modShow modNotesTx">
        <pc:chgData name="Orlando Marley Filho" userId="db0f27c2ee340672" providerId="LiveId" clId="{1320679C-52D2-4BC1-9F34-7139B097422A}" dt="2024-07-21T13:41:50.864" v="34885" actId="729"/>
        <pc:sldMkLst>
          <pc:docMk/>
          <pc:sldMk cId="1276156962" sldId="612"/>
        </pc:sldMkLst>
        <pc:spChg chg="add mod">
          <ac:chgData name="Orlando Marley Filho" userId="db0f27c2ee340672" providerId="LiveId" clId="{1320679C-52D2-4BC1-9F34-7139B097422A}" dt="2024-07-07T17:30:53.555" v="28146" actId="1076"/>
          <ac:spMkLst>
            <pc:docMk/>
            <pc:sldMk cId="1276156962" sldId="612"/>
            <ac:spMk id="5" creationId="{7E6716F3-BA61-C621-F4A1-95A2864795A2}"/>
          </ac:spMkLst>
        </pc:spChg>
        <pc:picChg chg="add del mod">
          <ac:chgData name="Orlando Marley Filho" userId="db0f27c2ee340672" providerId="LiveId" clId="{1320679C-52D2-4BC1-9F34-7139B097422A}" dt="2024-07-21T13:40:58.477" v="34852" actId="478"/>
          <ac:picMkLst>
            <pc:docMk/>
            <pc:sldMk cId="1276156962" sldId="612"/>
            <ac:picMk id="9" creationId="{36D5C3DE-D4ED-AC48-5E13-0DC087C87AED}"/>
          </ac:picMkLst>
        </pc:picChg>
        <pc:picChg chg="add mod">
          <ac:chgData name="Orlando Marley Filho" userId="db0f27c2ee340672" providerId="LiveId" clId="{1320679C-52D2-4BC1-9F34-7139B097422A}" dt="2024-07-21T13:41:46.030" v="34884" actId="208"/>
          <ac:picMkLst>
            <pc:docMk/>
            <pc:sldMk cId="1276156962" sldId="612"/>
            <ac:picMk id="2050" creationId="{BE43FD7D-4E6A-322E-A0ED-5F0C3B077A25}"/>
          </ac:picMkLst>
        </pc:picChg>
      </pc:sldChg>
      <pc:sldChg chg="addSp delSp modSp add mod replId modAnim modShow modNotesTx">
        <pc:chgData name="Orlando Marley Filho" userId="db0f27c2ee340672" providerId="LiveId" clId="{1320679C-52D2-4BC1-9F34-7139B097422A}" dt="2024-07-21T13:51:46.163" v="35275" actId="20577"/>
        <pc:sldMkLst>
          <pc:docMk/>
          <pc:sldMk cId="462758255" sldId="613"/>
        </pc:sldMkLst>
        <pc:spChg chg="add mod">
          <ac:chgData name="Orlando Marley Filho" userId="db0f27c2ee340672" providerId="LiveId" clId="{1320679C-52D2-4BC1-9F34-7139B097422A}" dt="2024-07-21T13:44:19.222" v="34948" actId="790"/>
          <ac:spMkLst>
            <pc:docMk/>
            <pc:sldMk cId="462758255" sldId="613"/>
            <ac:spMk id="5" creationId="{8DA3E6C4-E84D-664B-6DE1-5C9B10490D4A}"/>
          </ac:spMkLst>
        </pc:spChg>
        <pc:spChg chg="add del mod">
          <ac:chgData name="Orlando Marley Filho" userId="db0f27c2ee340672" providerId="LiveId" clId="{1320679C-52D2-4BC1-9F34-7139B097422A}" dt="2024-07-21T13:50:24.155" v="35226" actId="12084"/>
          <ac:spMkLst>
            <pc:docMk/>
            <pc:sldMk cId="462758255" sldId="613"/>
            <ac:spMk id="9" creationId="{518FF4D9-FC5A-EFA7-6B01-00D2D6A7B57D}"/>
          </ac:spMkLst>
        </pc:spChg>
        <pc:graphicFrameChg chg="add mod">
          <ac:chgData name="Orlando Marley Filho" userId="db0f27c2ee340672" providerId="LiveId" clId="{1320679C-52D2-4BC1-9F34-7139B097422A}" dt="2024-07-21T13:50:15.701" v="35224" actId="13782"/>
          <ac:graphicFrameMkLst>
            <pc:docMk/>
            <pc:sldMk cId="462758255" sldId="613"/>
            <ac:graphicFrameMk id="3" creationId="{C29142A2-B985-449F-DC71-AFE73FAE9A79}"/>
          </ac:graphicFrameMkLst>
        </pc:graphicFrameChg>
        <pc:graphicFrameChg chg="add mod">
          <ac:chgData name="Orlando Marley Filho" userId="db0f27c2ee340672" providerId="LiveId" clId="{1320679C-52D2-4BC1-9F34-7139B097422A}" dt="2024-07-21T13:51:46.163" v="35275" actId="20577"/>
          <ac:graphicFrameMkLst>
            <pc:docMk/>
            <pc:sldMk cId="462758255" sldId="613"/>
            <ac:graphicFrameMk id="8" creationId="{5C9605F3-0BE9-80C0-44C0-56318EF47813}"/>
          </ac:graphicFrameMkLst>
        </pc:graphicFrameChg>
      </pc:sldChg>
      <pc:sldChg chg="addSp delSp modSp add del mod replId modShow modNotesTx">
        <pc:chgData name="Orlando Marley Filho" userId="db0f27c2ee340672" providerId="LiveId" clId="{1320679C-52D2-4BC1-9F34-7139B097422A}" dt="2024-07-27T22:33:53.976" v="39443" actId="729"/>
        <pc:sldMkLst>
          <pc:docMk/>
          <pc:sldMk cId="1170181598" sldId="614"/>
        </pc:sldMkLst>
        <pc:spChg chg="add mod">
          <ac:chgData name="Orlando Marley Filho" userId="db0f27c2ee340672" providerId="LiveId" clId="{1320679C-52D2-4BC1-9F34-7139B097422A}" dt="2024-07-27T22:29:36.025" v="39394" actId="1076"/>
          <ac:spMkLst>
            <pc:docMk/>
            <pc:sldMk cId="1170181598" sldId="614"/>
            <ac:spMk id="3" creationId="{FA02DFB0-C010-ACFF-3E37-91A8FEF74B49}"/>
          </ac:spMkLst>
        </pc:spChg>
        <pc:spChg chg="add mod">
          <ac:chgData name="Orlando Marley Filho" userId="db0f27c2ee340672" providerId="LiveId" clId="{1320679C-52D2-4BC1-9F34-7139B097422A}" dt="2024-07-27T14:07:55.947" v="39180" actId="20577"/>
          <ac:spMkLst>
            <pc:docMk/>
            <pc:sldMk cId="1170181598" sldId="614"/>
            <ac:spMk id="5" creationId="{D6D1B104-BAE6-BD51-EE18-13F1BB313CB6}"/>
          </ac:spMkLst>
        </pc:spChg>
        <pc:spChg chg="add mod">
          <ac:chgData name="Orlando Marley Filho" userId="db0f27c2ee340672" providerId="LiveId" clId="{1320679C-52D2-4BC1-9F34-7139B097422A}" dt="2024-07-27T22:29:36.025" v="39394" actId="1076"/>
          <ac:spMkLst>
            <pc:docMk/>
            <pc:sldMk cId="1170181598" sldId="614"/>
            <ac:spMk id="8" creationId="{91155DC6-8225-1EF7-C6AD-2A83D03D9C07}"/>
          </ac:spMkLst>
        </pc:spChg>
        <pc:spChg chg="add del mod">
          <ac:chgData name="Orlando Marley Filho" userId="db0f27c2ee340672" providerId="LiveId" clId="{1320679C-52D2-4BC1-9F34-7139B097422A}" dt="2024-07-27T22:29:18.180" v="39392" actId="478"/>
          <ac:spMkLst>
            <pc:docMk/>
            <pc:sldMk cId="1170181598" sldId="614"/>
            <ac:spMk id="9" creationId="{BA77C4BA-6EEB-FA00-3F02-5BC37DB9D195}"/>
          </ac:spMkLst>
        </pc:spChg>
        <pc:spChg chg="add mod">
          <ac:chgData name="Orlando Marley Filho" userId="db0f27c2ee340672" providerId="LiveId" clId="{1320679C-52D2-4BC1-9F34-7139B097422A}" dt="2024-07-27T22:33:35.607" v="39440" actId="242"/>
          <ac:spMkLst>
            <pc:docMk/>
            <pc:sldMk cId="1170181598" sldId="614"/>
            <ac:spMk id="10" creationId="{13E9FFC7-B331-E3E2-C896-42E65011EB31}"/>
          </ac:spMkLst>
        </pc:spChg>
        <pc:spChg chg="add mod">
          <ac:chgData name="Orlando Marley Filho" userId="db0f27c2ee340672" providerId="LiveId" clId="{1320679C-52D2-4BC1-9F34-7139B097422A}" dt="2024-07-27T22:33:02.617" v="39432" actId="14100"/>
          <ac:spMkLst>
            <pc:docMk/>
            <pc:sldMk cId="1170181598" sldId="614"/>
            <ac:spMk id="11" creationId="{896AA61F-B3EB-9880-F5D0-FC40B198907B}"/>
          </ac:spMkLst>
        </pc:spChg>
        <pc:spChg chg="add mod">
          <ac:chgData name="Orlando Marley Filho" userId="db0f27c2ee340672" providerId="LiveId" clId="{1320679C-52D2-4BC1-9F34-7139B097422A}" dt="2024-07-27T22:30:32.487" v="39403" actId="1076"/>
          <ac:spMkLst>
            <pc:docMk/>
            <pc:sldMk cId="1170181598" sldId="614"/>
            <ac:spMk id="12" creationId="{327CA6E0-BA79-C6D3-C664-8A08075D492C}"/>
          </ac:spMkLst>
        </pc:spChg>
        <pc:spChg chg="add mod">
          <ac:chgData name="Orlando Marley Filho" userId="db0f27c2ee340672" providerId="LiveId" clId="{1320679C-52D2-4BC1-9F34-7139B097422A}" dt="2024-07-27T22:30:32.487" v="39403" actId="1076"/>
          <ac:spMkLst>
            <pc:docMk/>
            <pc:sldMk cId="1170181598" sldId="614"/>
            <ac:spMk id="13" creationId="{D5989725-9200-4FA4-34B7-23EF460FF83C}"/>
          </ac:spMkLst>
        </pc:spChg>
        <pc:spChg chg="add mod">
          <ac:chgData name="Orlando Marley Filho" userId="db0f27c2ee340672" providerId="LiveId" clId="{1320679C-52D2-4BC1-9F34-7139B097422A}" dt="2024-07-27T22:33:38.847" v="39441" actId="242"/>
          <ac:spMkLst>
            <pc:docMk/>
            <pc:sldMk cId="1170181598" sldId="614"/>
            <ac:spMk id="14" creationId="{881561DC-FBBC-68DB-C919-8F2CF29B118D}"/>
          </ac:spMkLst>
        </pc:spChg>
        <pc:spChg chg="add mod">
          <ac:chgData name="Orlando Marley Filho" userId="db0f27c2ee340672" providerId="LiveId" clId="{1320679C-52D2-4BC1-9F34-7139B097422A}" dt="2024-07-27T22:32:56.821" v="39430" actId="14100"/>
          <ac:spMkLst>
            <pc:docMk/>
            <pc:sldMk cId="1170181598" sldId="614"/>
            <ac:spMk id="15" creationId="{CC0DB5BA-AB30-ECCE-D8C9-AEEF75FE5310}"/>
          </ac:spMkLst>
        </pc:spChg>
        <pc:spChg chg="add mod">
          <ac:chgData name="Orlando Marley Filho" userId="db0f27c2ee340672" providerId="LiveId" clId="{1320679C-52D2-4BC1-9F34-7139B097422A}" dt="2024-07-27T22:30:49.602" v="39405" actId="1076"/>
          <ac:spMkLst>
            <pc:docMk/>
            <pc:sldMk cId="1170181598" sldId="614"/>
            <ac:spMk id="16" creationId="{F7F59E83-B472-1511-1D2C-CFA37F018124}"/>
          </ac:spMkLst>
        </pc:spChg>
        <pc:spChg chg="add mod">
          <ac:chgData name="Orlando Marley Filho" userId="db0f27c2ee340672" providerId="LiveId" clId="{1320679C-52D2-4BC1-9F34-7139B097422A}" dt="2024-07-27T22:30:49.602" v="39405" actId="1076"/>
          <ac:spMkLst>
            <pc:docMk/>
            <pc:sldMk cId="1170181598" sldId="614"/>
            <ac:spMk id="17" creationId="{09E4D1C0-53A6-71FF-D604-AF9AE737ADA8}"/>
          </ac:spMkLst>
        </pc:spChg>
        <pc:spChg chg="add mod">
          <ac:chgData name="Orlando Marley Filho" userId="db0f27c2ee340672" providerId="LiveId" clId="{1320679C-52D2-4BC1-9F34-7139B097422A}" dt="2024-07-27T22:33:41.772" v="39442" actId="242"/>
          <ac:spMkLst>
            <pc:docMk/>
            <pc:sldMk cId="1170181598" sldId="614"/>
            <ac:spMk id="18" creationId="{3F43899D-3033-27EF-AB23-3BC2135A1649}"/>
          </ac:spMkLst>
        </pc:spChg>
        <pc:spChg chg="add mod">
          <ac:chgData name="Orlando Marley Filho" userId="db0f27c2ee340672" providerId="LiveId" clId="{1320679C-52D2-4BC1-9F34-7139B097422A}" dt="2024-07-27T22:33:05.812" v="39433" actId="14100"/>
          <ac:spMkLst>
            <pc:docMk/>
            <pc:sldMk cId="1170181598" sldId="614"/>
            <ac:spMk id="19" creationId="{96BEDBF4-DC3A-F25B-BCB4-E4176FD3907B}"/>
          </ac:spMkLst>
        </pc:spChg>
        <pc:spChg chg="add del mod">
          <ac:chgData name="Orlando Marley Filho" userId="db0f27c2ee340672" providerId="LiveId" clId="{1320679C-52D2-4BC1-9F34-7139B097422A}" dt="2024-07-27T22:29:26.684" v="39393" actId="478"/>
          <ac:spMkLst>
            <pc:docMk/>
            <pc:sldMk cId="1170181598" sldId="614"/>
            <ac:spMk id="20" creationId="{58FAF5D8-205D-60F5-0306-E164FEB10CCD}"/>
          </ac:spMkLst>
        </pc:spChg>
      </pc:sldChg>
      <pc:sldChg chg="addSp delSp modSp add del mod replId setBg modShow">
        <pc:chgData name="Orlando Marley Filho" userId="db0f27c2ee340672" providerId="LiveId" clId="{1320679C-52D2-4BC1-9F34-7139B097422A}" dt="2024-07-27T23:24:56.397" v="39875" actId="729"/>
        <pc:sldMkLst>
          <pc:docMk/>
          <pc:sldMk cId="181958378" sldId="615"/>
        </pc:sldMkLst>
        <pc:spChg chg="mod">
          <ac:chgData name="Orlando Marley Filho" userId="db0f27c2ee340672" providerId="LiveId" clId="{1320679C-52D2-4BC1-9F34-7139B097422A}" dt="2024-07-27T14:24:12.859" v="39295" actId="26606"/>
          <ac:spMkLst>
            <pc:docMk/>
            <pc:sldMk cId="181958378" sldId="615"/>
            <ac:spMk id="4" creationId="{722A8741-D7E9-8CF6-8CBE-253CEFA52403}"/>
          </ac:spMkLst>
        </pc:spChg>
        <pc:spChg chg="add mod ord">
          <ac:chgData name="Orlando Marley Filho" userId="db0f27c2ee340672" providerId="LiveId" clId="{1320679C-52D2-4BC1-9F34-7139B097422A}" dt="2024-07-27T14:24:12.859" v="39295" actId="26606"/>
          <ac:spMkLst>
            <pc:docMk/>
            <pc:sldMk cId="181958378" sldId="615"/>
            <ac:spMk id="5" creationId="{818734C4-8744-2CCD-42EE-DD445D63124E}"/>
          </ac:spMkLst>
        </pc:spChg>
        <pc:spChg chg="add del">
          <ac:chgData name="Orlando Marley Filho" userId="db0f27c2ee340672" providerId="LiveId" clId="{1320679C-52D2-4BC1-9F34-7139B097422A}" dt="2024-07-27T14:38:20.173" v="39299" actId="22"/>
          <ac:spMkLst>
            <pc:docMk/>
            <pc:sldMk cId="181958378" sldId="615"/>
            <ac:spMk id="8" creationId="{C8DB389E-3DE2-454D-A21D-7AEA0B80FA9B}"/>
          </ac:spMkLst>
        </pc:spChg>
        <pc:spChg chg="add mod">
          <ac:chgData name="Orlando Marley Filho" userId="db0f27c2ee340672" providerId="LiveId" clId="{1320679C-52D2-4BC1-9F34-7139B097422A}" dt="2024-07-27T22:46:16.379" v="39613"/>
          <ac:spMkLst>
            <pc:docMk/>
            <pc:sldMk cId="181958378" sldId="615"/>
            <ac:spMk id="9" creationId="{00000000-0000-0000-0000-000000000000}"/>
          </ac:spMkLst>
        </pc:spChg>
        <pc:spChg chg="add del">
          <ac:chgData name="Orlando Marley Filho" userId="db0f27c2ee340672" providerId="LiveId" clId="{1320679C-52D2-4BC1-9F34-7139B097422A}" dt="2024-07-07T17:32:47.894" v="28171" actId="22"/>
          <ac:spMkLst>
            <pc:docMk/>
            <pc:sldMk cId="181958378" sldId="615"/>
            <ac:spMk id="9" creationId="{91C2186A-49DC-7FC2-1741-2F49B10135EB}"/>
          </ac:spMkLst>
        </pc:spChg>
        <pc:spChg chg="add mod">
          <ac:chgData name="Orlando Marley Filho" userId="db0f27c2ee340672" providerId="LiveId" clId="{1320679C-52D2-4BC1-9F34-7139B097422A}" dt="2024-07-27T22:46:16.379" v="39613"/>
          <ac:spMkLst>
            <pc:docMk/>
            <pc:sldMk cId="181958378" sldId="615"/>
            <ac:spMk id="10" creationId="{00000000-0000-0000-0000-000000000000}"/>
          </ac:spMkLst>
        </pc:spChg>
        <pc:spChg chg="add del mod">
          <ac:chgData name="Orlando Marley Filho" userId="db0f27c2ee340672" providerId="LiveId" clId="{1320679C-52D2-4BC1-9F34-7139B097422A}" dt="2024-07-27T22:46:16.104" v="39612" actId="478"/>
          <ac:spMkLst>
            <pc:docMk/>
            <pc:sldMk cId="181958378" sldId="615"/>
            <ac:spMk id="11" creationId="{560A79CA-ECDE-2E31-D384-EF901B6AB14F}"/>
          </ac:spMkLst>
        </pc:spChg>
        <pc:spChg chg="add mod">
          <ac:chgData name="Orlando Marley Filho" userId="db0f27c2ee340672" providerId="LiveId" clId="{1320679C-52D2-4BC1-9F34-7139B097422A}" dt="2024-07-27T22:46:16.379" v="39613"/>
          <ac:spMkLst>
            <pc:docMk/>
            <pc:sldMk cId="181958378" sldId="615"/>
            <ac:spMk id="12" creationId="{00000000-0000-0000-0000-000000000000}"/>
          </ac:spMkLst>
        </pc:spChg>
        <pc:spChg chg="add mod">
          <ac:chgData name="Orlando Marley Filho" userId="db0f27c2ee340672" providerId="LiveId" clId="{1320679C-52D2-4BC1-9F34-7139B097422A}" dt="2024-07-27T22:46:16.379" v="39613"/>
          <ac:spMkLst>
            <pc:docMk/>
            <pc:sldMk cId="181958378" sldId="615"/>
            <ac:spMk id="13" creationId="{00000000-0000-0000-0000-000000000000}"/>
          </ac:spMkLst>
        </pc:spChg>
        <pc:spChg chg="add del">
          <ac:chgData name="Orlando Marley Filho" userId="db0f27c2ee340672" providerId="LiveId" clId="{1320679C-52D2-4BC1-9F34-7139B097422A}" dt="2024-07-07T17:33:10.506" v="28177" actId="22"/>
          <ac:spMkLst>
            <pc:docMk/>
            <pc:sldMk cId="181958378" sldId="615"/>
            <ac:spMk id="13" creationId="{E0CFD84B-2246-FFD3-C84F-2E5823478226}"/>
          </ac:spMkLst>
        </pc:spChg>
        <pc:spChg chg="add mod">
          <ac:chgData name="Orlando Marley Filho" userId="db0f27c2ee340672" providerId="LiveId" clId="{1320679C-52D2-4BC1-9F34-7139B097422A}" dt="2024-07-27T22:46:16.379" v="39613"/>
          <ac:spMkLst>
            <pc:docMk/>
            <pc:sldMk cId="181958378" sldId="615"/>
            <ac:spMk id="16" creationId="{00000000-0000-0000-0000-000000000000}"/>
          </ac:spMkLst>
        </pc:spChg>
        <pc:spChg chg="add mod">
          <ac:chgData name="Orlando Marley Filho" userId="db0f27c2ee340672" providerId="LiveId" clId="{1320679C-52D2-4BC1-9F34-7139B097422A}" dt="2024-07-27T22:46:16.379" v="39613"/>
          <ac:spMkLst>
            <pc:docMk/>
            <pc:sldMk cId="181958378" sldId="615"/>
            <ac:spMk id="20" creationId="{00000000-0000-0000-0000-000000000000}"/>
          </ac:spMkLst>
        </pc:spChg>
        <pc:spChg chg="add mod">
          <ac:chgData name="Orlando Marley Filho" userId="db0f27c2ee340672" providerId="LiveId" clId="{1320679C-52D2-4BC1-9F34-7139B097422A}" dt="2024-07-27T22:46:16.379" v="39613"/>
          <ac:spMkLst>
            <pc:docMk/>
            <pc:sldMk cId="181958378" sldId="615"/>
            <ac:spMk id="21" creationId="{00000000-0000-0000-0000-000000000000}"/>
          </ac:spMkLst>
        </pc:spChg>
        <pc:spChg chg="add mod">
          <ac:chgData name="Orlando Marley Filho" userId="db0f27c2ee340672" providerId="LiveId" clId="{1320679C-52D2-4BC1-9F34-7139B097422A}" dt="2024-07-27T22:46:16.379" v="39613"/>
          <ac:spMkLst>
            <pc:docMk/>
            <pc:sldMk cId="181958378" sldId="615"/>
            <ac:spMk id="22" creationId="{00000000-0000-0000-0000-000000000000}"/>
          </ac:spMkLst>
        </pc:spChg>
        <pc:spChg chg="add mod">
          <ac:chgData name="Orlando Marley Filho" userId="db0f27c2ee340672" providerId="LiveId" clId="{1320679C-52D2-4BC1-9F34-7139B097422A}" dt="2024-07-27T22:46:16.379" v="39613"/>
          <ac:spMkLst>
            <pc:docMk/>
            <pc:sldMk cId="181958378" sldId="615"/>
            <ac:spMk id="23" creationId="{00000000-0000-0000-0000-000000000000}"/>
          </ac:spMkLst>
        </pc:spChg>
        <pc:spChg chg="add mod">
          <ac:chgData name="Orlando Marley Filho" userId="db0f27c2ee340672" providerId="LiveId" clId="{1320679C-52D2-4BC1-9F34-7139B097422A}" dt="2024-07-27T22:46:16.379" v="39613"/>
          <ac:spMkLst>
            <pc:docMk/>
            <pc:sldMk cId="181958378" sldId="615"/>
            <ac:spMk id="24" creationId="{00000000-0000-0000-0000-000000000000}"/>
          </ac:spMkLst>
        </pc:spChg>
        <pc:spChg chg="add mod">
          <ac:chgData name="Orlando Marley Filho" userId="db0f27c2ee340672" providerId="LiveId" clId="{1320679C-52D2-4BC1-9F34-7139B097422A}" dt="2024-07-27T22:46:16.379" v="39613"/>
          <ac:spMkLst>
            <pc:docMk/>
            <pc:sldMk cId="181958378" sldId="615"/>
            <ac:spMk id="25" creationId="{00000000-0000-0000-0000-000000000000}"/>
          </ac:spMkLst>
        </pc:spChg>
        <pc:spChg chg="add mod">
          <ac:chgData name="Orlando Marley Filho" userId="db0f27c2ee340672" providerId="LiveId" clId="{1320679C-52D2-4BC1-9F34-7139B097422A}" dt="2024-07-27T22:46:16.379" v="39613"/>
          <ac:spMkLst>
            <pc:docMk/>
            <pc:sldMk cId="181958378" sldId="615"/>
            <ac:spMk id="26" creationId="{00000000-0000-0000-0000-000000000000}"/>
          </ac:spMkLst>
        </pc:spChg>
        <pc:spChg chg="add mod">
          <ac:chgData name="Orlando Marley Filho" userId="db0f27c2ee340672" providerId="LiveId" clId="{1320679C-52D2-4BC1-9F34-7139B097422A}" dt="2024-07-27T22:46:16.379" v="39613"/>
          <ac:spMkLst>
            <pc:docMk/>
            <pc:sldMk cId="181958378" sldId="615"/>
            <ac:spMk id="27" creationId="{00000000-0000-0000-0000-000000000000}"/>
          </ac:spMkLst>
        </pc:spChg>
        <pc:spChg chg="add mod">
          <ac:chgData name="Orlando Marley Filho" userId="db0f27c2ee340672" providerId="LiveId" clId="{1320679C-52D2-4BC1-9F34-7139B097422A}" dt="2024-07-27T22:46:16.379" v="39613"/>
          <ac:spMkLst>
            <pc:docMk/>
            <pc:sldMk cId="181958378" sldId="615"/>
            <ac:spMk id="28" creationId="{00000000-0000-0000-0000-000000000000}"/>
          </ac:spMkLst>
        </pc:spChg>
        <pc:spChg chg="add mod">
          <ac:chgData name="Orlando Marley Filho" userId="db0f27c2ee340672" providerId="LiveId" clId="{1320679C-52D2-4BC1-9F34-7139B097422A}" dt="2024-07-27T22:46:16.379" v="39613"/>
          <ac:spMkLst>
            <pc:docMk/>
            <pc:sldMk cId="181958378" sldId="615"/>
            <ac:spMk id="29" creationId="{00000000-0000-0000-0000-000000000000}"/>
          </ac:spMkLst>
        </pc:spChg>
        <pc:spChg chg="add mod">
          <ac:chgData name="Orlando Marley Filho" userId="db0f27c2ee340672" providerId="LiveId" clId="{1320679C-52D2-4BC1-9F34-7139B097422A}" dt="2024-07-27T22:46:16.379" v="39613"/>
          <ac:spMkLst>
            <pc:docMk/>
            <pc:sldMk cId="181958378" sldId="615"/>
            <ac:spMk id="30" creationId="{00000000-0000-0000-0000-000000000000}"/>
          </ac:spMkLst>
        </pc:spChg>
        <pc:spChg chg="add mod">
          <ac:chgData name="Orlando Marley Filho" userId="db0f27c2ee340672" providerId="LiveId" clId="{1320679C-52D2-4BC1-9F34-7139B097422A}" dt="2024-07-27T22:46:16.379" v="39613"/>
          <ac:spMkLst>
            <pc:docMk/>
            <pc:sldMk cId="181958378" sldId="615"/>
            <ac:spMk id="31" creationId="{00000000-0000-0000-0000-000000000000}"/>
          </ac:spMkLst>
        </pc:spChg>
        <pc:spChg chg="add mod">
          <ac:chgData name="Orlando Marley Filho" userId="db0f27c2ee340672" providerId="LiveId" clId="{1320679C-52D2-4BC1-9F34-7139B097422A}" dt="2024-07-27T22:46:16.379" v="39613"/>
          <ac:spMkLst>
            <pc:docMk/>
            <pc:sldMk cId="181958378" sldId="615"/>
            <ac:spMk id="32" creationId="{00000000-0000-0000-0000-000000000000}"/>
          </ac:spMkLst>
        </pc:spChg>
        <pc:spChg chg="add del mod">
          <ac:chgData name="Orlando Marley Filho" userId="db0f27c2ee340672" providerId="LiveId" clId="{1320679C-52D2-4BC1-9F34-7139B097422A}" dt="2024-07-27T23:22:50.221" v="39867" actId="12084"/>
          <ac:spMkLst>
            <pc:docMk/>
            <pc:sldMk cId="181958378" sldId="615"/>
            <ac:spMk id="34" creationId="{A1A97A76-0B84-EC2C-4251-B22E77CEC7FA}"/>
          </ac:spMkLst>
        </pc:spChg>
        <pc:grpChg chg="add del">
          <ac:chgData name="Orlando Marley Filho" userId="db0f27c2ee340672" providerId="LiveId" clId="{1320679C-52D2-4BC1-9F34-7139B097422A}" dt="2024-07-27T14:24:28.185" v="39296" actId="21"/>
          <ac:grpSpMkLst>
            <pc:docMk/>
            <pc:sldMk cId="181958378" sldId="615"/>
            <ac:grpSpMk id="7" creationId="{3B49427E-2008-30E4-E3E8-789A55DDB07B}"/>
          </ac:grpSpMkLst>
        </pc:grpChg>
        <pc:grpChg chg="add del">
          <ac:chgData name="Orlando Marley Filho" userId="db0f27c2ee340672" providerId="LiveId" clId="{1320679C-52D2-4BC1-9F34-7139B097422A}" dt="2024-07-27T14:24:12.859" v="39295" actId="26606"/>
          <ac:grpSpMkLst>
            <pc:docMk/>
            <pc:sldMk cId="181958378" sldId="615"/>
            <ac:grpSpMk id="17" creationId="{A5AFD70F-20E3-55D2-E154-7D4FACFBB016}"/>
          </ac:grpSpMkLst>
        </pc:grpChg>
        <pc:graphicFrameChg chg="add mod">
          <ac:chgData name="Orlando Marley Filho" userId="db0f27c2ee340672" providerId="LiveId" clId="{1320679C-52D2-4BC1-9F34-7139B097422A}" dt="2024-07-27T23:19:56.147" v="39846" actId="12084"/>
          <ac:graphicFrameMkLst>
            <pc:docMk/>
            <pc:sldMk cId="181958378" sldId="615"/>
            <ac:graphicFrameMk id="35" creationId="{BCB99265-3F35-3D72-812D-44A8B9D97C42}"/>
          </ac:graphicFrameMkLst>
        </pc:graphicFrameChg>
        <pc:graphicFrameChg chg="add mod">
          <ac:chgData name="Orlando Marley Filho" userId="db0f27c2ee340672" providerId="LiveId" clId="{1320679C-52D2-4BC1-9F34-7139B097422A}" dt="2024-07-27T23:22:44.568" v="39865" actId="14100"/>
          <ac:graphicFrameMkLst>
            <pc:docMk/>
            <pc:sldMk cId="181958378" sldId="615"/>
            <ac:graphicFrameMk id="36" creationId="{537467D0-D091-1B1F-3593-7B42F2F7C10F}"/>
          </ac:graphicFrameMkLst>
        </pc:graphicFrameChg>
        <pc:graphicFrameChg chg="add mod">
          <ac:chgData name="Orlando Marley Filho" userId="db0f27c2ee340672" providerId="LiveId" clId="{1320679C-52D2-4BC1-9F34-7139B097422A}" dt="2024-07-27T23:24:50.607" v="39874" actId="18714"/>
          <ac:graphicFrameMkLst>
            <pc:docMk/>
            <pc:sldMk cId="181958378" sldId="615"/>
            <ac:graphicFrameMk id="37" creationId="{82EE38C0-8140-CB0F-A0A3-E4928459D8A2}"/>
          </ac:graphicFrameMkLst>
        </pc:graphicFrameChg>
        <pc:picChg chg="add del">
          <ac:chgData name="Orlando Marley Filho" userId="db0f27c2ee340672" providerId="LiveId" clId="{1320679C-52D2-4BC1-9F34-7139B097422A}" dt="2024-07-27T14:24:12.859" v="39295" actId="26606"/>
          <ac:picMkLst>
            <pc:docMk/>
            <pc:sldMk cId="181958378" sldId="615"/>
            <ac:picMk id="14" creationId="{151B34DE-C7AE-0571-3E8B-AFE94F1CD685}"/>
          </ac:picMkLst>
        </pc:picChg>
        <pc:picChg chg="add del mod">
          <ac:chgData name="Orlando Marley Filho" userId="db0f27c2ee340672" providerId="LiveId" clId="{1320679C-52D2-4BC1-9F34-7139B097422A}" dt="2024-07-27T22:33:56.960" v="39444" actId="478"/>
          <ac:picMkLst>
            <pc:docMk/>
            <pc:sldMk cId="181958378" sldId="615"/>
            <ac:picMk id="15" creationId="{900B9851-76A7-2161-9CB2-A5F19301E3EF}"/>
          </ac:picMkLst>
        </pc:picChg>
      </pc:sldChg>
      <pc:sldChg chg="addSp delSp modSp add del mod replId modShow">
        <pc:chgData name="Orlando Marley Filho" userId="db0f27c2ee340672" providerId="LiveId" clId="{1320679C-52D2-4BC1-9F34-7139B097422A}" dt="2024-07-27T23:19:29.786" v="39842" actId="729"/>
        <pc:sldMkLst>
          <pc:docMk/>
          <pc:sldMk cId="833126860" sldId="616"/>
        </pc:sldMkLst>
        <pc:spChg chg="add mod">
          <ac:chgData name="Orlando Marley Filho" userId="db0f27c2ee340672" providerId="LiveId" clId="{1320679C-52D2-4BC1-9F34-7139B097422A}" dt="2024-07-07T17:33:48.639" v="28185" actId="1076"/>
          <ac:spMkLst>
            <pc:docMk/>
            <pc:sldMk cId="833126860" sldId="616"/>
            <ac:spMk id="5" creationId="{87BD17CF-2ABB-77B2-9CE2-6B8856F497F1}"/>
          </ac:spMkLst>
        </pc:spChg>
        <pc:spChg chg="add mod">
          <ac:chgData name="Orlando Marley Filho" userId="db0f27c2ee340672" providerId="LiveId" clId="{1320679C-52D2-4BC1-9F34-7139B097422A}" dt="2024-07-27T23:19:26.478" v="39841" actId="14100"/>
          <ac:spMkLst>
            <pc:docMk/>
            <pc:sldMk cId="833126860" sldId="616"/>
            <ac:spMk id="8" creationId="{29157568-7DB1-A731-492A-1F26441C0BDE}"/>
          </ac:spMkLst>
        </pc:spChg>
        <pc:spChg chg="add del mod">
          <ac:chgData name="Orlando Marley Filho" userId="db0f27c2ee340672" providerId="LiveId" clId="{1320679C-52D2-4BC1-9F34-7139B097422A}" dt="2024-07-27T23:14:08.569" v="39804" actId="478"/>
          <ac:spMkLst>
            <pc:docMk/>
            <pc:sldMk cId="833126860" sldId="616"/>
            <ac:spMk id="9" creationId="{CB31E388-0F0C-4931-EE57-3AE2848C935D}"/>
          </ac:spMkLst>
        </pc:spChg>
        <pc:spChg chg="add del mod">
          <ac:chgData name="Orlando Marley Filho" userId="db0f27c2ee340672" providerId="LiveId" clId="{1320679C-52D2-4BC1-9F34-7139B097422A}" dt="2024-07-27T23:14:08.569" v="39804" actId="478"/>
          <ac:spMkLst>
            <pc:docMk/>
            <pc:sldMk cId="833126860" sldId="616"/>
            <ac:spMk id="11" creationId="{04F3D141-5543-0E6E-EA9F-349BCDC56E5B}"/>
          </ac:spMkLst>
        </pc:spChg>
      </pc:sldChg>
      <pc:sldChg chg="addSp delSp modSp add del mod replId modShow modNotesTx">
        <pc:chgData name="Orlando Marley Filho" userId="db0f27c2ee340672" providerId="LiveId" clId="{1320679C-52D2-4BC1-9F34-7139B097422A}" dt="2024-07-27T23:30:09.863" v="39914"/>
        <pc:sldMkLst>
          <pc:docMk/>
          <pc:sldMk cId="1226777616" sldId="617"/>
        </pc:sldMkLst>
        <pc:spChg chg="add mod">
          <ac:chgData name="Orlando Marley Filho" userId="db0f27c2ee340672" providerId="LiveId" clId="{1320679C-52D2-4BC1-9F34-7139B097422A}" dt="2024-07-07T17:34:39.820" v="28197" actId="1076"/>
          <ac:spMkLst>
            <pc:docMk/>
            <pc:sldMk cId="1226777616" sldId="617"/>
            <ac:spMk id="5" creationId="{50F485B2-9A49-6308-15CB-003B389EC770}"/>
          </ac:spMkLst>
        </pc:spChg>
        <pc:spChg chg="mod">
          <ac:chgData name="Orlando Marley Filho" userId="db0f27c2ee340672" providerId="LiveId" clId="{1320679C-52D2-4BC1-9F34-7139B097422A}" dt="2024-07-27T20:31:22.782" v="39340" actId="208"/>
          <ac:spMkLst>
            <pc:docMk/>
            <pc:sldMk cId="1226777616" sldId="617"/>
            <ac:spMk id="6" creationId="{90EDAD63-F1FB-43B3-B3B9-2D1E08E20D47}"/>
          </ac:spMkLst>
        </pc:spChg>
        <pc:spChg chg="add mod">
          <ac:chgData name="Orlando Marley Filho" userId="db0f27c2ee340672" providerId="LiveId" clId="{1320679C-52D2-4BC1-9F34-7139B097422A}" dt="2024-07-27T23:18:39.781" v="39830" actId="948"/>
          <ac:spMkLst>
            <pc:docMk/>
            <pc:sldMk cId="1226777616" sldId="617"/>
            <ac:spMk id="8" creationId="{4A55269B-D0A5-05CC-407A-319ADBFB4F74}"/>
          </ac:spMkLst>
        </pc:spChg>
        <pc:spChg chg="add del mod">
          <ac:chgData name="Orlando Marley Filho" userId="db0f27c2ee340672" providerId="LiveId" clId="{1320679C-52D2-4BC1-9F34-7139B097422A}" dt="2024-07-27T23:14:00.919" v="39801" actId="478"/>
          <ac:spMkLst>
            <pc:docMk/>
            <pc:sldMk cId="1226777616" sldId="617"/>
            <ac:spMk id="9" creationId="{2EBE6C1A-B226-B928-3C67-5C4102996207}"/>
          </ac:spMkLst>
        </pc:spChg>
      </pc:sldChg>
      <pc:sldChg chg="addSp delSp modSp add del mod replId modShow">
        <pc:chgData name="Orlando Marley Filho" userId="db0f27c2ee340672" providerId="LiveId" clId="{1320679C-52D2-4BC1-9F34-7139B097422A}" dt="2024-07-27T23:06:44.245" v="39753" actId="729"/>
        <pc:sldMkLst>
          <pc:docMk/>
          <pc:sldMk cId="824899862" sldId="618"/>
        </pc:sldMkLst>
        <pc:spChg chg="add mod">
          <ac:chgData name="Orlando Marley Filho" userId="db0f27c2ee340672" providerId="LiveId" clId="{1320679C-52D2-4BC1-9F34-7139B097422A}" dt="2024-07-27T23:06:37.259" v="39752" actId="1076"/>
          <ac:spMkLst>
            <pc:docMk/>
            <pc:sldMk cId="824899862" sldId="618"/>
            <ac:spMk id="3" creationId="{00000000-0000-0000-0000-000000000000}"/>
          </ac:spMkLst>
        </pc:spChg>
        <pc:spChg chg="add mod">
          <ac:chgData name="Orlando Marley Filho" userId="db0f27c2ee340672" providerId="LiveId" clId="{1320679C-52D2-4BC1-9F34-7139B097422A}" dt="2024-07-07T17:35:30.506" v="28208" actId="1076"/>
          <ac:spMkLst>
            <pc:docMk/>
            <pc:sldMk cId="824899862" sldId="618"/>
            <ac:spMk id="5" creationId="{BFE74E9D-5C60-D370-F8CF-F5AAF72FC1A1}"/>
          </ac:spMkLst>
        </pc:spChg>
        <pc:spChg chg="add del mod">
          <ac:chgData name="Orlando Marley Filho" userId="db0f27c2ee340672" providerId="LiveId" clId="{1320679C-52D2-4BC1-9F34-7139B097422A}" dt="2024-07-27T23:06:32.844" v="39750" actId="478"/>
          <ac:spMkLst>
            <pc:docMk/>
            <pc:sldMk cId="824899862" sldId="618"/>
            <ac:spMk id="9" creationId="{9CC8FED3-A640-37CA-66CB-E56CBE71F172}"/>
          </ac:spMkLst>
        </pc:spChg>
      </pc:sldChg>
      <pc:sldChg chg="addSp delSp modSp add del mod replId modShow">
        <pc:chgData name="Orlando Marley Filho" userId="db0f27c2ee340672" providerId="LiveId" clId="{1320679C-52D2-4BC1-9F34-7139B097422A}" dt="2024-07-27T23:09:30.844" v="39775" actId="729"/>
        <pc:sldMkLst>
          <pc:docMk/>
          <pc:sldMk cId="3338539885" sldId="619"/>
        </pc:sldMkLst>
        <pc:spChg chg="add mod">
          <ac:chgData name="Orlando Marley Filho" userId="db0f27c2ee340672" providerId="LiveId" clId="{1320679C-52D2-4BC1-9F34-7139B097422A}" dt="2024-07-07T17:36:11.363" v="28235" actId="1076"/>
          <ac:spMkLst>
            <pc:docMk/>
            <pc:sldMk cId="3338539885" sldId="619"/>
            <ac:spMk id="5" creationId="{4EBE4A1A-7BBE-D01A-0132-840E5FE9900E}"/>
          </ac:spMkLst>
        </pc:spChg>
        <pc:spChg chg="add mod">
          <ac:chgData name="Orlando Marley Filho" userId="db0f27c2ee340672" providerId="LiveId" clId="{1320679C-52D2-4BC1-9F34-7139B097422A}" dt="2024-07-27T23:09:20.097" v="39774" actId="552"/>
          <ac:spMkLst>
            <pc:docMk/>
            <pc:sldMk cId="3338539885" sldId="619"/>
            <ac:spMk id="8" creationId="{00000000-0000-0000-0000-000000000000}"/>
          </ac:spMkLst>
        </pc:spChg>
        <pc:spChg chg="add del mod">
          <ac:chgData name="Orlando Marley Filho" userId="db0f27c2ee340672" providerId="LiveId" clId="{1320679C-52D2-4BC1-9F34-7139B097422A}" dt="2024-07-27T23:06:56.425" v="39754" actId="478"/>
          <ac:spMkLst>
            <pc:docMk/>
            <pc:sldMk cId="3338539885" sldId="619"/>
            <ac:spMk id="9" creationId="{685E3F03-910F-E360-3BD2-B76735F5BE38}"/>
          </ac:spMkLst>
        </pc:spChg>
        <pc:spChg chg="add mod">
          <ac:chgData name="Orlando Marley Filho" userId="db0f27c2ee340672" providerId="LiveId" clId="{1320679C-52D2-4BC1-9F34-7139B097422A}" dt="2024-07-27T23:09:20.097" v="39774" actId="552"/>
          <ac:spMkLst>
            <pc:docMk/>
            <pc:sldMk cId="3338539885" sldId="619"/>
            <ac:spMk id="10"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2"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3"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5" creationId="{00000000-0000-0000-0000-000000000000}"/>
          </ac:spMkLst>
        </pc:spChg>
        <pc:spChg chg="add mod">
          <ac:chgData name="Orlando Marley Filho" userId="db0f27c2ee340672" providerId="LiveId" clId="{1320679C-52D2-4BC1-9F34-7139B097422A}" dt="2024-07-27T23:09:20.097" v="39774" actId="552"/>
          <ac:spMkLst>
            <pc:docMk/>
            <pc:sldMk cId="3338539885" sldId="619"/>
            <ac:spMk id="16" creationId="{00000000-0000-0000-0000-000000000000}"/>
          </ac:spMkLst>
        </pc:spChg>
        <pc:picChg chg="add mod">
          <ac:chgData name="Orlando Marley Filho" userId="db0f27c2ee340672" providerId="LiveId" clId="{1320679C-52D2-4BC1-9F34-7139B097422A}" dt="2024-07-27T23:08:55.425" v="39771" actId="1076"/>
          <ac:picMkLst>
            <pc:docMk/>
            <pc:sldMk cId="3338539885" sldId="619"/>
            <ac:picMk id="3" creationId="{00000000-0000-0000-0000-000000000000}"/>
          </ac:picMkLst>
        </pc:picChg>
        <pc:picChg chg="add mod">
          <ac:chgData name="Orlando Marley Filho" userId="db0f27c2ee340672" providerId="LiveId" clId="{1320679C-52D2-4BC1-9F34-7139B097422A}" dt="2024-07-27T23:07:43.778" v="39762" actId="1076"/>
          <ac:picMkLst>
            <pc:docMk/>
            <pc:sldMk cId="3338539885" sldId="619"/>
            <ac:picMk id="11" creationId="{00000000-0000-0000-0000-000000000000}"/>
          </ac:picMkLst>
        </pc:picChg>
        <pc:picChg chg="add mod">
          <ac:chgData name="Orlando Marley Filho" userId="db0f27c2ee340672" providerId="LiveId" clId="{1320679C-52D2-4BC1-9F34-7139B097422A}" dt="2024-07-27T23:08:36.712" v="39768" actId="1076"/>
          <ac:picMkLst>
            <pc:docMk/>
            <pc:sldMk cId="3338539885" sldId="619"/>
            <ac:picMk id="14" creationId="{00000000-0000-0000-0000-000000000000}"/>
          </ac:picMkLst>
        </pc:picChg>
      </pc:sldChg>
      <pc:sldChg chg="addSp delSp modSp add mod ord replId modShow">
        <pc:chgData name="Orlando Marley Filho" userId="db0f27c2ee340672" providerId="LiveId" clId="{1320679C-52D2-4BC1-9F34-7139B097422A}" dt="2024-07-28T00:24:36.153" v="39926" actId="1076"/>
        <pc:sldMkLst>
          <pc:docMk/>
          <pc:sldMk cId="1294107112" sldId="620"/>
        </pc:sldMkLst>
        <pc:spChg chg="add mod">
          <ac:chgData name="Orlando Marley Filho" userId="db0f27c2ee340672" providerId="LiveId" clId="{1320679C-52D2-4BC1-9F34-7139B097422A}" dt="2024-07-27T23:29:42.496" v="39898" actId="255"/>
          <ac:spMkLst>
            <pc:docMk/>
            <pc:sldMk cId="1294107112" sldId="620"/>
            <ac:spMk id="3" creationId="{19ABEBB3-A11C-2EC6-26AF-62E229A4ADBD}"/>
          </ac:spMkLst>
        </pc:spChg>
        <pc:spChg chg="add mod">
          <ac:chgData name="Orlando Marley Filho" userId="db0f27c2ee340672" providerId="LiveId" clId="{1320679C-52D2-4BC1-9F34-7139B097422A}" dt="2024-07-07T17:36:50.466" v="28244" actId="1076"/>
          <ac:spMkLst>
            <pc:docMk/>
            <pc:sldMk cId="1294107112" sldId="620"/>
            <ac:spMk id="5" creationId="{A2828ADC-C46C-7E6B-5426-49511E4B4CA4}"/>
          </ac:spMkLst>
        </pc:spChg>
        <pc:spChg chg="add mod">
          <ac:chgData name="Orlando Marley Filho" userId="db0f27c2ee340672" providerId="LiveId" clId="{1320679C-52D2-4BC1-9F34-7139B097422A}" dt="2024-07-28T00:24:36.153" v="39926" actId="1076"/>
          <ac:spMkLst>
            <pc:docMk/>
            <pc:sldMk cId="1294107112" sldId="620"/>
            <ac:spMk id="8" creationId="{00000000-0000-0000-0000-000000000000}"/>
          </ac:spMkLst>
        </pc:spChg>
        <pc:spChg chg="add del mod">
          <ac:chgData name="Orlando Marley Filho" userId="db0f27c2ee340672" providerId="LiveId" clId="{1320679C-52D2-4BC1-9F34-7139B097422A}" dt="2024-07-27T23:10:07.184" v="39777" actId="478"/>
          <ac:spMkLst>
            <pc:docMk/>
            <pc:sldMk cId="1294107112" sldId="620"/>
            <ac:spMk id="9" creationId="{C3757658-E850-95F8-3CC6-032001EF3EA2}"/>
          </ac:spMkLst>
        </pc:spChg>
        <pc:picChg chg="add del mod">
          <ac:chgData name="Orlando Marley Filho" userId="db0f27c2ee340672" providerId="LiveId" clId="{1320679C-52D2-4BC1-9F34-7139B097422A}" dt="2024-07-27T23:09:44.840" v="39776" actId="478"/>
          <ac:picMkLst>
            <pc:docMk/>
            <pc:sldMk cId="1294107112" sldId="620"/>
            <ac:picMk id="11" creationId="{7C5B8AFD-56E8-FF27-F2EB-BE71316776FD}"/>
          </ac:picMkLst>
        </pc:picChg>
      </pc:sldChg>
      <pc:sldChg chg="addSp delSp modSp add mod modShow">
        <pc:chgData name="Orlando Marley Filho" userId="db0f27c2ee340672" providerId="LiveId" clId="{1320679C-52D2-4BC1-9F34-7139B097422A}" dt="2024-07-27T23:28:00.902" v="39888" actId="729"/>
        <pc:sldMkLst>
          <pc:docMk/>
          <pc:sldMk cId="1367053238" sldId="621"/>
        </pc:sldMkLst>
        <pc:spChg chg="add mod">
          <ac:chgData name="Orlando Marley Filho" userId="db0f27c2ee340672" providerId="LiveId" clId="{1320679C-52D2-4BC1-9F34-7139B097422A}" dt="2024-07-07T17:37:43.935" v="28256" actId="1076"/>
          <ac:spMkLst>
            <pc:docMk/>
            <pc:sldMk cId="1367053238" sldId="621"/>
            <ac:spMk id="5" creationId="{6B87A607-E2CA-BB17-7983-D21AA328BEDC}"/>
          </ac:spMkLst>
        </pc:spChg>
        <pc:spChg chg="add del">
          <ac:chgData name="Orlando Marley Filho" userId="db0f27c2ee340672" providerId="LiveId" clId="{1320679C-52D2-4BC1-9F34-7139B097422A}" dt="2024-07-27T23:15:35.582" v="39816" actId="22"/>
          <ac:spMkLst>
            <pc:docMk/>
            <pc:sldMk cId="1367053238" sldId="621"/>
            <ac:spMk id="8" creationId="{C1574669-652F-0F24-CDB7-86CA74D4834F}"/>
          </ac:spMkLst>
        </pc:spChg>
        <pc:spChg chg="add del mod">
          <ac:chgData name="Orlando Marley Filho" userId="db0f27c2ee340672" providerId="LiveId" clId="{1320679C-52D2-4BC1-9F34-7139B097422A}" dt="2024-07-27T23:13:35.336" v="39800" actId="478"/>
          <ac:spMkLst>
            <pc:docMk/>
            <pc:sldMk cId="1367053238" sldId="621"/>
            <ac:spMk id="9" creationId="{A18C8945-BD33-BCAD-8D88-3764A69E1C38}"/>
          </ac:spMkLst>
        </pc:spChg>
        <pc:spChg chg="add del">
          <ac:chgData name="Orlando Marley Filho" userId="db0f27c2ee340672" providerId="LiveId" clId="{1320679C-52D2-4BC1-9F34-7139B097422A}" dt="2024-07-27T23:15:53.155" v="39818" actId="22"/>
          <ac:spMkLst>
            <pc:docMk/>
            <pc:sldMk cId="1367053238" sldId="621"/>
            <ac:spMk id="11" creationId="{6EE1C363-C8E0-00D6-E01C-EC6B641D6D28}"/>
          </ac:spMkLst>
        </pc:spChg>
        <pc:spChg chg="add del mod">
          <ac:chgData name="Orlando Marley Filho" userId="db0f27c2ee340672" providerId="LiveId" clId="{1320679C-52D2-4BC1-9F34-7139B097422A}" dt="2024-07-07T17:38:43.874" v="28268" actId="22"/>
          <ac:spMkLst>
            <pc:docMk/>
            <pc:sldMk cId="1367053238" sldId="621"/>
            <ac:spMk id="11" creationId="{C589A943-8712-88C9-D7C2-B0E562A3FC04}"/>
          </ac:spMkLst>
        </pc:spChg>
        <pc:spChg chg="add del mod">
          <ac:chgData name="Orlando Marley Filho" userId="db0f27c2ee340672" providerId="LiveId" clId="{1320679C-52D2-4BC1-9F34-7139B097422A}" dt="2024-07-07T17:38:50.738" v="28272" actId="22"/>
          <ac:spMkLst>
            <pc:docMk/>
            <pc:sldMk cId="1367053238" sldId="621"/>
            <ac:spMk id="13" creationId="{059F5FD4-B49D-A392-CABF-2134E1A2E3FE}"/>
          </ac:spMkLst>
        </pc:spChg>
        <pc:spChg chg="add del mod">
          <ac:chgData name="Orlando Marley Filho" userId="db0f27c2ee340672" providerId="LiveId" clId="{1320679C-52D2-4BC1-9F34-7139B097422A}" dt="2024-07-27T23:26:14.177" v="39885" actId="12084"/>
          <ac:spMkLst>
            <pc:docMk/>
            <pc:sldMk cId="1367053238" sldId="621"/>
            <ac:spMk id="13" creationId="{DD3AA55F-8D51-D516-C5B5-FA78B563E66B}"/>
          </ac:spMkLst>
        </pc:spChg>
        <pc:graphicFrameChg chg="add mod">
          <ac:chgData name="Orlando Marley Filho" userId="db0f27c2ee340672" providerId="LiveId" clId="{1320679C-52D2-4BC1-9F34-7139B097422A}" dt="2024-07-27T23:27:21.316" v="39887" actId="12269"/>
          <ac:graphicFrameMkLst>
            <pc:docMk/>
            <pc:sldMk cId="1367053238" sldId="621"/>
            <ac:graphicFrameMk id="14" creationId="{D1BE5D24-EA36-5009-2C7C-08E3679DD2E1}"/>
          </ac:graphicFrameMkLst>
        </pc:graphicFrameChg>
        <pc:picChg chg="add del mod">
          <ac:chgData name="Orlando Marley Filho" userId="db0f27c2ee340672" providerId="LiveId" clId="{1320679C-52D2-4BC1-9F34-7139B097422A}" dt="2024-07-27T23:13:35.336" v="39800" actId="478"/>
          <ac:picMkLst>
            <pc:docMk/>
            <pc:sldMk cId="1367053238" sldId="621"/>
            <ac:picMk id="15" creationId="{44E7EA71-99D2-DAED-B43C-1B177201894E}"/>
          </ac:picMkLst>
        </pc:picChg>
      </pc:sldChg>
      <pc:sldChg chg="addSp delSp modSp add mod replId modShow">
        <pc:chgData name="Orlando Marley Filho" userId="db0f27c2ee340672" providerId="LiveId" clId="{1320679C-52D2-4BC1-9F34-7139B097422A}" dt="2024-07-28T00:24:08.865" v="39922"/>
        <pc:sldMkLst>
          <pc:docMk/>
          <pc:sldMk cId="736294747" sldId="622"/>
        </pc:sldMkLst>
        <pc:spChg chg="add mod">
          <ac:chgData name="Orlando Marley Filho" userId="db0f27c2ee340672" providerId="LiveId" clId="{1320679C-52D2-4BC1-9F34-7139B097422A}" dt="2024-07-27T23:14:46.551" v="39807" actId="1076"/>
          <ac:spMkLst>
            <pc:docMk/>
            <pc:sldMk cId="736294747" sldId="622"/>
            <ac:spMk id="3" creationId="{DAF42B46-C458-E57A-DD93-FB4355D421A9}"/>
          </ac:spMkLst>
        </pc:spChg>
        <pc:spChg chg="add del">
          <ac:chgData name="Orlando Marley Filho" userId="db0f27c2ee340672" providerId="LiveId" clId="{1320679C-52D2-4BC1-9F34-7139B097422A}" dt="2024-07-07T17:39:10.762" v="28276" actId="22"/>
          <ac:spMkLst>
            <pc:docMk/>
            <pc:sldMk cId="736294747" sldId="622"/>
            <ac:spMk id="5" creationId="{23BDF021-84FB-D05E-F2E4-32EC9353CEA0}"/>
          </ac:spMkLst>
        </pc:spChg>
        <pc:spChg chg="add mod">
          <ac:chgData name="Orlando Marley Filho" userId="db0f27c2ee340672" providerId="LiveId" clId="{1320679C-52D2-4BC1-9F34-7139B097422A}" dt="2024-07-27T23:15:20.201" v="39814" actId="948"/>
          <ac:spMkLst>
            <pc:docMk/>
            <pc:sldMk cId="736294747" sldId="622"/>
            <ac:spMk id="8" creationId="{51AE1B9D-C432-9582-43CD-6779D813CE50}"/>
          </ac:spMkLst>
        </pc:spChg>
        <pc:spChg chg="add mod">
          <ac:chgData name="Orlando Marley Filho" userId="db0f27c2ee340672" providerId="LiveId" clId="{1320679C-52D2-4BC1-9F34-7139B097422A}" dt="2024-07-28T00:24:08.865" v="39922"/>
          <ac:spMkLst>
            <pc:docMk/>
            <pc:sldMk cId="736294747" sldId="622"/>
            <ac:spMk id="9" creationId="{8904C5FC-2CAD-65C7-F9BF-8E25776843B1}"/>
          </ac:spMkLst>
        </pc:spChg>
        <pc:spChg chg="add del mod">
          <ac:chgData name="Orlando Marley Filho" userId="db0f27c2ee340672" providerId="LiveId" clId="{1320679C-52D2-4BC1-9F34-7139B097422A}" dt="2024-07-27T23:13:27.393" v="39799" actId="478"/>
          <ac:spMkLst>
            <pc:docMk/>
            <pc:sldMk cId="736294747" sldId="622"/>
            <ac:spMk id="11" creationId="{7DF7886C-6FE5-AB54-5F49-323939886BFB}"/>
          </ac:spMkLst>
        </pc:spChg>
        <pc:picChg chg="add del mod">
          <ac:chgData name="Orlando Marley Filho" userId="db0f27c2ee340672" providerId="LiveId" clId="{1320679C-52D2-4BC1-9F34-7139B097422A}" dt="2024-07-27T23:13:27.393" v="39799" actId="478"/>
          <ac:picMkLst>
            <pc:docMk/>
            <pc:sldMk cId="736294747" sldId="622"/>
            <ac:picMk id="13" creationId="{7E0CD3D1-2B7E-6F61-839B-FB605EF40188}"/>
          </ac:picMkLst>
        </pc:picChg>
      </pc:sldChg>
      <pc:sldChg chg="addSp delSp modSp add mod replId modShow">
        <pc:chgData name="Orlando Marley Filho" userId="db0f27c2ee340672" providerId="LiveId" clId="{1320679C-52D2-4BC1-9F34-7139B097422A}" dt="2024-07-27T23:03:32.268" v="39749" actId="729"/>
        <pc:sldMkLst>
          <pc:docMk/>
          <pc:sldMk cId="3232892830" sldId="623"/>
        </pc:sldMkLst>
        <pc:spChg chg="add mod">
          <ac:chgData name="Orlando Marley Filho" userId="db0f27c2ee340672" providerId="LiveId" clId="{1320679C-52D2-4BC1-9F34-7139B097422A}" dt="2024-07-27T23:03:29.763" v="39748" actId="14100"/>
          <ac:spMkLst>
            <pc:docMk/>
            <pc:sldMk cId="3232892830" sldId="623"/>
            <ac:spMk id="3" creationId="{00000000-0000-0000-0000-000000000000}"/>
          </ac:spMkLst>
        </pc:spChg>
        <pc:spChg chg="add mod">
          <ac:chgData name="Orlando Marley Filho" userId="db0f27c2ee340672" providerId="LiveId" clId="{1320679C-52D2-4BC1-9F34-7139B097422A}" dt="2024-07-07T17:40:12.649" v="28289" actId="1076"/>
          <ac:spMkLst>
            <pc:docMk/>
            <pc:sldMk cId="3232892830" sldId="623"/>
            <ac:spMk id="5" creationId="{9492CD64-3743-DB2D-93D1-C722BE25D5B9}"/>
          </ac:spMkLst>
        </pc:spChg>
        <pc:spChg chg="add del">
          <ac:chgData name="Orlando Marley Filho" userId="db0f27c2ee340672" providerId="LiveId" clId="{1320679C-52D2-4BC1-9F34-7139B097422A}" dt="2024-07-07T17:40:14.124" v="28291" actId="22"/>
          <ac:spMkLst>
            <pc:docMk/>
            <pc:sldMk cId="3232892830" sldId="623"/>
            <ac:spMk id="9" creationId="{36F27C47-D130-462C-CCF0-8D21A4B616AD}"/>
          </ac:spMkLst>
        </pc:spChg>
        <pc:spChg chg="add del mod">
          <ac:chgData name="Orlando Marley Filho" userId="db0f27c2ee340672" providerId="LiveId" clId="{1320679C-52D2-4BC1-9F34-7139B097422A}" dt="2024-07-27T23:03:20.734" v="39744" actId="478"/>
          <ac:spMkLst>
            <pc:docMk/>
            <pc:sldMk cId="3232892830" sldId="623"/>
            <ac:spMk id="13" creationId="{408106E7-0743-F0AF-A57F-95857082383C}"/>
          </ac:spMkLst>
        </pc:spChg>
        <pc:picChg chg="add del mod">
          <ac:chgData name="Orlando Marley Filho" userId="db0f27c2ee340672" providerId="LiveId" clId="{1320679C-52D2-4BC1-9F34-7139B097422A}" dt="2024-07-27T23:02:19.217" v="39741" actId="478"/>
          <ac:picMkLst>
            <pc:docMk/>
            <pc:sldMk cId="3232892830" sldId="623"/>
            <ac:picMk id="11" creationId="{ECCA76BD-DC31-2787-5ED7-3C872469CB16}"/>
          </ac:picMkLst>
        </pc:picChg>
      </pc:sldChg>
      <pc:sldChg chg="addSp delSp modSp add mod replId modShow">
        <pc:chgData name="Orlando Marley Filho" userId="db0f27c2ee340672" providerId="LiveId" clId="{1320679C-52D2-4BC1-9F34-7139B097422A}" dt="2024-07-27T23:02:15.754" v="39740" actId="729"/>
        <pc:sldMkLst>
          <pc:docMk/>
          <pc:sldMk cId="3038832946" sldId="624"/>
        </pc:sldMkLst>
        <pc:spChg chg="add mod">
          <ac:chgData name="Orlando Marley Filho" userId="db0f27c2ee340672" providerId="LiveId" clId="{1320679C-52D2-4BC1-9F34-7139B097422A}" dt="2024-07-27T23:02:05.985" v="39739" actId="948"/>
          <ac:spMkLst>
            <pc:docMk/>
            <pc:sldMk cId="3038832946" sldId="624"/>
            <ac:spMk id="3" creationId="{00000000-0000-0000-0000-000000000000}"/>
          </ac:spMkLst>
        </pc:spChg>
        <pc:spChg chg="add mod">
          <ac:chgData name="Orlando Marley Filho" userId="db0f27c2ee340672" providerId="LiveId" clId="{1320679C-52D2-4BC1-9F34-7139B097422A}" dt="2024-07-07T17:41:15.528" v="28304" actId="1076"/>
          <ac:spMkLst>
            <pc:docMk/>
            <pc:sldMk cId="3038832946" sldId="624"/>
            <ac:spMk id="5" creationId="{D90B0D8F-D58C-46E4-C18E-0A1F73221788}"/>
          </ac:spMkLst>
        </pc:spChg>
        <pc:spChg chg="add del mod">
          <ac:chgData name="Orlando Marley Filho" userId="db0f27c2ee340672" providerId="LiveId" clId="{1320679C-52D2-4BC1-9F34-7139B097422A}" dt="2024-07-27T23:01:47.964" v="39734" actId="478"/>
          <ac:spMkLst>
            <pc:docMk/>
            <pc:sldMk cId="3038832946" sldId="624"/>
            <ac:spMk id="9" creationId="{05E5E162-E628-4CCD-B386-C8A7DFF2F1E2}"/>
          </ac:spMkLst>
        </pc:spChg>
        <pc:spChg chg="add del mod">
          <ac:chgData name="Orlando Marley Filho" userId="db0f27c2ee340672" providerId="LiveId" clId="{1320679C-52D2-4BC1-9F34-7139B097422A}" dt="2024-07-27T23:01:46.068" v="39733" actId="478"/>
          <ac:spMkLst>
            <pc:docMk/>
            <pc:sldMk cId="3038832946" sldId="624"/>
            <ac:spMk id="11" creationId="{C826CACE-3D10-751F-A1CF-1B6766933347}"/>
          </ac:spMkLst>
        </pc:spChg>
        <pc:spChg chg="add del mod">
          <ac:chgData name="Orlando Marley Filho" userId="db0f27c2ee340672" providerId="LiveId" clId="{1320679C-52D2-4BC1-9F34-7139B097422A}" dt="2024-07-27T23:01:46.068" v="39733" actId="478"/>
          <ac:spMkLst>
            <pc:docMk/>
            <pc:sldMk cId="3038832946" sldId="624"/>
            <ac:spMk id="13" creationId="{E0C63F89-D4A9-46B1-CC36-35CEAE3B1E0B}"/>
          </ac:spMkLst>
        </pc:spChg>
        <pc:picChg chg="add del mod">
          <ac:chgData name="Orlando Marley Filho" userId="db0f27c2ee340672" providerId="LiveId" clId="{1320679C-52D2-4BC1-9F34-7139B097422A}" dt="2024-07-27T23:01:46.068" v="39733" actId="478"/>
          <ac:picMkLst>
            <pc:docMk/>
            <pc:sldMk cId="3038832946" sldId="624"/>
            <ac:picMk id="15" creationId="{854B97A5-B610-46F0-7561-139DC4E91018}"/>
          </ac:picMkLst>
        </pc:picChg>
      </pc:sldChg>
      <pc:sldChg chg="addSp delSp modSp add mod replId modShow">
        <pc:chgData name="Orlando Marley Filho" userId="db0f27c2ee340672" providerId="LiveId" clId="{1320679C-52D2-4BC1-9F34-7139B097422A}" dt="2024-07-27T23:02:15.754" v="39740" actId="729"/>
        <pc:sldMkLst>
          <pc:docMk/>
          <pc:sldMk cId="975318944" sldId="625"/>
        </pc:sldMkLst>
        <pc:spChg chg="add mod">
          <ac:chgData name="Orlando Marley Filho" userId="db0f27c2ee340672" providerId="LiveId" clId="{1320679C-52D2-4BC1-9F34-7139B097422A}" dt="2024-07-27T22:57:56.664" v="39702" actId="1076"/>
          <ac:spMkLst>
            <pc:docMk/>
            <pc:sldMk cId="975318944" sldId="625"/>
            <ac:spMk id="3" creationId="{00000000-0000-0000-0000-000000000000}"/>
          </ac:spMkLst>
        </pc:spChg>
        <pc:spChg chg="add mod">
          <ac:chgData name="Orlando Marley Filho" userId="db0f27c2ee340672" providerId="LiveId" clId="{1320679C-52D2-4BC1-9F34-7139B097422A}" dt="2024-07-07T17:43:02.415" v="28364" actId="1076"/>
          <ac:spMkLst>
            <pc:docMk/>
            <pc:sldMk cId="975318944" sldId="625"/>
            <ac:spMk id="5" creationId="{2D87274A-AA7D-C619-5435-A948C7FF6681}"/>
          </ac:spMkLst>
        </pc:spChg>
        <pc:spChg chg="add mod">
          <ac:chgData name="Orlando Marley Filho" userId="db0f27c2ee340672" providerId="LiveId" clId="{1320679C-52D2-4BC1-9F34-7139B097422A}" dt="2024-07-27T22:57:56.664" v="39702" actId="1076"/>
          <ac:spMkLst>
            <pc:docMk/>
            <pc:sldMk cId="975318944" sldId="625"/>
            <ac:spMk id="8" creationId="{00000000-0000-0000-0000-000000000000}"/>
          </ac:spMkLst>
        </pc:spChg>
        <pc:spChg chg="add del mod">
          <ac:chgData name="Orlando Marley Filho" userId="db0f27c2ee340672" providerId="LiveId" clId="{1320679C-52D2-4BC1-9F34-7139B097422A}" dt="2024-07-27T22:57:30.536" v="39700" actId="478"/>
          <ac:spMkLst>
            <pc:docMk/>
            <pc:sldMk cId="975318944" sldId="625"/>
            <ac:spMk id="9" creationId="{08609C23-4FC7-90EC-5E1B-64D40F0C3DA0}"/>
          </ac:spMkLst>
        </pc:spChg>
        <pc:spChg chg="add mod">
          <ac:chgData name="Orlando Marley Filho" userId="db0f27c2ee340672" providerId="LiveId" clId="{1320679C-52D2-4BC1-9F34-7139B097422A}" dt="2024-07-27T22:59:51.955" v="39722" actId="1076"/>
          <ac:spMkLst>
            <pc:docMk/>
            <pc:sldMk cId="975318944" sldId="625"/>
            <ac:spMk id="10" creationId="{00000000-0000-0000-0000-000000000000}"/>
          </ac:spMkLst>
        </pc:spChg>
        <pc:spChg chg="add mod">
          <ac:chgData name="Orlando Marley Filho" userId="db0f27c2ee340672" providerId="LiveId" clId="{1320679C-52D2-4BC1-9F34-7139B097422A}" dt="2024-07-27T22:59:34.569" v="39718" actId="1076"/>
          <ac:spMkLst>
            <pc:docMk/>
            <pc:sldMk cId="975318944" sldId="625"/>
            <ac:spMk id="11" creationId="{00000000-0000-0000-0000-000000000000}"/>
          </ac:spMkLst>
        </pc:spChg>
        <pc:spChg chg="add del mod">
          <ac:chgData name="Orlando Marley Filho" userId="db0f27c2ee340672" providerId="LiveId" clId="{1320679C-52D2-4BC1-9F34-7139B097422A}" dt="2024-07-07T17:49:26.499" v="28383" actId="22"/>
          <ac:spMkLst>
            <pc:docMk/>
            <pc:sldMk cId="975318944" sldId="625"/>
            <ac:spMk id="11" creationId="{F764B7FE-EE84-60D4-E56F-957F5E55499D}"/>
          </ac:spMkLst>
        </pc:spChg>
        <pc:spChg chg="add mod">
          <ac:chgData name="Orlando Marley Filho" userId="db0f27c2ee340672" providerId="LiveId" clId="{1320679C-52D2-4BC1-9F34-7139B097422A}" dt="2024-07-27T23:00:37.136" v="39730" actId="1076"/>
          <ac:spMkLst>
            <pc:docMk/>
            <pc:sldMk cId="975318944" sldId="625"/>
            <ac:spMk id="12" creationId="{00000000-0000-0000-0000-000000000000}"/>
          </ac:spMkLst>
        </pc:spChg>
        <pc:spChg chg="add del mod">
          <ac:chgData name="Orlando Marley Filho" userId="db0f27c2ee340672" providerId="LiveId" clId="{1320679C-52D2-4BC1-9F34-7139B097422A}" dt="2024-07-27T22:56:04.561" v="39680" actId="478"/>
          <ac:spMkLst>
            <pc:docMk/>
            <pc:sldMk cId="975318944" sldId="625"/>
            <ac:spMk id="13" creationId="{CB41C9FF-3A58-95FE-BE59-0227B4CA9C47}"/>
          </ac:spMkLst>
        </pc:spChg>
        <pc:spChg chg="add mod">
          <ac:chgData name="Orlando Marley Filho" userId="db0f27c2ee340672" providerId="LiveId" clId="{1320679C-52D2-4BC1-9F34-7139B097422A}" dt="2024-07-27T23:00:37.136" v="39730" actId="1076"/>
          <ac:spMkLst>
            <pc:docMk/>
            <pc:sldMk cId="975318944" sldId="625"/>
            <ac:spMk id="14" creationId="{00000000-0000-0000-0000-000000000000}"/>
          </ac:spMkLst>
        </pc:spChg>
        <pc:spChg chg="add mod">
          <ac:chgData name="Orlando Marley Filho" userId="db0f27c2ee340672" providerId="LiveId" clId="{1320679C-52D2-4BC1-9F34-7139B097422A}" dt="2024-07-27T23:00:37.136" v="39730" actId="1076"/>
          <ac:spMkLst>
            <pc:docMk/>
            <pc:sldMk cId="975318944" sldId="625"/>
            <ac:spMk id="15" creationId="{00000000-0000-0000-0000-000000000000}"/>
          </ac:spMkLst>
        </pc:spChg>
        <pc:spChg chg="add del mod">
          <ac:chgData name="Orlando Marley Filho" userId="db0f27c2ee340672" providerId="LiveId" clId="{1320679C-52D2-4BC1-9F34-7139B097422A}" dt="2024-07-07T17:49:47.829" v="28394" actId="22"/>
          <ac:spMkLst>
            <pc:docMk/>
            <pc:sldMk cId="975318944" sldId="625"/>
            <ac:spMk id="15" creationId="{BB4A84EC-CEC0-B836-D996-53E887E0E033}"/>
          </ac:spMkLst>
        </pc:spChg>
        <pc:spChg chg="add mod">
          <ac:chgData name="Orlando Marley Filho" userId="db0f27c2ee340672" providerId="LiveId" clId="{1320679C-52D2-4BC1-9F34-7139B097422A}" dt="2024-07-27T23:00:37.136" v="39730" actId="1076"/>
          <ac:spMkLst>
            <pc:docMk/>
            <pc:sldMk cId="975318944" sldId="625"/>
            <ac:spMk id="16" creationId="{00000000-0000-0000-0000-000000000000}"/>
          </ac:spMkLst>
        </pc:spChg>
        <pc:spChg chg="add del mod">
          <ac:chgData name="Orlando Marley Filho" userId="db0f27c2ee340672" providerId="LiveId" clId="{1320679C-52D2-4BC1-9F34-7139B097422A}" dt="2024-07-27T22:56:06.024" v="39682" actId="478"/>
          <ac:spMkLst>
            <pc:docMk/>
            <pc:sldMk cId="975318944" sldId="625"/>
            <ac:spMk id="17" creationId="{EFF21BA6-661F-9DE6-8B44-62E77B93E8EF}"/>
          </ac:spMkLst>
        </pc:spChg>
        <pc:spChg chg="add del">
          <ac:chgData name="Orlando Marley Filho" userId="db0f27c2ee340672" providerId="LiveId" clId="{1320679C-52D2-4BC1-9F34-7139B097422A}" dt="2024-07-27T22:56:09.467" v="39683" actId="478"/>
          <ac:spMkLst>
            <pc:docMk/>
            <pc:sldMk cId="975318944" sldId="625"/>
            <ac:spMk id="18" creationId="{6AF9B7A2-C5B5-0B06-5B76-0908DAD75A51}"/>
          </ac:spMkLst>
        </pc:spChg>
        <pc:spChg chg="add mod">
          <ac:chgData name="Orlando Marley Filho" userId="db0f27c2ee340672" providerId="LiveId" clId="{1320679C-52D2-4BC1-9F34-7139B097422A}" dt="2024-07-27T23:00:42.430" v="39731" actId="1076"/>
          <ac:spMkLst>
            <pc:docMk/>
            <pc:sldMk cId="975318944" sldId="625"/>
            <ac:spMk id="19"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0"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1" creationId="{00000000-0000-0000-0000-000000000000}"/>
          </ac:spMkLst>
        </pc:spChg>
        <pc:spChg chg="add mod">
          <ac:chgData name="Orlando Marley Filho" userId="db0f27c2ee340672" providerId="LiveId" clId="{1320679C-52D2-4BC1-9F34-7139B097422A}" dt="2024-07-27T23:00:42.430" v="39731" actId="1076"/>
          <ac:spMkLst>
            <pc:docMk/>
            <pc:sldMk cId="975318944" sldId="625"/>
            <ac:spMk id="22"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3"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4"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5" creationId="{00000000-0000-0000-0000-000000000000}"/>
          </ac:spMkLst>
        </pc:spChg>
        <pc:spChg chg="add mod">
          <ac:chgData name="Orlando Marley Filho" userId="db0f27c2ee340672" providerId="LiveId" clId="{1320679C-52D2-4BC1-9F34-7139B097422A}" dt="2024-07-27T23:00:45.325" v="39732" actId="1076"/>
          <ac:spMkLst>
            <pc:docMk/>
            <pc:sldMk cId="975318944" sldId="625"/>
            <ac:spMk id="26" creationId="{00000000-0000-0000-0000-000000000000}"/>
          </ac:spMkLst>
        </pc:spChg>
      </pc:sldChg>
      <pc:sldChg chg="addSp delSp modSp add mod replId modShow">
        <pc:chgData name="Orlando Marley Filho" userId="db0f27c2ee340672" providerId="LiveId" clId="{1320679C-52D2-4BC1-9F34-7139B097422A}" dt="2024-07-27T23:02:15.754" v="39740" actId="729"/>
        <pc:sldMkLst>
          <pc:docMk/>
          <pc:sldMk cId="2749973332" sldId="626"/>
        </pc:sldMkLst>
        <pc:spChg chg="add mod">
          <ac:chgData name="Orlando Marley Filho" userId="db0f27c2ee340672" providerId="LiveId" clId="{1320679C-52D2-4BC1-9F34-7139B097422A}" dt="2024-07-27T22:57:26.240" v="39699" actId="20577"/>
          <ac:spMkLst>
            <pc:docMk/>
            <pc:sldMk cId="2749973332" sldId="626"/>
            <ac:spMk id="3" creationId="{00000000-0000-0000-0000-000000000000}"/>
          </ac:spMkLst>
        </pc:spChg>
        <pc:spChg chg="add mod">
          <ac:chgData name="Orlando Marley Filho" userId="db0f27c2ee340672" providerId="LiveId" clId="{1320679C-52D2-4BC1-9F34-7139B097422A}" dt="2024-07-27T20:37:13.564" v="39342" actId="1076"/>
          <ac:spMkLst>
            <pc:docMk/>
            <pc:sldMk cId="2749973332" sldId="626"/>
            <ac:spMk id="5" creationId="{7D08425A-6F70-B336-6E6A-21EC51B8316C}"/>
          </ac:spMkLst>
        </pc:spChg>
        <pc:spChg chg="add del mod">
          <ac:chgData name="Orlando Marley Filho" userId="db0f27c2ee340672" providerId="LiveId" clId="{1320679C-52D2-4BC1-9F34-7139B097422A}" dt="2024-07-07T17:50:39.557" v="28405" actId="22"/>
          <ac:spMkLst>
            <pc:docMk/>
            <pc:sldMk cId="2749973332" sldId="626"/>
            <ac:spMk id="9" creationId="{EB9157BB-C0C7-745A-6C46-C0BFCE423F13}"/>
          </ac:spMkLst>
        </pc:spChg>
        <pc:spChg chg="add del mod">
          <ac:chgData name="Orlando Marley Filho" userId="db0f27c2ee340672" providerId="LiveId" clId="{1320679C-52D2-4BC1-9F34-7139B097422A}" dt="2024-07-27T22:55:22.732" v="39674" actId="478"/>
          <ac:spMkLst>
            <pc:docMk/>
            <pc:sldMk cId="2749973332" sldId="626"/>
            <ac:spMk id="11" creationId="{DD265482-9CBA-76F6-8D5B-FB87CAA31519}"/>
          </ac:spMkLst>
        </pc:spChg>
        <pc:picChg chg="add del mod">
          <ac:chgData name="Orlando Marley Filho" userId="db0f27c2ee340672" providerId="LiveId" clId="{1320679C-52D2-4BC1-9F34-7139B097422A}" dt="2024-07-27T22:54:54.269" v="39673" actId="478"/>
          <ac:picMkLst>
            <pc:docMk/>
            <pc:sldMk cId="2749973332" sldId="626"/>
            <ac:picMk id="13" creationId="{F993A73A-A3AA-458A-77AE-0D5A7CE33FC4}"/>
          </ac:picMkLst>
        </pc:picChg>
      </pc:sldChg>
      <pc:sldChg chg="addSp delSp modSp add mod modShow">
        <pc:chgData name="Orlando Marley Filho" userId="db0f27c2ee340672" providerId="LiveId" clId="{1320679C-52D2-4BC1-9F34-7139B097422A}" dt="2024-07-27T23:02:15.754" v="39740" actId="729"/>
        <pc:sldMkLst>
          <pc:docMk/>
          <pc:sldMk cId="1586308884" sldId="627"/>
        </pc:sldMkLst>
        <pc:spChg chg="add mod">
          <ac:chgData name="Orlando Marley Filho" userId="db0f27c2ee340672" providerId="LiveId" clId="{1320679C-52D2-4BC1-9F34-7139B097422A}" dt="2024-07-27T22:57:08.981" v="39695" actId="948"/>
          <ac:spMkLst>
            <pc:docMk/>
            <pc:sldMk cId="1586308884" sldId="627"/>
            <ac:spMk id="3" creationId="{00000000-0000-0000-0000-000000000000}"/>
          </ac:spMkLst>
        </pc:spChg>
        <pc:spChg chg="add mod">
          <ac:chgData name="Orlando Marley Filho" userId="db0f27c2ee340672" providerId="LiveId" clId="{1320679C-52D2-4BC1-9F34-7139B097422A}" dt="2024-07-07T17:43:22.095" v="28370" actId="1076"/>
          <ac:spMkLst>
            <pc:docMk/>
            <pc:sldMk cId="1586308884" sldId="627"/>
            <ac:spMk id="5" creationId="{9274D1F0-E6EF-CE00-3C28-84FE1D1A1C02}"/>
          </ac:spMkLst>
        </pc:spChg>
        <pc:spChg chg="add del mod">
          <ac:chgData name="Orlando Marley Filho" userId="db0f27c2ee340672" providerId="LiveId" clId="{1320679C-52D2-4BC1-9F34-7139B097422A}" dt="2024-07-27T22:53:02.261" v="39645" actId="478"/>
          <ac:spMkLst>
            <pc:docMk/>
            <pc:sldMk cId="1586308884" sldId="627"/>
            <ac:spMk id="9" creationId="{00F118A8-440D-1B49-DFA4-9A7DAA3F0F8C}"/>
          </ac:spMkLst>
        </pc:spChg>
        <pc:spChg chg="add del mod">
          <ac:chgData name="Orlando Marley Filho" userId="db0f27c2ee340672" providerId="LiveId" clId="{1320679C-52D2-4BC1-9F34-7139B097422A}" dt="2024-07-27T22:54:19.192" v="39666" actId="478"/>
          <ac:spMkLst>
            <pc:docMk/>
            <pc:sldMk cId="1586308884" sldId="627"/>
            <ac:spMk id="11" creationId="{43866546-071E-DC86-D499-D041CB604F8B}"/>
          </ac:spMkLst>
        </pc:spChg>
      </pc:sldChg>
      <pc:sldChg chg="addSp delSp modSp add mod replId modShow">
        <pc:chgData name="Orlando Marley Filho" userId="db0f27c2ee340672" providerId="LiveId" clId="{1320679C-52D2-4BC1-9F34-7139B097422A}" dt="2024-07-27T23:02:15.754" v="39740" actId="729"/>
        <pc:sldMkLst>
          <pc:docMk/>
          <pc:sldMk cId="1406787648" sldId="628"/>
        </pc:sldMkLst>
        <pc:spChg chg="add mod">
          <ac:chgData name="Orlando Marley Filho" userId="db0f27c2ee340672" providerId="LiveId" clId="{1320679C-52D2-4BC1-9F34-7139B097422A}" dt="2024-07-27T22:49:21.176" v="39614"/>
          <ac:spMkLst>
            <pc:docMk/>
            <pc:sldMk cId="1406787648" sldId="628"/>
            <ac:spMk id="3" creationId="{00000000-0000-0000-0000-000000000000}"/>
          </ac:spMkLst>
        </pc:spChg>
        <pc:spChg chg="add mod">
          <ac:chgData name="Orlando Marley Filho" userId="db0f27c2ee340672" providerId="LiveId" clId="{1320679C-52D2-4BC1-9F34-7139B097422A}" dt="2024-07-27T22:49:21.176" v="39614"/>
          <ac:spMkLst>
            <pc:docMk/>
            <pc:sldMk cId="1406787648" sldId="628"/>
            <ac:spMk id="5" creationId="{00000000-0000-0000-0000-000000000000}"/>
          </ac:spMkLst>
        </pc:spChg>
        <pc:spChg chg="add del">
          <ac:chgData name="Orlando Marley Filho" userId="db0f27c2ee340672" providerId="LiveId" clId="{1320679C-52D2-4BC1-9F34-7139B097422A}" dt="2024-07-07T17:43:36.473" v="28372" actId="22"/>
          <ac:spMkLst>
            <pc:docMk/>
            <pc:sldMk cId="1406787648" sldId="628"/>
            <ac:spMk id="5" creationId="{5262BD4E-1FF1-B585-418D-08C722871561}"/>
          </ac:spMkLst>
        </pc:spChg>
        <pc:spChg chg="add mod">
          <ac:chgData name="Orlando Marley Filho" userId="db0f27c2ee340672" providerId="LiveId" clId="{1320679C-52D2-4BC1-9F34-7139B097422A}" dt="2024-07-27T22:49:21.176" v="39614"/>
          <ac:spMkLst>
            <pc:docMk/>
            <pc:sldMk cId="1406787648" sldId="628"/>
            <ac:spMk id="8" creationId="{00000000-0000-0000-0000-000000000000}"/>
          </ac:spMkLst>
        </pc:spChg>
        <pc:spChg chg="add mod">
          <ac:chgData name="Orlando Marley Filho" userId="db0f27c2ee340672" providerId="LiveId" clId="{1320679C-52D2-4BC1-9F34-7139B097422A}" dt="2024-07-07T17:43:40.358" v="28375" actId="1076"/>
          <ac:spMkLst>
            <pc:docMk/>
            <pc:sldMk cId="1406787648" sldId="628"/>
            <ac:spMk id="9" creationId="{119F9EC3-B737-2FB1-EB34-02DD7929235A}"/>
          </ac:spMkLst>
        </pc:spChg>
        <pc:spChg chg="add del mod">
          <ac:chgData name="Orlando Marley Filho" userId="db0f27c2ee340672" providerId="LiveId" clId="{1320679C-52D2-4BC1-9F34-7139B097422A}" dt="2024-07-27T22:56:48.571" v="39691" actId="948"/>
          <ac:spMkLst>
            <pc:docMk/>
            <pc:sldMk cId="1406787648" sldId="628"/>
            <ac:spMk id="10" creationId="{71542810-96BC-B365-756A-29C54B2C7D68}"/>
          </ac:spMkLst>
        </pc:spChg>
        <pc:spChg chg="add del mod">
          <ac:chgData name="Orlando Marley Filho" userId="db0f27c2ee340672" providerId="LiveId" clId="{1320679C-52D2-4BC1-9F34-7139B097422A}" dt="2024-07-27T22:49:24.547" v="39615" actId="478"/>
          <ac:spMkLst>
            <pc:docMk/>
            <pc:sldMk cId="1406787648" sldId="628"/>
            <ac:spMk id="11" creationId="{AB89F2E6-2E5D-A0B2-871D-D9BE4736F884}"/>
          </ac:spMkLst>
        </pc:spChg>
        <pc:spChg chg="add mod">
          <ac:chgData name="Orlando Marley Filho" userId="db0f27c2ee340672" providerId="LiveId" clId="{1320679C-52D2-4BC1-9F34-7139B097422A}" dt="2024-07-27T22:49:57.362" v="39626" actId="21"/>
          <ac:spMkLst>
            <pc:docMk/>
            <pc:sldMk cId="1406787648" sldId="628"/>
            <ac:spMk id="12" creationId="{CEB50452-4829-82CE-016F-39B863245277}"/>
          </ac:spMkLst>
        </pc:spChg>
        <pc:spChg chg="add del mod">
          <ac:chgData name="Orlando Marley Filho" userId="db0f27c2ee340672" providerId="LiveId" clId="{1320679C-52D2-4BC1-9F34-7139B097422A}" dt="2024-07-27T22:54:27.944" v="39668" actId="478"/>
          <ac:spMkLst>
            <pc:docMk/>
            <pc:sldMk cId="1406787648" sldId="628"/>
            <ac:spMk id="13" creationId="{2F13D96A-1D50-FE7A-9A52-69740F7E7DCE}"/>
          </ac:spMkLst>
        </pc:spChg>
        <pc:spChg chg="add del mod">
          <ac:chgData name="Orlando Marley Filho" userId="db0f27c2ee340672" providerId="LiveId" clId="{1320679C-52D2-4BC1-9F34-7139B097422A}" dt="2024-07-27T22:56:24.744" v="39687" actId="478"/>
          <ac:spMkLst>
            <pc:docMk/>
            <pc:sldMk cId="1406787648" sldId="628"/>
            <ac:spMk id="14" creationId="{0E3DCD1F-13CC-D686-4586-541BCD926A43}"/>
          </ac:spMkLst>
        </pc:spChg>
        <pc:spChg chg="add del mod">
          <ac:chgData name="Orlando Marley Filho" userId="db0f27c2ee340672" providerId="LiveId" clId="{1320679C-52D2-4BC1-9F34-7139B097422A}" dt="2024-07-27T22:51:48.302" v="39642" actId="478"/>
          <ac:spMkLst>
            <pc:docMk/>
            <pc:sldMk cId="1406787648" sldId="628"/>
            <ac:spMk id="15" creationId="{ABAE5670-CFE3-FA56-67EE-21E901C29E2C}"/>
          </ac:spMkLst>
        </pc:spChg>
        <pc:spChg chg="add del mod">
          <ac:chgData name="Orlando Marley Filho" userId="db0f27c2ee340672" providerId="LiveId" clId="{1320679C-52D2-4BC1-9F34-7139B097422A}" dt="2024-07-27T22:51:46.930" v="39641" actId="478"/>
          <ac:spMkLst>
            <pc:docMk/>
            <pc:sldMk cId="1406787648" sldId="628"/>
            <ac:spMk id="17" creationId="{712E0D43-459D-7AD4-4CEF-451E44F3BF8B}"/>
          </ac:spMkLst>
        </pc:spChg>
        <pc:graphicFrameChg chg="add mod">
          <ac:chgData name="Orlando Marley Filho" userId="db0f27c2ee340672" providerId="LiveId" clId="{1320679C-52D2-4BC1-9F34-7139B097422A}" dt="2024-07-27T22:50:46.534" v="39639" actId="12084"/>
          <ac:graphicFrameMkLst>
            <pc:docMk/>
            <pc:sldMk cId="1406787648" sldId="628"/>
            <ac:graphicFrameMk id="16" creationId="{C602D90C-C89E-18B9-6420-2CB1EAF75EB0}"/>
          </ac:graphicFrameMkLst>
        </pc:graphicFrameChg>
      </pc:sldChg>
      <pc:sldChg chg="addSp delSp modSp add mod ord modAnim modShow modNotesTx">
        <pc:chgData name="Orlando Marley Filho" userId="db0f27c2ee340672" providerId="LiveId" clId="{1320679C-52D2-4BC1-9F34-7139B097422A}" dt="2024-07-28T22:47:56.583" v="42929"/>
        <pc:sldMkLst>
          <pc:docMk/>
          <pc:sldMk cId="4276985642" sldId="629"/>
        </pc:sldMkLst>
        <pc:spChg chg="mod">
          <ac:chgData name="Orlando Marley Filho" userId="db0f27c2ee340672" providerId="LiveId" clId="{1320679C-52D2-4BC1-9F34-7139B097422A}" dt="2024-07-28T22:41:08.426" v="42836" actId="1076"/>
          <ac:spMkLst>
            <pc:docMk/>
            <pc:sldMk cId="4276985642" sldId="629"/>
            <ac:spMk id="2" creationId="{518CBEBD-7F61-1C19-2D5B-79CCDBF0BEE5}"/>
          </ac:spMkLst>
        </pc:spChg>
        <pc:spChg chg="add mod ord">
          <ac:chgData name="Orlando Marley Filho" userId="db0f27c2ee340672" providerId="LiveId" clId="{1320679C-52D2-4BC1-9F34-7139B097422A}" dt="2024-07-28T22:27:59.980" v="42773" actId="12788"/>
          <ac:spMkLst>
            <pc:docMk/>
            <pc:sldMk cId="4276985642" sldId="629"/>
            <ac:spMk id="3" creationId="{B9DB72BB-DE9D-4831-C68C-6DCBD1281ECF}"/>
          </ac:spMkLst>
        </pc:spChg>
        <pc:spChg chg="add mod">
          <ac:chgData name="Orlando Marley Filho" userId="db0f27c2ee340672" providerId="LiveId" clId="{1320679C-52D2-4BC1-9F34-7139B097422A}" dt="2024-07-28T22:01:39.720" v="42103" actId="465"/>
          <ac:spMkLst>
            <pc:docMk/>
            <pc:sldMk cId="4276985642" sldId="629"/>
            <ac:spMk id="4" creationId="{15230BE4-A080-D201-2015-2867A3A16348}"/>
          </ac:spMkLst>
        </pc:spChg>
        <pc:spChg chg="add mod">
          <ac:chgData name="Orlando Marley Filho" userId="db0f27c2ee340672" providerId="LiveId" clId="{1320679C-52D2-4BC1-9F34-7139B097422A}" dt="2024-07-28T22:06:52.760" v="42336" actId="1076"/>
          <ac:spMkLst>
            <pc:docMk/>
            <pc:sldMk cId="4276985642" sldId="629"/>
            <ac:spMk id="7" creationId="{C6256B71-20B6-41A4-8920-C3FA6321093A}"/>
          </ac:spMkLst>
        </pc:spChg>
        <pc:spChg chg="add mod">
          <ac:chgData name="Orlando Marley Filho" userId="db0f27c2ee340672" providerId="LiveId" clId="{1320679C-52D2-4BC1-9F34-7139B097422A}" dt="2024-07-28T22:06:38.756" v="42332" actId="1076"/>
          <ac:spMkLst>
            <pc:docMk/>
            <pc:sldMk cId="4276985642" sldId="629"/>
            <ac:spMk id="8" creationId="{D6B0B5A6-0238-4E6C-BC98-8143FC6D49AF}"/>
          </ac:spMkLst>
        </pc:spChg>
        <pc:spChg chg="add del mod">
          <ac:chgData name="Orlando Marley Filho" userId="db0f27c2ee340672" providerId="LiveId" clId="{1320679C-52D2-4BC1-9F34-7139B097422A}" dt="2024-07-28T22:06:35.059" v="42331" actId="1076"/>
          <ac:spMkLst>
            <pc:docMk/>
            <pc:sldMk cId="4276985642" sldId="629"/>
            <ac:spMk id="12" creationId="{E5D4A7D0-5E44-1943-968A-C198F40D0E71}"/>
          </ac:spMkLst>
        </pc:spChg>
        <pc:spChg chg="add mod">
          <ac:chgData name="Orlando Marley Filho" userId="db0f27c2ee340672" providerId="LiveId" clId="{1320679C-52D2-4BC1-9F34-7139B097422A}" dt="2024-07-28T22:06:44.939" v="42333" actId="1076"/>
          <ac:spMkLst>
            <pc:docMk/>
            <pc:sldMk cId="4276985642" sldId="629"/>
            <ac:spMk id="14" creationId="{262B01EF-097F-3797-8830-365E1588752D}"/>
          </ac:spMkLst>
        </pc:spChg>
        <pc:spChg chg="add mod">
          <ac:chgData name="Orlando Marley Filho" userId="db0f27c2ee340672" providerId="LiveId" clId="{1320679C-52D2-4BC1-9F34-7139B097422A}" dt="2024-07-28T22:09:11.172" v="42446" actId="12788"/>
          <ac:spMkLst>
            <pc:docMk/>
            <pc:sldMk cId="4276985642" sldId="629"/>
            <ac:spMk id="15" creationId="{9DF2BD42-A8E8-90C2-B656-E325F2343B5E}"/>
          </ac:spMkLst>
        </pc:spChg>
        <pc:spChg chg="add mod">
          <ac:chgData name="Orlando Marley Filho" userId="db0f27c2ee340672" providerId="LiveId" clId="{1320679C-52D2-4BC1-9F34-7139B097422A}" dt="2024-07-28T22:24:08.162" v="42744" actId="1076"/>
          <ac:spMkLst>
            <pc:docMk/>
            <pc:sldMk cId="4276985642" sldId="629"/>
            <ac:spMk id="16" creationId="{1F0B9928-A897-822F-6F16-DC67756BD7A0}"/>
          </ac:spMkLst>
        </pc:spChg>
        <pc:spChg chg="add mod">
          <ac:chgData name="Orlando Marley Filho" userId="db0f27c2ee340672" providerId="LiveId" clId="{1320679C-52D2-4BC1-9F34-7139B097422A}" dt="2024-07-28T22:24:10.788" v="42745" actId="1076"/>
          <ac:spMkLst>
            <pc:docMk/>
            <pc:sldMk cId="4276985642" sldId="629"/>
            <ac:spMk id="17" creationId="{FD061E8F-2DBA-7946-04D4-B5F3E80941E5}"/>
          </ac:spMkLst>
        </pc:spChg>
        <pc:spChg chg="add mod">
          <ac:chgData name="Orlando Marley Filho" userId="db0f27c2ee340672" providerId="LiveId" clId="{1320679C-52D2-4BC1-9F34-7139B097422A}" dt="2024-07-28T22:09:11.172" v="42446" actId="12788"/>
          <ac:spMkLst>
            <pc:docMk/>
            <pc:sldMk cId="4276985642" sldId="629"/>
            <ac:spMk id="18" creationId="{EF799248-5F00-C1D9-8F95-8FBAB3ED7C66}"/>
          </ac:spMkLst>
        </pc:spChg>
        <pc:spChg chg="add mod">
          <ac:chgData name="Orlando Marley Filho" userId="db0f27c2ee340672" providerId="LiveId" clId="{1320679C-52D2-4BC1-9F34-7139B097422A}" dt="2024-07-28T22:11:59.581" v="42493" actId="12788"/>
          <ac:spMkLst>
            <pc:docMk/>
            <pc:sldMk cId="4276985642" sldId="629"/>
            <ac:spMk id="19" creationId="{F8AD5439-AA9C-07C8-7EBE-9A9E35F8CD2B}"/>
          </ac:spMkLst>
        </pc:spChg>
        <pc:spChg chg="add mod">
          <ac:chgData name="Orlando Marley Filho" userId="db0f27c2ee340672" providerId="LiveId" clId="{1320679C-52D2-4BC1-9F34-7139B097422A}" dt="2024-07-28T22:12:04.417" v="42494" actId="12788"/>
          <ac:spMkLst>
            <pc:docMk/>
            <pc:sldMk cId="4276985642" sldId="629"/>
            <ac:spMk id="20" creationId="{B2D0EB33-D096-7999-D3FB-16AF48947B8B}"/>
          </ac:spMkLst>
        </pc:spChg>
        <pc:spChg chg="add mod">
          <ac:chgData name="Orlando Marley Filho" userId="db0f27c2ee340672" providerId="LiveId" clId="{1320679C-52D2-4BC1-9F34-7139B097422A}" dt="2024-07-28T22:27:59.980" v="42773" actId="12788"/>
          <ac:spMkLst>
            <pc:docMk/>
            <pc:sldMk cId="4276985642" sldId="629"/>
            <ac:spMk id="21" creationId="{42CE956F-39FD-4D38-8830-5DD16D0AB9F5}"/>
          </ac:spMkLst>
        </pc:spChg>
        <pc:spChg chg="add mod">
          <ac:chgData name="Orlando Marley Filho" userId="db0f27c2ee340672" providerId="LiveId" clId="{1320679C-52D2-4BC1-9F34-7139B097422A}" dt="2024-07-28T22:18:02.664" v="42664" actId="12789"/>
          <ac:spMkLst>
            <pc:docMk/>
            <pc:sldMk cId="4276985642" sldId="629"/>
            <ac:spMk id="22" creationId="{2E316912-BE6E-934E-9F88-08C36D593E48}"/>
          </ac:spMkLst>
        </pc:spChg>
        <pc:spChg chg="add mod">
          <ac:chgData name="Orlando Marley Filho" userId="db0f27c2ee340672" providerId="LiveId" clId="{1320679C-52D2-4BC1-9F34-7139B097422A}" dt="2024-07-28T22:27:59.980" v="42773" actId="12788"/>
          <ac:spMkLst>
            <pc:docMk/>
            <pc:sldMk cId="4276985642" sldId="629"/>
            <ac:spMk id="23" creationId="{4E5D6095-AA1A-FED7-40C3-02C06F9D1A0C}"/>
          </ac:spMkLst>
        </pc:spChg>
        <pc:spChg chg="add mod">
          <ac:chgData name="Orlando Marley Filho" userId="db0f27c2ee340672" providerId="LiveId" clId="{1320679C-52D2-4BC1-9F34-7139B097422A}" dt="2024-07-28T22:18:02.664" v="42664" actId="12789"/>
          <ac:spMkLst>
            <pc:docMk/>
            <pc:sldMk cId="4276985642" sldId="629"/>
            <ac:spMk id="24" creationId="{08F19C20-8CD5-4D3F-7C73-9B7D3EA5B62A}"/>
          </ac:spMkLst>
        </pc:spChg>
        <pc:spChg chg="add mod">
          <ac:chgData name="Orlando Marley Filho" userId="db0f27c2ee340672" providerId="LiveId" clId="{1320679C-52D2-4BC1-9F34-7139B097422A}" dt="2024-07-28T22:14:11.919" v="42584" actId="1076"/>
          <ac:spMkLst>
            <pc:docMk/>
            <pc:sldMk cId="4276985642" sldId="629"/>
            <ac:spMk id="25" creationId="{C0E9AB05-FFFA-EAC3-8FCC-D7A681F8C481}"/>
          </ac:spMkLst>
        </pc:spChg>
        <pc:spChg chg="add mod">
          <ac:chgData name="Orlando Marley Filho" userId="db0f27c2ee340672" providerId="LiveId" clId="{1320679C-52D2-4BC1-9F34-7139B097422A}" dt="2024-07-28T22:15:38.750" v="42624" actId="12788"/>
          <ac:spMkLst>
            <pc:docMk/>
            <pc:sldMk cId="4276985642" sldId="629"/>
            <ac:spMk id="26" creationId="{1AE723B5-E85C-A42F-CBBA-A697AA292EDF}"/>
          </ac:spMkLst>
        </pc:spChg>
        <pc:spChg chg="add mod">
          <ac:chgData name="Orlando Marley Filho" userId="db0f27c2ee340672" providerId="LiveId" clId="{1320679C-52D2-4BC1-9F34-7139B097422A}" dt="2024-07-28T22:14:11.919" v="42584" actId="1076"/>
          <ac:spMkLst>
            <pc:docMk/>
            <pc:sldMk cId="4276985642" sldId="629"/>
            <ac:spMk id="27" creationId="{BC95C9A1-403D-882A-DC84-EF4DB52411A2}"/>
          </ac:spMkLst>
        </pc:spChg>
        <pc:spChg chg="add mod">
          <ac:chgData name="Orlando Marley Filho" userId="db0f27c2ee340672" providerId="LiveId" clId="{1320679C-52D2-4BC1-9F34-7139B097422A}" dt="2024-07-28T22:32:22.970" v="42811" actId="20577"/>
          <ac:spMkLst>
            <pc:docMk/>
            <pc:sldMk cId="4276985642" sldId="629"/>
            <ac:spMk id="28" creationId="{295AEF94-45AC-A401-76A0-7C2193ED1247}"/>
          </ac:spMkLst>
        </pc:spChg>
        <pc:spChg chg="add del mod">
          <ac:chgData name="Orlando Marley Filho" userId="db0f27c2ee340672" providerId="LiveId" clId="{1320679C-52D2-4BC1-9F34-7139B097422A}" dt="2024-07-28T22:32:17.861" v="42799" actId="478"/>
          <ac:spMkLst>
            <pc:docMk/>
            <pc:sldMk cId="4276985642" sldId="629"/>
            <ac:spMk id="29" creationId="{C5333773-B05C-E55F-1DAF-8FADA5B6472C}"/>
          </ac:spMkLst>
        </pc:spChg>
        <pc:spChg chg="add mod">
          <ac:chgData name="Orlando Marley Filho" userId="db0f27c2ee340672" providerId="LiveId" clId="{1320679C-52D2-4BC1-9F34-7139B097422A}" dt="2024-07-28T22:27:59.980" v="42773" actId="12788"/>
          <ac:spMkLst>
            <pc:docMk/>
            <pc:sldMk cId="4276985642" sldId="629"/>
            <ac:spMk id="30" creationId="{78C333D0-FF34-10D7-C5B2-DF31EF5C0773}"/>
          </ac:spMkLst>
        </pc:spChg>
        <pc:spChg chg="add mod">
          <ac:chgData name="Orlando Marley Filho" userId="db0f27c2ee340672" providerId="LiveId" clId="{1320679C-52D2-4BC1-9F34-7139B097422A}" dt="2024-07-28T22:27:59.980" v="42773" actId="12788"/>
          <ac:spMkLst>
            <pc:docMk/>
            <pc:sldMk cId="4276985642" sldId="629"/>
            <ac:spMk id="31" creationId="{13FC2338-F04A-EA39-2FE3-884133BD3273}"/>
          </ac:spMkLst>
        </pc:spChg>
        <pc:spChg chg="add mod">
          <ac:chgData name="Orlando Marley Filho" userId="db0f27c2ee340672" providerId="LiveId" clId="{1320679C-52D2-4BC1-9F34-7139B097422A}" dt="2024-07-28T22:46:55.812" v="42917" actId="1076"/>
          <ac:spMkLst>
            <pc:docMk/>
            <pc:sldMk cId="4276985642" sldId="629"/>
            <ac:spMk id="32" creationId="{6D922CB1-5C38-8C91-A99D-718AF46445F6}"/>
          </ac:spMkLst>
        </pc:spChg>
        <pc:spChg chg="add mod">
          <ac:chgData name="Orlando Marley Filho" userId="db0f27c2ee340672" providerId="LiveId" clId="{1320679C-52D2-4BC1-9F34-7139B097422A}" dt="2024-07-28T22:27:59.980" v="42773" actId="12788"/>
          <ac:spMkLst>
            <pc:docMk/>
            <pc:sldMk cId="4276985642" sldId="629"/>
            <ac:spMk id="33" creationId="{AD4784EF-9DF7-0B0E-BDAC-1F2798BBCD61}"/>
          </ac:spMkLst>
        </pc:spChg>
        <pc:spChg chg="add mod">
          <ac:chgData name="Orlando Marley Filho" userId="db0f27c2ee340672" providerId="LiveId" clId="{1320679C-52D2-4BC1-9F34-7139B097422A}" dt="2024-07-28T22:27:59.980" v="42773" actId="12788"/>
          <ac:spMkLst>
            <pc:docMk/>
            <pc:sldMk cId="4276985642" sldId="629"/>
            <ac:spMk id="34" creationId="{E80F6DE4-4048-E41B-1E82-B3F0F470DB42}"/>
          </ac:spMkLst>
        </pc:spChg>
        <pc:spChg chg="add mod">
          <ac:chgData name="Orlando Marley Filho" userId="db0f27c2ee340672" providerId="LiveId" clId="{1320679C-52D2-4BC1-9F34-7139B097422A}" dt="2024-07-28T22:12:17.367" v="42497" actId="14100"/>
          <ac:spMkLst>
            <pc:docMk/>
            <pc:sldMk cId="4276985642" sldId="629"/>
            <ac:spMk id="35" creationId="{111105BB-0E69-70EC-033D-7247964A5AD5}"/>
          </ac:spMkLst>
        </pc:spChg>
        <pc:spChg chg="add mod ord">
          <ac:chgData name="Orlando Marley Filho" userId="db0f27c2ee340672" providerId="LiveId" clId="{1320679C-52D2-4BC1-9F34-7139B097422A}" dt="2024-07-28T22:14:11.919" v="42584" actId="1076"/>
          <ac:spMkLst>
            <pc:docMk/>
            <pc:sldMk cId="4276985642" sldId="629"/>
            <ac:spMk id="36" creationId="{216433FB-1E86-1481-FA9B-78BCF603E6BC}"/>
          </ac:spMkLst>
        </pc:spChg>
        <pc:spChg chg="add mod ord">
          <ac:chgData name="Orlando Marley Filho" userId="db0f27c2ee340672" providerId="LiveId" clId="{1320679C-52D2-4BC1-9F34-7139B097422A}" dt="2024-07-28T22:14:11.919" v="42584" actId="1076"/>
          <ac:spMkLst>
            <pc:docMk/>
            <pc:sldMk cId="4276985642" sldId="629"/>
            <ac:spMk id="37" creationId="{F6D76276-66EB-E9D4-69C4-CCEB387E305A}"/>
          </ac:spMkLst>
        </pc:spChg>
        <pc:spChg chg="add mod">
          <ac:chgData name="Orlando Marley Filho" userId="db0f27c2ee340672" providerId="LiveId" clId="{1320679C-52D2-4BC1-9F34-7139B097422A}" dt="2024-07-28T22:14:11.919" v="42584" actId="1076"/>
          <ac:spMkLst>
            <pc:docMk/>
            <pc:sldMk cId="4276985642" sldId="629"/>
            <ac:spMk id="38" creationId="{260476C7-9575-8EC5-9977-4D3BB9B99D21}"/>
          </ac:spMkLst>
        </pc:spChg>
        <pc:spChg chg="add mod">
          <ac:chgData name="Orlando Marley Filho" userId="db0f27c2ee340672" providerId="LiveId" clId="{1320679C-52D2-4BC1-9F34-7139B097422A}" dt="2024-07-28T22:15:38.750" v="42624" actId="12788"/>
          <ac:spMkLst>
            <pc:docMk/>
            <pc:sldMk cId="4276985642" sldId="629"/>
            <ac:spMk id="39" creationId="{223255CB-0155-74F2-8BD9-3515ECB0B56D}"/>
          </ac:spMkLst>
        </pc:spChg>
        <pc:spChg chg="add mod">
          <ac:chgData name="Orlando Marley Filho" userId="db0f27c2ee340672" providerId="LiveId" clId="{1320679C-52D2-4BC1-9F34-7139B097422A}" dt="2024-07-28T22:15:38.750" v="42624" actId="12788"/>
          <ac:spMkLst>
            <pc:docMk/>
            <pc:sldMk cId="4276985642" sldId="629"/>
            <ac:spMk id="40" creationId="{7BFD6538-CF10-38F9-7FF6-F3FC2C3A1214}"/>
          </ac:spMkLst>
        </pc:spChg>
        <pc:spChg chg="add mod">
          <ac:chgData name="Orlando Marley Filho" userId="db0f27c2ee340672" providerId="LiveId" clId="{1320679C-52D2-4BC1-9F34-7139B097422A}" dt="2024-07-28T22:14:23.735" v="42587"/>
          <ac:spMkLst>
            <pc:docMk/>
            <pc:sldMk cId="4276985642" sldId="629"/>
            <ac:spMk id="41" creationId="{D6B8C0C5-387C-3D4D-031C-B0520323F91C}"/>
          </ac:spMkLst>
        </pc:spChg>
        <pc:spChg chg="add mod">
          <ac:chgData name="Orlando Marley Filho" userId="db0f27c2ee340672" providerId="LiveId" clId="{1320679C-52D2-4BC1-9F34-7139B097422A}" dt="2024-07-28T22:14:23.735" v="42587"/>
          <ac:spMkLst>
            <pc:docMk/>
            <pc:sldMk cId="4276985642" sldId="629"/>
            <ac:spMk id="42" creationId="{AC0E8E0B-CECA-C4C5-63C4-1BAEDCE14A84}"/>
          </ac:spMkLst>
        </pc:spChg>
        <pc:spChg chg="add mod">
          <ac:chgData name="Orlando Marley Filho" userId="db0f27c2ee340672" providerId="LiveId" clId="{1320679C-52D2-4BC1-9F34-7139B097422A}" dt="2024-07-28T22:15:38.750" v="42624" actId="12788"/>
          <ac:spMkLst>
            <pc:docMk/>
            <pc:sldMk cId="4276985642" sldId="629"/>
            <ac:spMk id="43" creationId="{66D840FA-7E6D-C319-DF48-C8A8C80C18DE}"/>
          </ac:spMkLst>
        </pc:spChg>
        <pc:spChg chg="add mod">
          <ac:chgData name="Orlando Marley Filho" userId="db0f27c2ee340672" providerId="LiveId" clId="{1320679C-52D2-4BC1-9F34-7139B097422A}" dt="2024-07-28T22:15:38.750" v="42624" actId="12788"/>
          <ac:spMkLst>
            <pc:docMk/>
            <pc:sldMk cId="4276985642" sldId="629"/>
            <ac:spMk id="44" creationId="{E615E893-C352-919E-165F-6D25611609D2}"/>
          </ac:spMkLst>
        </pc:spChg>
        <pc:spChg chg="add mod">
          <ac:chgData name="Orlando Marley Filho" userId="db0f27c2ee340672" providerId="LiveId" clId="{1320679C-52D2-4BC1-9F34-7139B097422A}" dt="2024-07-28T22:27:59.980" v="42773" actId="12788"/>
          <ac:spMkLst>
            <pc:docMk/>
            <pc:sldMk cId="4276985642" sldId="629"/>
            <ac:spMk id="45" creationId="{C9EF2DC7-9E68-5199-A707-4F78E5F7CCAF}"/>
          </ac:spMkLst>
        </pc:spChg>
        <pc:spChg chg="add mod">
          <ac:chgData name="Orlando Marley Filho" userId="db0f27c2ee340672" providerId="LiveId" clId="{1320679C-52D2-4BC1-9F34-7139B097422A}" dt="2024-07-28T22:27:59.980" v="42773" actId="12788"/>
          <ac:spMkLst>
            <pc:docMk/>
            <pc:sldMk cId="4276985642" sldId="629"/>
            <ac:spMk id="46" creationId="{68ABB3FE-0615-69C7-2863-278D82F22651}"/>
          </ac:spMkLst>
        </pc:spChg>
        <pc:spChg chg="add mod">
          <ac:chgData name="Orlando Marley Filho" userId="db0f27c2ee340672" providerId="LiveId" clId="{1320679C-52D2-4BC1-9F34-7139B097422A}" dt="2024-07-28T22:27:59.980" v="42773" actId="12788"/>
          <ac:spMkLst>
            <pc:docMk/>
            <pc:sldMk cId="4276985642" sldId="629"/>
            <ac:spMk id="47" creationId="{4A151A01-CEAA-13DE-BE66-31CBFF91E7A5}"/>
          </ac:spMkLst>
        </pc:spChg>
        <pc:spChg chg="add mod">
          <ac:chgData name="Orlando Marley Filho" userId="db0f27c2ee340672" providerId="LiveId" clId="{1320679C-52D2-4BC1-9F34-7139B097422A}" dt="2024-07-28T22:27:59.980" v="42773" actId="12788"/>
          <ac:spMkLst>
            <pc:docMk/>
            <pc:sldMk cId="4276985642" sldId="629"/>
            <ac:spMk id="48" creationId="{50CB0BD4-D335-33F8-A655-4679E4394BAA}"/>
          </ac:spMkLst>
        </pc:spChg>
        <pc:picChg chg="add del">
          <ac:chgData name="Orlando Marley Filho" userId="db0f27c2ee340672" providerId="LiveId" clId="{1320679C-52D2-4BC1-9F34-7139B097422A}" dt="2024-07-07T20:29:55.046" v="30417" actId="478"/>
          <ac:picMkLst>
            <pc:docMk/>
            <pc:sldMk cId="4276985642" sldId="629"/>
            <ac:picMk id="4" creationId="{D9F34EE4-5825-5B67-7034-3CAEA9AD303D}"/>
          </ac:picMkLst>
        </pc:picChg>
        <pc:picChg chg="add mod">
          <ac:chgData name="Orlando Marley Filho" userId="db0f27c2ee340672" providerId="LiveId" clId="{1320679C-52D2-4BC1-9F34-7139B097422A}" dt="2024-07-28T22:01:39.720" v="42103" actId="465"/>
          <ac:picMkLst>
            <pc:docMk/>
            <pc:sldMk cId="4276985642" sldId="629"/>
            <ac:picMk id="5" creationId="{C1941114-D962-41D4-BFC9-48FAB75A3E09}"/>
          </ac:picMkLst>
        </pc:picChg>
        <pc:picChg chg="add del">
          <ac:chgData name="Orlando Marley Filho" userId="db0f27c2ee340672" providerId="LiveId" clId="{1320679C-52D2-4BC1-9F34-7139B097422A}" dt="2024-07-07T20:29:53.969" v="30416" actId="22"/>
          <ac:picMkLst>
            <pc:docMk/>
            <pc:sldMk cId="4276985642" sldId="629"/>
            <ac:picMk id="7" creationId="{2A9BF9B8-DDED-3958-F25D-DCDF63636C1F}"/>
          </ac:picMkLst>
        </pc:picChg>
        <pc:picChg chg="add del mod">
          <ac:chgData name="Orlando Marley Filho" userId="db0f27c2ee340672" providerId="LiveId" clId="{1320679C-52D2-4BC1-9F34-7139B097422A}" dt="2024-07-28T22:24:15.157" v="42746" actId="478"/>
          <ac:picMkLst>
            <pc:docMk/>
            <pc:sldMk cId="4276985642" sldId="629"/>
            <ac:picMk id="10" creationId="{6E4009C6-2834-6218-EAF4-B0B5C4A9B8E4}"/>
          </ac:picMkLst>
        </pc:picChg>
        <pc:picChg chg="add mod">
          <ac:chgData name="Orlando Marley Filho" userId="db0f27c2ee340672" providerId="LiveId" clId="{1320679C-52D2-4BC1-9F34-7139B097422A}" dt="2024-07-28T22:01:39.720" v="42103" actId="465"/>
          <ac:picMkLst>
            <pc:docMk/>
            <pc:sldMk cId="4276985642" sldId="629"/>
            <ac:picMk id="11" creationId="{7249C1EC-5A69-3C4D-9DDF-0DB93BB70BC6}"/>
          </ac:picMkLst>
        </pc:picChg>
        <pc:picChg chg="add mod">
          <ac:chgData name="Orlando Marley Filho" userId="db0f27c2ee340672" providerId="LiveId" clId="{1320679C-52D2-4BC1-9F34-7139B097422A}" dt="2024-07-28T22:01:39.720" v="42103" actId="465"/>
          <ac:picMkLst>
            <pc:docMk/>
            <pc:sldMk cId="4276985642" sldId="629"/>
            <ac:picMk id="13" creationId="{1AAF98C5-35B9-5FF2-FD98-21CFC9F35E05}"/>
          </ac:picMkLst>
        </pc:picChg>
        <pc:picChg chg="add mod">
          <ac:chgData name="Orlando Marley Filho" userId="db0f27c2ee340672" providerId="LiveId" clId="{1320679C-52D2-4BC1-9F34-7139B097422A}" dt="2024-07-28T22:47:10.383" v="42919" actId="1076"/>
          <ac:picMkLst>
            <pc:docMk/>
            <pc:sldMk cId="4276985642" sldId="629"/>
            <ac:picMk id="54" creationId="{B648EB9D-E261-4908-BF89-B6CB02379325}"/>
          </ac:picMkLst>
        </pc:picChg>
        <pc:picChg chg="add mod">
          <ac:chgData name="Orlando Marley Filho" userId="db0f27c2ee340672" providerId="LiveId" clId="{1320679C-52D2-4BC1-9F34-7139B097422A}" dt="2024-07-28T22:45:21.659" v="42907" actId="1076"/>
          <ac:picMkLst>
            <pc:docMk/>
            <pc:sldMk cId="4276985642" sldId="629"/>
            <ac:picMk id="55" creationId="{6E9DE789-1163-44CF-AF26-EC7F6657AB42}"/>
          </ac:picMkLst>
        </pc:picChg>
        <pc:picChg chg="add mod">
          <ac:chgData name="Orlando Marley Filho" userId="db0f27c2ee340672" providerId="LiveId" clId="{1320679C-52D2-4BC1-9F34-7139B097422A}" dt="2024-07-28T22:45:36.874" v="42912" actId="1076"/>
          <ac:picMkLst>
            <pc:docMk/>
            <pc:sldMk cId="4276985642" sldId="629"/>
            <ac:picMk id="56" creationId="{B409BAE7-B594-48DE-A515-288D23E675D4}"/>
          </ac:picMkLst>
        </pc:picChg>
        <pc:picChg chg="add mod">
          <ac:chgData name="Orlando Marley Filho" userId="db0f27c2ee340672" providerId="LiveId" clId="{1320679C-52D2-4BC1-9F34-7139B097422A}" dt="2024-07-28T22:45:38.518" v="42913" actId="1076"/>
          <ac:picMkLst>
            <pc:docMk/>
            <pc:sldMk cId="4276985642" sldId="629"/>
            <ac:picMk id="57" creationId="{6F7D8291-0A7E-4E11-9200-80AD96F02889}"/>
          </ac:picMkLst>
        </pc:picChg>
        <pc:picChg chg="add mod">
          <ac:chgData name="Orlando Marley Filho" userId="db0f27c2ee340672" providerId="LiveId" clId="{1320679C-52D2-4BC1-9F34-7139B097422A}" dt="2024-07-28T22:47:00.262" v="42918" actId="1076"/>
          <ac:picMkLst>
            <pc:docMk/>
            <pc:sldMk cId="4276985642" sldId="629"/>
            <ac:picMk id="58" creationId="{74D7B39F-56C4-4E0C-8942-64E440F750FC}"/>
          </ac:picMkLst>
        </pc:picChg>
        <pc:picChg chg="add del mod">
          <ac:chgData name="Orlando Marley Filho" userId="db0f27c2ee340672" providerId="LiveId" clId="{1320679C-52D2-4BC1-9F34-7139B097422A}" dt="2024-07-28T22:44:58.135" v="42901" actId="478"/>
          <ac:picMkLst>
            <pc:docMk/>
            <pc:sldMk cId="4276985642" sldId="629"/>
            <ac:picMk id="1026" creationId="{A8AEB1D3-91F7-4307-455D-88CE52F7DDCE}"/>
          </ac:picMkLst>
        </pc:picChg>
        <pc:picChg chg="add del mod">
          <ac:chgData name="Orlando Marley Filho" userId="db0f27c2ee340672" providerId="LiveId" clId="{1320679C-52D2-4BC1-9F34-7139B097422A}" dt="2024-07-28T22:45:11.589" v="42905" actId="478"/>
          <ac:picMkLst>
            <pc:docMk/>
            <pc:sldMk cId="4276985642" sldId="629"/>
            <ac:picMk id="1028" creationId="{4F2B70AD-431C-9BF8-8931-4E63AE0E0031}"/>
          </ac:picMkLst>
        </pc:picChg>
        <pc:picChg chg="add">
          <ac:chgData name="Orlando Marley Filho" userId="db0f27c2ee340672" providerId="LiveId" clId="{1320679C-52D2-4BC1-9F34-7139B097422A}" dt="2024-07-28T22:21:51.916" v="42735"/>
          <ac:picMkLst>
            <pc:docMk/>
            <pc:sldMk cId="4276985642" sldId="629"/>
            <ac:picMk id="1030" creationId="{F5CE2140-EF0C-4D58-C552-54DAC44CA158}"/>
          </ac:picMkLst>
        </pc:picChg>
        <pc:picChg chg="add del mod">
          <ac:chgData name="Orlando Marley Filho" userId="db0f27c2ee340672" providerId="LiveId" clId="{1320679C-52D2-4BC1-9F34-7139B097422A}" dt="2024-07-28T22:45:00.271" v="42902" actId="478"/>
          <ac:picMkLst>
            <pc:docMk/>
            <pc:sldMk cId="4276985642" sldId="629"/>
            <ac:picMk id="1032" creationId="{D64D7F3B-CFBF-FCD7-CC4A-022A5C84AC5D}"/>
          </ac:picMkLst>
        </pc:picChg>
        <pc:picChg chg="add del mod">
          <ac:chgData name="Orlando Marley Filho" userId="db0f27c2ee340672" providerId="LiveId" clId="{1320679C-52D2-4BC1-9F34-7139B097422A}" dt="2024-07-28T22:46:31.623" v="42914" actId="478"/>
          <ac:picMkLst>
            <pc:docMk/>
            <pc:sldMk cId="4276985642" sldId="629"/>
            <ac:picMk id="1034" creationId="{94EAAC0C-F171-D5E8-7F29-2E1E32111F48}"/>
          </ac:picMkLst>
        </pc:picChg>
        <pc:cxnChg chg="add mod">
          <ac:chgData name="Orlando Marley Filho" userId="db0f27c2ee340672" providerId="LiveId" clId="{1320679C-52D2-4BC1-9F34-7139B097422A}" dt="2024-07-28T22:30:23.858" v="42786" actId="208"/>
          <ac:cxnSpMkLst>
            <pc:docMk/>
            <pc:sldMk cId="4276985642" sldId="629"/>
            <ac:cxnSpMk id="50" creationId="{C43B6241-2E3A-4B9D-0970-DDCA38AF4EF8}"/>
          </ac:cxnSpMkLst>
        </pc:cxnChg>
        <pc:cxnChg chg="add mod">
          <ac:chgData name="Orlando Marley Filho" userId="db0f27c2ee340672" providerId="LiveId" clId="{1320679C-52D2-4BC1-9F34-7139B097422A}" dt="2024-07-28T22:32:44.017" v="42816" actId="14100"/>
          <ac:cxnSpMkLst>
            <pc:docMk/>
            <pc:sldMk cId="4276985642" sldId="629"/>
            <ac:cxnSpMk id="51" creationId="{AF6131D0-5BE5-0979-4C7E-D0A8067398BA}"/>
          </ac:cxnSpMkLst>
        </pc:cxnChg>
      </pc:sldChg>
      <pc:sldChg chg="addSp delSp modSp add mod ord modAnim modShow modNotesTx">
        <pc:chgData name="Orlando Marley Filho" userId="db0f27c2ee340672" providerId="LiveId" clId="{1320679C-52D2-4BC1-9F34-7139B097422A}" dt="2024-07-28T23:02:38.661" v="43068"/>
        <pc:sldMkLst>
          <pc:docMk/>
          <pc:sldMk cId="3807531579" sldId="630"/>
        </pc:sldMkLst>
        <pc:spChg chg="add mod">
          <ac:chgData name="Orlando Marley Filho" userId="db0f27c2ee340672" providerId="LiveId" clId="{1320679C-52D2-4BC1-9F34-7139B097422A}" dt="2024-07-28T22:58:51.039" v="43067" actId="20577"/>
          <ac:spMkLst>
            <pc:docMk/>
            <pc:sldMk cId="3807531579" sldId="630"/>
            <ac:spMk id="4" creationId="{0A55CA9E-7195-3B0D-E041-BF8D7DFA74C0}"/>
          </ac:spMkLst>
        </pc:spChg>
        <pc:spChg chg="add mod">
          <ac:chgData name="Orlando Marley Filho" userId="db0f27c2ee340672" providerId="LiveId" clId="{1320679C-52D2-4BC1-9F34-7139B097422A}" dt="2024-07-28T21:34:30.879" v="41507" actId="6549"/>
          <ac:spMkLst>
            <pc:docMk/>
            <pc:sldMk cId="3807531579" sldId="630"/>
            <ac:spMk id="7" creationId="{D05CBE8D-001E-0726-19C8-DA27B697FB68}"/>
          </ac:spMkLst>
        </pc:spChg>
        <pc:spChg chg="add del mod">
          <ac:chgData name="Orlando Marley Filho" userId="db0f27c2ee340672" providerId="LiveId" clId="{1320679C-52D2-4BC1-9F34-7139B097422A}" dt="2024-07-07T18:43:00.079" v="29190" actId="478"/>
          <ac:spMkLst>
            <pc:docMk/>
            <pc:sldMk cId="3807531579" sldId="630"/>
            <ac:spMk id="10" creationId="{8FBB63BD-C5A1-B3CE-A963-DB521C4CC571}"/>
          </ac:spMkLst>
        </pc:spChg>
      </pc:sldChg>
      <pc:sldChg chg="addSp delSp modSp add mod modAnim modShow modNotesTx">
        <pc:chgData name="Orlando Marley Filho" userId="db0f27c2ee340672" providerId="LiveId" clId="{1320679C-52D2-4BC1-9F34-7139B097422A}" dt="2024-07-28T21:43:31.086" v="41771" actId="729"/>
        <pc:sldMkLst>
          <pc:docMk/>
          <pc:sldMk cId="532523182" sldId="631"/>
        </pc:sldMkLst>
        <pc:spChg chg="add mod">
          <ac:chgData name="Orlando Marley Filho" userId="db0f27c2ee340672" providerId="LiveId" clId="{1320679C-52D2-4BC1-9F34-7139B097422A}" dt="2024-07-28T21:39:19.309" v="41558" actId="20577"/>
          <ac:spMkLst>
            <pc:docMk/>
            <pc:sldMk cId="532523182" sldId="631"/>
            <ac:spMk id="4" creationId="{3B6B9542-1B72-3543-A177-BD71AF5EC55B}"/>
          </ac:spMkLst>
        </pc:spChg>
        <pc:spChg chg="add mod">
          <ac:chgData name="Orlando Marley Filho" userId="db0f27c2ee340672" providerId="LiveId" clId="{1320679C-52D2-4BC1-9F34-7139B097422A}" dt="2024-07-28T21:40:13.446" v="41565" actId="6549"/>
          <ac:spMkLst>
            <pc:docMk/>
            <pc:sldMk cId="532523182" sldId="631"/>
            <ac:spMk id="7" creationId="{9F2F2C60-FDE3-BABD-F8AF-A547B979CDF1}"/>
          </ac:spMkLst>
        </pc:spChg>
        <pc:spChg chg="add del mod">
          <ac:chgData name="Orlando Marley Filho" userId="db0f27c2ee340672" providerId="LiveId" clId="{1320679C-52D2-4BC1-9F34-7139B097422A}" dt="2024-07-07T19:10:06.192" v="29376" actId="478"/>
          <ac:spMkLst>
            <pc:docMk/>
            <pc:sldMk cId="532523182" sldId="631"/>
            <ac:spMk id="10" creationId="{8034B9E8-DA07-9539-A876-07A6060B7753}"/>
          </ac:spMkLst>
        </pc:spChg>
      </pc:sldChg>
      <pc:sldChg chg="addSp modSp add mod replId modAnim modShow modNotesTx">
        <pc:chgData name="Orlando Marley Filho" userId="db0f27c2ee340672" providerId="LiveId" clId="{1320679C-52D2-4BC1-9F34-7139B097422A}" dt="2024-07-29T01:10:32.678" v="43550" actId="729"/>
        <pc:sldMkLst>
          <pc:docMk/>
          <pc:sldMk cId="4110220915" sldId="632"/>
        </pc:sldMkLst>
        <pc:spChg chg="add mod">
          <ac:chgData name="Orlando Marley Filho" userId="db0f27c2ee340672" providerId="LiveId" clId="{1320679C-52D2-4BC1-9F34-7139B097422A}" dt="2024-07-07T18:02:35.332" v="28532" actId="1076"/>
          <ac:spMkLst>
            <pc:docMk/>
            <pc:sldMk cId="4110220915" sldId="632"/>
            <ac:spMk id="4" creationId="{56C1613E-F57C-4BEB-FF0D-F6646ACBE259}"/>
          </ac:spMkLst>
        </pc:spChg>
        <pc:spChg chg="add mod">
          <ac:chgData name="Orlando Marley Filho" userId="db0f27c2ee340672" providerId="LiveId" clId="{1320679C-52D2-4BC1-9F34-7139B097422A}" dt="2024-07-29T01:03:44.295" v="43397" actId="1076"/>
          <ac:spMkLst>
            <pc:docMk/>
            <pc:sldMk cId="4110220915" sldId="632"/>
            <ac:spMk id="7" creationId="{2F7C13E5-045D-4E2D-98D4-E00979032DD1}"/>
          </ac:spMkLst>
        </pc:spChg>
      </pc:sldChg>
      <pc:sldChg chg="addSp delSp modSp add mod replId modAnim modShow">
        <pc:chgData name="Orlando Marley Filho" userId="db0f27c2ee340672" providerId="LiveId" clId="{1320679C-52D2-4BC1-9F34-7139B097422A}" dt="2024-07-29T01:14:10.016" v="43604" actId="729"/>
        <pc:sldMkLst>
          <pc:docMk/>
          <pc:sldMk cId="3955404753" sldId="633"/>
        </pc:sldMkLst>
        <pc:spChg chg="add mod">
          <ac:chgData name="Orlando Marley Filho" userId="db0f27c2ee340672" providerId="LiveId" clId="{1320679C-52D2-4BC1-9F34-7139B097422A}" dt="2024-07-29T01:07:17.002" v="43451" actId="404"/>
          <ac:spMkLst>
            <pc:docMk/>
            <pc:sldMk cId="3955404753" sldId="633"/>
            <ac:spMk id="3" creationId="{A39F66C5-8178-0A8E-F7F2-CD9C2C6CDF49}"/>
          </ac:spMkLst>
        </pc:spChg>
        <pc:spChg chg="add mod">
          <ac:chgData name="Orlando Marley Filho" userId="db0f27c2ee340672" providerId="LiveId" clId="{1320679C-52D2-4BC1-9F34-7139B097422A}" dt="2024-07-07T18:03:38.075" v="28544" actId="122"/>
          <ac:spMkLst>
            <pc:docMk/>
            <pc:sldMk cId="3955404753" sldId="633"/>
            <ac:spMk id="4" creationId="{896D343B-41CE-6B25-E252-03CF51FA0F34}"/>
          </ac:spMkLst>
        </pc:spChg>
        <pc:spChg chg="add mod">
          <ac:chgData name="Orlando Marley Filho" userId="db0f27c2ee340672" providerId="LiveId" clId="{1320679C-52D2-4BC1-9F34-7139B097422A}" dt="2024-07-29T01:07:17.002" v="43451" actId="404"/>
          <ac:spMkLst>
            <pc:docMk/>
            <pc:sldMk cId="3955404753" sldId="633"/>
            <ac:spMk id="5" creationId="{E38642B9-E617-2B02-0468-C2F8E2735001}"/>
          </ac:spMkLst>
        </pc:spChg>
        <pc:spChg chg="add mod">
          <ac:chgData name="Orlando Marley Filho" userId="db0f27c2ee340672" providerId="LiveId" clId="{1320679C-52D2-4BC1-9F34-7139B097422A}" dt="2024-07-07T20:39:04.083" v="30641" actId="14100"/>
          <ac:spMkLst>
            <pc:docMk/>
            <pc:sldMk cId="3955404753" sldId="633"/>
            <ac:spMk id="7" creationId="{A0192DAA-3FC0-F17E-4663-130268806512}"/>
          </ac:spMkLst>
        </pc:spChg>
        <pc:spChg chg="add mod">
          <ac:chgData name="Orlando Marley Filho" userId="db0f27c2ee340672" providerId="LiveId" clId="{1320679C-52D2-4BC1-9F34-7139B097422A}" dt="2024-07-29T01:07:17.002" v="43451" actId="404"/>
          <ac:spMkLst>
            <pc:docMk/>
            <pc:sldMk cId="3955404753" sldId="633"/>
            <ac:spMk id="8" creationId="{5107BC47-61E8-8082-BAF4-7B87492E12A4}"/>
          </ac:spMkLst>
        </pc:spChg>
        <pc:spChg chg="add mod">
          <ac:chgData name="Orlando Marley Filho" userId="db0f27c2ee340672" providerId="LiveId" clId="{1320679C-52D2-4BC1-9F34-7139B097422A}" dt="2024-07-29T01:07:52.133" v="43464" actId="1076"/>
          <ac:spMkLst>
            <pc:docMk/>
            <pc:sldMk cId="3955404753" sldId="633"/>
            <ac:spMk id="11" creationId="{9C9BB94B-7A11-6065-3459-0BF630ECBA80}"/>
          </ac:spMkLst>
        </pc:spChg>
        <pc:spChg chg="add mod">
          <ac:chgData name="Orlando Marley Filho" userId="db0f27c2ee340672" providerId="LiveId" clId="{1320679C-52D2-4BC1-9F34-7139B097422A}" dt="2024-07-29T01:07:52.133" v="43464" actId="1076"/>
          <ac:spMkLst>
            <pc:docMk/>
            <pc:sldMk cId="3955404753" sldId="633"/>
            <ac:spMk id="12" creationId="{2C3914B8-27AD-1ED2-4AE8-763D31FD0DDB}"/>
          </ac:spMkLst>
        </pc:spChg>
        <pc:spChg chg="add mod">
          <ac:chgData name="Orlando Marley Filho" userId="db0f27c2ee340672" providerId="LiveId" clId="{1320679C-52D2-4BC1-9F34-7139B097422A}" dt="2024-07-29T01:07:52.133" v="43464" actId="1076"/>
          <ac:spMkLst>
            <pc:docMk/>
            <pc:sldMk cId="3955404753" sldId="633"/>
            <ac:spMk id="13" creationId="{A407F5E0-77D5-DBA6-18A4-33B066B7042E}"/>
          </ac:spMkLst>
        </pc:spChg>
        <pc:spChg chg="add mod">
          <ac:chgData name="Orlando Marley Filho" userId="db0f27c2ee340672" providerId="LiveId" clId="{1320679C-52D2-4BC1-9F34-7139B097422A}" dt="2024-07-29T01:07:52.133" v="43464" actId="1076"/>
          <ac:spMkLst>
            <pc:docMk/>
            <pc:sldMk cId="3955404753" sldId="633"/>
            <ac:spMk id="14" creationId="{228B3862-B9F3-C34D-0B1E-48FD6460A1CA}"/>
          </ac:spMkLst>
        </pc:spChg>
        <pc:spChg chg="add del">
          <ac:chgData name="Orlando Marley Filho" userId="db0f27c2ee340672" providerId="LiveId" clId="{1320679C-52D2-4BC1-9F34-7139B097422A}" dt="2024-07-29T01:08:03.853" v="43466" actId="11529"/>
          <ac:spMkLst>
            <pc:docMk/>
            <pc:sldMk cId="3955404753" sldId="633"/>
            <ac:spMk id="15" creationId="{AF8B28C5-5D16-09BA-B7D5-82C033C9BAE2}"/>
          </ac:spMkLst>
        </pc:spChg>
        <pc:spChg chg="add mod">
          <ac:chgData name="Orlando Marley Filho" userId="db0f27c2ee340672" providerId="LiveId" clId="{1320679C-52D2-4BC1-9F34-7139B097422A}" dt="2024-07-29T01:12:55.896" v="43598" actId="1076"/>
          <ac:spMkLst>
            <pc:docMk/>
            <pc:sldMk cId="3955404753" sldId="633"/>
            <ac:spMk id="16" creationId="{21ABD397-F072-284F-C15D-5DE9BDBE23D9}"/>
          </ac:spMkLst>
        </pc:spChg>
        <pc:spChg chg="add mod">
          <ac:chgData name="Orlando Marley Filho" userId="db0f27c2ee340672" providerId="LiveId" clId="{1320679C-52D2-4BC1-9F34-7139B097422A}" dt="2024-07-29T01:12:48.412" v="43595" actId="14100"/>
          <ac:spMkLst>
            <pc:docMk/>
            <pc:sldMk cId="3955404753" sldId="633"/>
            <ac:spMk id="17" creationId="{9400CF47-2AFC-1137-106E-B87691064CB8}"/>
          </ac:spMkLst>
        </pc:spChg>
        <pc:spChg chg="add mod">
          <ac:chgData name="Orlando Marley Filho" userId="db0f27c2ee340672" providerId="LiveId" clId="{1320679C-52D2-4BC1-9F34-7139B097422A}" dt="2024-07-29T01:13:04.439" v="43600" actId="1076"/>
          <ac:spMkLst>
            <pc:docMk/>
            <pc:sldMk cId="3955404753" sldId="633"/>
            <ac:spMk id="18" creationId="{8E78CFDA-46EC-F826-6C6B-01E2E1E9AD3C}"/>
          </ac:spMkLst>
        </pc:spChg>
        <pc:spChg chg="add mod">
          <ac:chgData name="Orlando Marley Filho" userId="db0f27c2ee340672" providerId="LiveId" clId="{1320679C-52D2-4BC1-9F34-7139B097422A}" dt="2024-07-29T01:13:06.893" v="43601" actId="1076"/>
          <ac:spMkLst>
            <pc:docMk/>
            <pc:sldMk cId="3955404753" sldId="633"/>
            <ac:spMk id="19" creationId="{FEA84234-0A12-E1C8-F208-3B959B7AE508}"/>
          </ac:spMkLst>
        </pc:spChg>
        <pc:picChg chg="mod">
          <ac:chgData name="Orlando Marley Filho" userId="db0f27c2ee340672" providerId="LiveId" clId="{1320679C-52D2-4BC1-9F34-7139B097422A}" dt="2024-07-29T01:07:09.963" v="43449" actId="1076"/>
          <ac:picMkLst>
            <pc:docMk/>
            <pc:sldMk cId="3955404753" sldId="633"/>
            <ac:picMk id="9" creationId="{07C2C66C-3393-4C35-BDCA-1A652AE5DD98}"/>
          </ac:picMkLst>
        </pc:picChg>
        <pc:picChg chg="add del mod">
          <ac:chgData name="Orlando Marley Filho" userId="db0f27c2ee340672" providerId="LiveId" clId="{1320679C-52D2-4BC1-9F34-7139B097422A}" dt="2024-07-29T01:11:07.658" v="43583" actId="478"/>
          <ac:picMkLst>
            <pc:docMk/>
            <pc:sldMk cId="3955404753" sldId="633"/>
            <ac:picMk id="10" creationId="{87E50991-39B0-E919-B236-035B4E3BAFE2}"/>
          </ac:picMkLst>
        </pc:picChg>
      </pc:sldChg>
      <pc:sldChg chg="addSp delSp modSp add mod modAnim modShow">
        <pc:chgData name="Orlando Marley Filho" userId="db0f27c2ee340672" providerId="LiveId" clId="{1320679C-52D2-4BC1-9F34-7139B097422A}" dt="2024-07-29T01:30:44.335" v="43938" actId="729"/>
        <pc:sldMkLst>
          <pc:docMk/>
          <pc:sldMk cId="1595846242" sldId="634"/>
        </pc:sldMkLst>
        <pc:spChg chg="add mod">
          <ac:chgData name="Orlando Marley Filho" userId="db0f27c2ee340672" providerId="LiveId" clId="{1320679C-52D2-4BC1-9F34-7139B097422A}" dt="2024-07-29T01:14:36.463" v="43631" actId="20577"/>
          <ac:spMkLst>
            <pc:docMk/>
            <pc:sldMk cId="1595846242" sldId="634"/>
            <ac:spMk id="4" creationId="{AE156F02-6F55-EB92-629C-CEF171ADFA85}"/>
          </ac:spMkLst>
        </pc:spChg>
        <pc:spChg chg="add mod">
          <ac:chgData name="Orlando Marley Filho" userId="db0f27c2ee340672" providerId="LiveId" clId="{1320679C-52D2-4BC1-9F34-7139B097422A}" dt="2024-07-29T01:25:34.916" v="43837" actId="688"/>
          <ac:spMkLst>
            <pc:docMk/>
            <pc:sldMk cId="1595846242" sldId="634"/>
            <ac:spMk id="5" creationId="{EA1A4412-C407-47B0-A856-01DC9E3FCB57}"/>
          </ac:spMkLst>
        </pc:spChg>
        <pc:spChg chg="add mod">
          <ac:chgData name="Orlando Marley Filho" userId="db0f27c2ee340672" providerId="LiveId" clId="{1320679C-52D2-4BC1-9F34-7139B097422A}" dt="2024-07-07T19:15:47.328" v="29408" actId="20577"/>
          <ac:spMkLst>
            <pc:docMk/>
            <pc:sldMk cId="1595846242" sldId="634"/>
            <ac:spMk id="7" creationId="{51393A99-4433-7B1D-65D5-AD62AB4AFF90}"/>
          </ac:spMkLst>
        </pc:spChg>
        <pc:spChg chg="add mod">
          <ac:chgData name="Orlando Marley Filho" userId="db0f27c2ee340672" providerId="LiveId" clId="{1320679C-52D2-4BC1-9F34-7139B097422A}" dt="2024-07-29T01:20:10.729" v="43680" actId="1076"/>
          <ac:spMkLst>
            <pc:docMk/>
            <pc:sldMk cId="1595846242" sldId="634"/>
            <ac:spMk id="11" creationId="{EA32B4E4-74D8-8F18-1E46-A17E58354DF8}"/>
          </ac:spMkLst>
        </pc:spChg>
        <pc:spChg chg="add mod">
          <ac:chgData name="Orlando Marley Filho" userId="db0f27c2ee340672" providerId="LiveId" clId="{1320679C-52D2-4BC1-9F34-7139B097422A}" dt="2024-07-29T01:30:32.967" v="43920" actId="1076"/>
          <ac:spMkLst>
            <pc:docMk/>
            <pc:sldMk cId="1595846242" sldId="634"/>
            <ac:spMk id="12" creationId="{6E35AF88-A25C-A35B-471F-EAA125B9C09D}"/>
          </ac:spMkLst>
        </pc:spChg>
        <pc:spChg chg="add mod">
          <ac:chgData name="Orlando Marley Filho" userId="db0f27c2ee340672" providerId="LiveId" clId="{1320679C-52D2-4BC1-9F34-7139B097422A}" dt="2024-07-29T01:23:53.538" v="43766" actId="1076"/>
          <ac:spMkLst>
            <pc:docMk/>
            <pc:sldMk cId="1595846242" sldId="634"/>
            <ac:spMk id="17" creationId="{06A8B48A-0ECA-BB68-3935-1BE5E188A7E9}"/>
          </ac:spMkLst>
        </pc:spChg>
        <pc:spChg chg="add mod">
          <ac:chgData name="Orlando Marley Filho" userId="db0f27c2ee340672" providerId="LiveId" clId="{1320679C-52D2-4BC1-9F34-7139B097422A}" dt="2024-07-29T01:30:38.871" v="43937" actId="20577"/>
          <ac:spMkLst>
            <pc:docMk/>
            <pc:sldMk cId="1595846242" sldId="634"/>
            <ac:spMk id="18" creationId="{CB7103A3-67D4-184F-6795-55BE2409A69A}"/>
          </ac:spMkLst>
        </pc:spChg>
        <pc:spChg chg="add mod">
          <ac:chgData name="Orlando Marley Filho" userId="db0f27c2ee340672" providerId="LiveId" clId="{1320679C-52D2-4BC1-9F34-7139B097422A}" dt="2024-07-29T01:24:39.828" v="43823" actId="1076"/>
          <ac:spMkLst>
            <pc:docMk/>
            <pc:sldMk cId="1595846242" sldId="634"/>
            <ac:spMk id="19" creationId="{78CE8160-9C0F-1D10-3FE6-4C2BA833D9C2}"/>
          </ac:spMkLst>
        </pc:spChg>
        <pc:spChg chg="add mod">
          <ac:chgData name="Orlando Marley Filho" userId="db0f27c2ee340672" providerId="LiveId" clId="{1320679C-52D2-4BC1-9F34-7139B097422A}" dt="2024-07-29T01:24:44.405" v="43825" actId="1076"/>
          <ac:spMkLst>
            <pc:docMk/>
            <pc:sldMk cId="1595846242" sldId="634"/>
            <ac:spMk id="20" creationId="{ED11AF6D-91B0-ACA8-D202-3F455C77EED8}"/>
          </ac:spMkLst>
        </pc:spChg>
        <pc:spChg chg="add mod">
          <ac:chgData name="Orlando Marley Filho" userId="db0f27c2ee340672" providerId="LiveId" clId="{1320679C-52D2-4BC1-9F34-7139B097422A}" dt="2024-07-29T01:24:54.439" v="43830" actId="1076"/>
          <ac:spMkLst>
            <pc:docMk/>
            <pc:sldMk cId="1595846242" sldId="634"/>
            <ac:spMk id="21" creationId="{41314733-49FF-EC4D-725C-8F30514EA617}"/>
          </ac:spMkLst>
        </pc:spChg>
        <pc:spChg chg="add mod">
          <ac:chgData name="Orlando Marley Filho" userId="db0f27c2ee340672" providerId="LiveId" clId="{1320679C-52D2-4BC1-9F34-7139B097422A}" dt="2024-07-29T01:24:54.717" v="43831"/>
          <ac:spMkLst>
            <pc:docMk/>
            <pc:sldMk cId="1595846242" sldId="634"/>
            <ac:spMk id="22" creationId="{0744E688-B17E-BC76-70B2-135CAD4B5951}"/>
          </ac:spMkLst>
        </pc:spChg>
        <pc:spChg chg="add mod">
          <ac:chgData name="Orlando Marley Filho" userId="db0f27c2ee340672" providerId="LiveId" clId="{1320679C-52D2-4BC1-9F34-7139B097422A}" dt="2024-07-29T01:24:59.675" v="43833" actId="1076"/>
          <ac:spMkLst>
            <pc:docMk/>
            <pc:sldMk cId="1595846242" sldId="634"/>
            <ac:spMk id="23" creationId="{B5F26D31-8035-2714-BB2D-F8447900D6AC}"/>
          </ac:spMkLst>
        </pc:spChg>
        <pc:spChg chg="add mod">
          <ac:chgData name="Orlando Marley Filho" userId="db0f27c2ee340672" providerId="LiveId" clId="{1320679C-52D2-4BC1-9F34-7139B097422A}" dt="2024-07-29T01:25:04.422" v="43835" actId="1076"/>
          <ac:spMkLst>
            <pc:docMk/>
            <pc:sldMk cId="1595846242" sldId="634"/>
            <ac:spMk id="24" creationId="{5F9B312A-F979-3E59-86C7-77D767E1CCBB}"/>
          </ac:spMkLst>
        </pc:spChg>
        <pc:picChg chg="add mod">
          <ac:chgData name="Orlando Marley Filho" userId="db0f27c2ee340672" providerId="LiveId" clId="{1320679C-52D2-4BC1-9F34-7139B097422A}" dt="2024-07-29T01:25:34.916" v="43837" actId="688"/>
          <ac:picMkLst>
            <pc:docMk/>
            <pc:sldMk cId="1595846242" sldId="634"/>
            <ac:picMk id="3" creationId="{B540B959-3023-4F64-B798-E3683CC9DB27}"/>
          </ac:picMkLst>
        </pc:picChg>
        <pc:picChg chg="add mod">
          <ac:chgData name="Orlando Marley Filho" userId="db0f27c2ee340672" providerId="LiveId" clId="{1320679C-52D2-4BC1-9F34-7139B097422A}" dt="2024-07-29T01:19:54.013" v="43648" actId="14100"/>
          <ac:picMkLst>
            <pc:docMk/>
            <pc:sldMk cId="1595846242" sldId="634"/>
            <ac:picMk id="8" creationId="{944C747F-8398-AFF6-703B-DDF1548818E3}"/>
          </ac:picMkLst>
        </pc:picChg>
        <pc:picChg chg="add del mod">
          <ac:chgData name="Orlando Marley Filho" userId="db0f27c2ee340672" providerId="LiveId" clId="{1320679C-52D2-4BC1-9F34-7139B097422A}" dt="2024-07-29T01:25:06.727" v="43836" actId="478"/>
          <ac:picMkLst>
            <pc:docMk/>
            <pc:sldMk cId="1595846242" sldId="634"/>
            <ac:picMk id="10" creationId="{380FD6FB-9051-C104-464E-032ABACFE690}"/>
          </ac:picMkLst>
        </pc:picChg>
        <pc:picChg chg="add mod">
          <ac:chgData name="Orlando Marley Filho" userId="db0f27c2ee340672" providerId="LiveId" clId="{1320679C-52D2-4BC1-9F34-7139B097422A}" dt="2024-07-29T01:23:16.868" v="43755" actId="1076"/>
          <ac:picMkLst>
            <pc:docMk/>
            <pc:sldMk cId="1595846242" sldId="634"/>
            <ac:picMk id="2050" creationId="{E5966440-8C46-D68C-3F4D-BB92B7D5D7C1}"/>
          </ac:picMkLst>
        </pc:picChg>
        <pc:cxnChg chg="add mod">
          <ac:chgData name="Orlando Marley Filho" userId="db0f27c2ee340672" providerId="LiveId" clId="{1320679C-52D2-4BC1-9F34-7139B097422A}" dt="2024-07-29T01:23:32.637" v="43758" actId="1582"/>
          <ac:cxnSpMkLst>
            <pc:docMk/>
            <pc:sldMk cId="1595846242" sldId="634"/>
            <ac:cxnSpMk id="14" creationId="{17ED714E-2F03-FAAE-ABD6-A0FCFE681F10}"/>
          </ac:cxnSpMkLst>
        </pc:cxnChg>
        <pc:cxnChg chg="add mod">
          <ac:chgData name="Orlando Marley Filho" userId="db0f27c2ee340672" providerId="LiveId" clId="{1320679C-52D2-4BC1-9F34-7139B097422A}" dt="2024-07-29T01:23:40.330" v="43761" actId="14100"/>
          <ac:cxnSpMkLst>
            <pc:docMk/>
            <pc:sldMk cId="1595846242" sldId="634"/>
            <ac:cxnSpMk id="15" creationId="{3E04DD3A-1E0C-7C58-27CD-AADAA4576229}"/>
          </ac:cxnSpMkLst>
        </pc:cxnChg>
      </pc:sldChg>
      <pc:sldChg chg="addSp delSp modSp add mod replId modAnim modShow">
        <pc:chgData name="Orlando Marley Filho" userId="db0f27c2ee340672" providerId="LiveId" clId="{1320679C-52D2-4BC1-9F34-7139B097422A}" dt="2024-07-29T01:34:20.654" v="43943" actId="729"/>
        <pc:sldMkLst>
          <pc:docMk/>
          <pc:sldMk cId="2042997633" sldId="635"/>
        </pc:sldMkLst>
        <pc:spChg chg="add del">
          <ac:chgData name="Orlando Marley Filho" userId="db0f27c2ee340672" providerId="LiveId" clId="{1320679C-52D2-4BC1-9F34-7139B097422A}" dt="2024-07-07T18:05:09.339" v="28558" actId="22"/>
          <ac:spMkLst>
            <pc:docMk/>
            <pc:sldMk cId="2042997633" sldId="635"/>
            <ac:spMk id="4" creationId="{33DA94AD-F8C3-4CE0-642B-6051E08CD441}"/>
          </ac:spMkLst>
        </pc:spChg>
        <pc:spChg chg="add mod">
          <ac:chgData name="Orlando Marley Filho" userId="db0f27c2ee340672" providerId="LiveId" clId="{1320679C-52D2-4BC1-9F34-7139B097422A}" dt="2024-07-07T18:05:14.522" v="28561" actId="1076"/>
          <ac:spMkLst>
            <pc:docMk/>
            <pc:sldMk cId="2042997633" sldId="635"/>
            <ac:spMk id="7" creationId="{B77B924A-DCB4-3AD2-DECA-A0AC86078FAD}"/>
          </ac:spMkLst>
        </pc:spChg>
        <pc:spChg chg="add mod">
          <ac:chgData name="Orlando Marley Filho" userId="db0f27c2ee340672" providerId="LiveId" clId="{1320679C-52D2-4BC1-9F34-7139B097422A}" dt="2024-07-07T20:40:12.871" v="30651" actId="20577"/>
          <ac:spMkLst>
            <pc:docMk/>
            <pc:sldMk cId="2042997633" sldId="635"/>
            <ac:spMk id="10" creationId="{CCB4C7E3-809D-F766-30AA-AB9E97F08363}"/>
          </ac:spMkLst>
        </pc:spChg>
      </pc:sldChg>
      <pc:sldChg chg="addSp delSp modSp add del mod replId">
        <pc:chgData name="Orlando Marley Filho" userId="db0f27c2ee340672" providerId="LiveId" clId="{1320679C-52D2-4BC1-9F34-7139B097422A}" dt="2024-07-28T20:49:34.568" v="41077" actId="47"/>
        <pc:sldMkLst>
          <pc:docMk/>
          <pc:sldMk cId="3553644741" sldId="636"/>
        </pc:sldMkLst>
        <pc:spChg chg="add mod">
          <ac:chgData name="Orlando Marley Filho" userId="db0f27c2ee340672" providerId="LiveId" clId="{1320679C-52D2-4BC1-9F34-7139B097422A}" dt="2024-07-07T18:05:49.946" v="28568" actId="1076"/>
          <ac:spMkLst>
            <pc:docMk/>
            <pc:sldMk cId="3553644741" sldId="636"/>
            <ac:spMk id="4" creationId="{A4A48798-D9D8-F0DE-F5DA-9B0C453B21FF}"/>
          </ac:spMkLst>
        </pc:spChg>
        <pc:spChg chg="add del">
          <ac:chgData name="Orlando Marley Filho" userId="db0f27c2ee340672" providerId="LiveId" clId="{1320679C-52D2-4BC1-9F34-7139B097422A}" dt="2024-07-07T18:05:54.700" v="28570" actId="22"/>
          <ac:spMkLst>
            <pc:docMk/>
            <pc:sldMk cId="3553644741" sldId="636"/>
            <ac:spMk id="7" creationId="{181BDB53-7B29-E226-9161-69EA3E5AE24C}"/>
          </ac:spMkLst>
        </pc:spChg>
        <pc:spChg chg="add mod">
          <ac:chgData name="Orlando Marley Filho" userId="db0f27c2ee340672" providerId="LiveId" clId="{1320679C-52D2-4BC1-9F34-7139B097422A}" dt="2024-07-07T19:19:19.143" v="29466" actId="6549"/>
          <ac:spMkLst>
            <pc:docMk/>
            <pc:sldMk cId="3553644741" sldId="636"/>
            <ac:spMk id="10" creationId="{6CC7B538-D001-FBD1-44D8-348E5006F2A0}"/>
          </ac:spMkLst>
        </pc:spChg>
        <pc:picChg chg="add del mod">
          <ac:chgData name="Orlando Marley Filho" userId="db0f27c2ee340672" providerId="LiveId" clId="{1320679C-52D2-4BC1-9F34-7139B097422A}" dt="2024-07-07T18:06:59.547" v="28598" actId="22"/>
          <ac:picMkLst>
            <pc:docMk/>
            <pc:sldMk cId="3553644741" sldId="636"/>
            <ac:picMk id="12" creationId="{DFB44F17-C459-71C5-A07E-3BACA2A2C7E7}"/>
          </ac:picMkLst>
        </pc:picChg>
        <pc:picChg chg="add mod">
          <ac:chgData name="Orlando Marley Filho" userId="db0f27c2ee340672" providerId="LiveId" clId="{1320679C-52D2-4BC1-9F34-7139B097422A}" dt="2024-07-07T18:07:01.752" v="28600" actId="1076"/>
          <ac:picMkLst>
            <pc:docMk/>
            <pc:sldMk cId="3553644741" sldId="636"/>
            <ac:picMk id="14" creationId="{D4892604-C3C8-D6DD-B826-0B7D0851EEF1}"/>
          </ac:picMkLst>
        </pc:picChg>
      </pc:sldChg>
      <pc:sldChg chg="addSp delSp modSp add mod replId addAnim delAnim modAnim modShow modNotesTx">
        <pc:chgData name="Orlando Marley Filho" userId="db0f27c2ee340672" providerId="LiveId" clId="{1320679C-52D2-4BC1-9F34-7139B097422A}" dt="2024-07-29T02:20:42.143" v="44296" actId="1076"/>
        <pc:sldMkLst>
          <pc:docMk/>
          <pc:sldMk cId="1668285268" sldId="637"/>
        </pc:sldMkLst>
        <pc:spChg chg="add mod">
          <ac:chgData name="Orlando Marley Filho" userId="db0f27c2ee340672" providerId="LiveId" clId="{1320679C-52D2-4BC1-9F34-7139B097422A}" dt="2024-07-29T02:15:40.899" v="44252" actId="1076"/>
          <ac:spMkLst>
            <pc:docMk/>
            <pc:sldMk cId="1668285268" sldId="637"/>
            <ac:spMk id="3" creationId="{4D84EC5F-1334-8558-3EDF-BC3040801BA5}"/>
          </ac:spMkLst>
        </pc:spChg>
        <pc:spChg chg="add mod">
          <ac:chgData name="Orlando Marley Filho" userId="db0f27c2ee340672" providerId="LiveId" clId="{1320679C-52D2-4BC1-9F34-7139B097422A}" dt="2024-07-07T18:07:13.070" v="28603" actId="1076"/>
          <ac:spMkLst>
            <pc:docMk/>
            <pc:sldMk cId="1668285268" sldId="637"/>
            <ac:spMk id="4" creationId="{8CA3AD61-8571-16D6-A9F2-069BFB8362AD}"/>
          </ac:spMkLst>
        </pc:spChg>
        <pc:spChg chg="add del mod">
          <ac:chgData name="Orlando Marley Filho" userId="db0f27c2ee340672" providerId="LiveId" clId="{1320679C-52D2-4BC1-9F34-7139B097422A}" dt="2024-07-29T02:14:58.019" v="44238" actId="478"/>
          <ac:spMkLst>
            <pc:docMk/>
            <pc:sldMk cId="1668285268" sldId="637"/>
            <ac:spMk id="5" creationId="{BBD39610-D698-B1FF-1456-71A3CA45BF0D}"/>
          </ac:spMkLst>
        </pc:spChg>
        <pc:spChg chg="add mod">
          <ac:chgData name="Orlando Marley Filho" userId="db0f27c2ee340672" providerId="LiveId" clId="{1320679C-52D2-4BC1-9F34-7139B097422A}" dt="2024-07-29T02:05:29.401" v="44212" actId="6549"/>
          <ac:spMkLst>
            <pc:docMk/>
            <pc:sldMk cId="1668285268" sldId="637"/>
            <ac:spMk id="7" creationId="{FB5363DE-4E44-E32A-1B30-5A72C256EE98}"/>
          </ac:spMkLst>
        </pc:spChg>
        <pc:spChg chg="add del mod">
          <ac:chgData name="Orlando Marley Filho" userId="db0f27c2ee340672" providerId="LiveId" clId="{1320679C-52D2-4BC1-9F34-7139B097422A}" dt="2024-07-29T02:14:59.166" v="44239" actId="478"/>
          <ac:spMkLst>
            <pc:docMk/>
            <pc:sldMk cId="1668285268" sldId="637"/>
            <ac:spMk id="8" creationId="{DB6CF06A-D051-A568-7EDA-8A28DE0CA4B2}"/>
          </ac:spMkLst>
        </pc:spChg>
        <pc:spChg chg="add del mod">
          <ac:chgData name="Orlando Marley Filho" userId="db0f27c2ee340672" providerId="LiveId" clId="{1320679C-52D2-4BC1-9F34-7139B097422A}" dt="2024-07-29T02:15:00.538" v="44241" actId="478"/>
          <ac:spMkLst>
            <pc:docMk/>
            <pc:sldMk cId="1668285268" sldId="637"/>
            <ac:spMk id="11" creationId="{5F0B2A68-34BC-5BE6-3265-BE12C112B227}"/>
          </ac:spMkLst>
        </pc:spChg>
        <pc:spChg chg="add del mod ord">
          <ac:chgData name="Orlando Marley Filho" userId="db0f27c2ee340672" providerId="LiveId" clId="{1320679C-52D2-4BC1-9F34-7139B097422A}" dt="2024-07-29T02:14:55.675" v="44237" actId="478"/>
          <ac:spMkLst>
            <pc:docMk/>
            <pc:sldMk cId="1668285268" sldId="637"/>
            <ac:spMk id="12" creationId="{58BA7BC1-4CAA-6B6E-D219-13BFDDF4D53E}"/>
          </ac:spMkLst>
        </pc:spChg>
        <pc:spChg chg="add mod">
          <ac:chgData name="Orlando Marley Filho" userId="db0f27c2ee340672" providerId="LiveId" clId="{1320679C-52D2-4BC1-9F34-7139B097422A}" dt="2024-07-29T02:17:25.412" v="44267" actId="1076"/>
          <ac:spMkLst>
            <pc:docMk/>
            <pc:sldMk cId="1668285268" sldId="637"/>
            <ac:spMk id="13" creationId="{AE2253DD-6030-87BA-F4A6-9480623BFF42}"/>
          </ac:spMkLst>
        </pc:spChg>
        <pc:spChg chg="add mod">
          <ac:chgData name="Orlando Marley Filho" userId="db0f27c2ee340672" providerId="LiveId" clId="{1320679C-52D2-4BC1-9F34-7139B097422A}" dt="2024-07-29T02:17:28.345" v="44268" actId="1076"/>
          <ac:spMkLst>
            <pc:docMk/>
            <pc:sldMk cId="1668285268" sldId="637"/>
            <ac:spMk id="14" creationId="{6DFA43C8-A877-62C4-E574-61882A8C6FEF}"/>
          </ac:spMkLst>
        </pc:spChg>
        <pc:spChg chg="add mod">
          <ac:chgData name="Orlando Marley Filho" userId="db0f27c2ee340672" providerId="LiveId" clId="{1320679C-52D2-4BC1-9F34-7139B097422A}" dt="2024-07-29T02:17:30.909" v="44269" actId="1076"/>
          <ac:spMkLst>
            <pc:docMk/>
            <pc:sldMk cId="1668285268" sldId="637"/>
            <ac:spMk id="15" creationId="{CA918AA1-5458-4CE3-4962-159BA3BF184B}"/>
          </ac:spMkLst>
        </pc:spChg>
        <pc:spChg chg="add mod">
          <ac:chgData name="Orlando Marley Filho" userId="db0f27c2ee340672" providerId="LiveId" clId="{1320679C-52D2-4BC1-9F34-7139B097422A}" dt="2024-07-29T02:17:22.825" v="44266" actId="1076"/>
          <ac:spMkLst>
            <pc:docMk/>
            <pc:sldMk cId="1668285268" sldId="637"/>
            <ac:spMk id="23" creationId="{AFA1B2BB-9476-E67E-987A-CBFF13AB1E26}"/>
          </ac:spMkLst>
        </pc:spChg>
        <pc:spChg chg="add mod">
          <ac:chgData name="Orlando Marley Filho" userId="db0f27c2ee340672" providerId="LiveId" clId="{1320679C-52D2-4BC1-9F34-7139B097422A}" dt="2024-07-29T02:17:36.617" v="44271" actId="1076"/>
          <ac:spMkLst>
            <pc:docMk/>
            <pc:sldMk cId="1668285268" sldId="637"/>
            <ac:spMk id="24" creationId="{47D66E17-570A-453E-BCEC-FC235327DE71}"/>
          </ac:spMkLst>
        </pc:spChg>
        <pc:spChg chg="add del mod">
          <ac:chgData name="Orlando Marley Filho" userId="db0f27c2ee340672" providerId="LiveId" clId="{1320679C-52D2-4BC1-9F34-7139B097422A}" dt="2024-07-29T02:19:13.738" v="44295" actId="21"/>
          <ac:spMkLst>
            <pc:docMk/>
            <pc:sldMk cId="1668285268" sldId="637"/>
            <ac:spMk id="57" creationId="{247FCB84-7074-8B78-B18F-FDAA3B8BAF61}"/>
          </ac:spMkLst>
        </pc:spChg>
        <pc:spChg chg="add del mod">
          <ac:chgData name="Orlando Marley Filho" userId="db0f27c2ee340672" providerId="LiveId" clId="{1320679C-52D2-4BC1-9F34-7139B097422A}" dt="2024-07-29T02:19:13.738" v="44295" actId="21"/>
          <ac:spMkLst>
            <pc:docMk/>
            <pc:sldMk cId="1668285268" sldId="637"/>
            <ac:spMk id="58" creationId="{FD55A09D-8B7A-4084-5AF2-7C5B6D7CD906}"/>
          </ac:spMkLst>
        </pc:spChg>
        <pc:spChg chg="add del mod">
          <ac:chgData name="Orlando Marley Filho" userId="db0f27c2ee340672" providerId="LiveId" clId="{1320679C-52D2-4BC1-9F34-7139B097422A}" dt="2024-07-29T02:19:13.738" v="44295" actId="21"/>
          <ac:spMkLst>
            <pc:docMk/>
            <pc:sldMk cId="1668285268" sldId="637"/>
            <ac:spMk id="59" creationId="{E2AB3F40-13EA-355E-908E-65E8BBBD529F}"/>
          </ac:spMkLst>
        </pc:spChg>
        <pc:spChg chg="add del mod">
          <ac:chgData name="Orlando Marley Filho" userId="db0f27c2ee340672" providerId="LiveId" clId="{1320679C-52D2-4BC1-9F34-7139B097422A}" dt="2024-07-29T02:19:13.738" v="44295" actId="21"/>
          <ac:spMkLst>
            <pc:docMk/>
            <pc:sldMk cId="1668285268" sldId="637"/>
            <ac:spMk id="60" creationId="{53C800F5-9530-C6BB-E7CD-A7CC5C4E7ED1}"/>
          </ac:spMkLst>
        </pc:spChg>
        <pc:spChg chg="add del mod">
          <ac:chgData name="Orlando Marley Filho" userId="db0f27c2ee340672" providerId="LiveId" clId="{1320679C-52D2-4BC1-9F34-7139B097422A}" dt="2024-07-29T02:19:13.738" v="44295" actId="21"/>
          <ac:spMkLst>
            <pc:docMk/>
            <pc:sldMk cId="1668285268" sldId="637"/>
            <ac:spMk id="61" creationId="{2365212A-09F6-5527-8CE5-A32E649F90B1}"/>
          </ac:spMkLst>
        </pc:spChg>
        <pc:spChg chg="add del mod">
          <ac:chgData name="Orlando Marley Filho" userId="db0f27c2ee340672" providerId="LiveId" clId="{1320679C-52D2-4BC1-9F34-7139B097422A}" dt="2024-07-29T02:19:13.738" v="44295" actId="21"/>
          <ac:spMkLst>
            <pc:docMk/>
            <pc:sldMk cId="1668285268" sldId="637"/>
            <ac:spMk id="62" creationId="{3A55C342-44A6-9B92-36EC-A6D0A94547DD}"/>
          </ac:spMkLst>
        </pc:spChg>
        <pc:spChg chg="add del mod">
          <ac:chgData name="Orlando Marley Filho" userId="db0f27c2ee340672" providerId="LiveId" clId="{1320679C-52D2-4BC1-9F34-7139B097422A}" dt="2024-07-29T02:20:42.143" v="44296" actId="1076"/>
          <ac:spMkLst>
            <pc:docMk/>
            <pc:sldMk cId="1668285268" sldId="637"/>
            <ac:spMk id="63" creationId="{32371DD9-AB44-CC60-2010-E6F4AE50C8EB}"/>
          </ac:spMkLst>
        </pc:spChg>
        <pc:spChg chg="add del mod">
          <ac:chgData name="Orlando Marley Filho" userId="db0f27c2ee340672" providerId="LiveId" clId="{1320679C-52D2-4BC1-9F34-7139B097422A}" dt="2024-07-29T02:19:13.738" v="44295" actId="21"/>
          <ac:spMkLst>
            <pc:docMk/>
            <pc:sldMk cId="1668285268" sldId="637"/>
            <ac:spMk id="64" creationId="{797252E6-15A5-11E1-6FFD-9E0D2ACFE91D}"/>
          </ac:spMkLst>
        </pc:spChg>
        <pc:picChg chg="add del mod">
          <ac:chgData name="Orlando Marley Filho" userId="db0f27c2ee340672" providerId="LiveId" clId="{1320679C-52D2-4BC1-9F34-7139B097422A}" dt="2024-07-29T01:51:00.985" v="44128" actId="478"/>
          <ac:picMkLst>
            <pc:docMk/>
            <pc:sldMk cId="1668285268" sldId="637"/>
            <ac:picMk id="10" creationId="{8488B9B3-BC35-A056-CD4C-F62B3E398C42}"/>
          </ac:picMkLst>
        </pc:picChg>
        <pc:cxnChg chg="add mod">
          <ac:chgData name="Orlando Marley Filho" userId="db0f27c2ee340672" providerId="LiveId" clId="{1320679C-52D2-4BC1-9F34-7139B097422A}" dt="2024-07-29T02:17:55.510" v="44278" actId="14100"/>
          <ac:cxnSpMkLst>
            <pc:docMk/>
            <pc:sldMk cId="1668285268" sldId="637"/>
            <ac:cxnSpMk id="17" creationId="{96F7C1E1-8B63-51CA-5943-7ABB69CF16A9}"/>
          </ac:cxnSpMkLst>
        </pc:cxnChg>
        <pc:cxnChg chg="add mod">
          <ac:chgData name="Orlando Marley Filho" userId="db0f27c2ee340672" providerId="LiveId" clId="{1320679C-52D2-4BC1-9F34-7139B097422A}" dt="2024-07-29T02:17:51.280" v="44277" actId="14100"/>
          <ac:cxnSpMkLst>
            <pc:docMk/>
            <pc:sldMk cId="1668285268" sldId="637"/>
            <ac:cxnSpMk id="20" creationId="{E4E2DDA6-C073-904A-CEA6-647A543356ED}"/>
          </ac:cxnSpMkLst>
        </pc:cxnChg>
        <pc:cxnChg chg="add mod">
          <ac:chgData name="Orlando Marley Filho" userId="db0f27c2ee340672" providerId="LiveId" clId="{1320679C-52D2-4BC1-9F34-7139B097422A}" dt="2024-07-29T02:18:02.838" v="44280" actId="14100"/>
          <ac:cxnSpMkLst>
            <pc:docMk/>
            <pc:sldMk cId="1668285268" sldId="637"/>
            <ac:cxnSpMk id="26" creationId="{3235C983-670B-4FF3-2AA3-AF237EB77D43}"/>
          </ac:cxnSpMkLst>
        </pc:cxnChg>
        <pc:cxnChg chg="add mod">
          <ac:chgData name="Orlando Marley Filho" userId="db0f27c2ee340672" providerId="LiveId" clId="{1320679C-52D2-4BC1-9F34-7139B097422A}" dt="2024-07-29T02:18:11.694" v="44282" actId="14100"/>
          <ac:cxnSpMkLst>
            <pc:docMk/>
            <pc:sldMk cId="1668285268" sldId="637"/>
            <ac:cxnSpMk id="30" creationId="{27E29A24-1AF2-9C1D-99C7-321CB2A4EEFF}"/>
          </ac:cxnSpMkLst>
        </pc:cxnChg>
        <pc:cxnChg chg="add mod">
          <ac:chgData name="Orlando Marley Filho" userId="db0f27c2ee340672" providerId="LiveId" clId="{1320679C-52D2-4BC1-9F34-7139B097422A}" dt="2024-07-29T02:18:38.501" v="44289" actId="14100"/>
          <ac:cxnSpMkLst>
            <pc:docMk/>
            <pc:sldMk cId="1668285268" sldId="637"/>
            <ac:cxnSpMk id="35" creationId="{6A0321B4-06DF-9923-3158-97FA1BF62FB9}"/>
          </ac:cxnSpMkLst>
        </pc:cxnChg>
        <pc:cxnChg chg="add mod">
          <ac:chgData name="Orlando Marley Filho" userId="db0f27c2ee340672" providerId="LiveId" clId="{1320679C-52D2-4BC1-9F34-7139B097422A}" dt="2024-07-29T02:18:33.791" v="44288" actId="14100"/>
          <ac:cxnSpMkLst>
            <pc:docMk/>
            <pc:sldMk cId="1668285268" sldId="637"/>
            <ac:cxnSpMk id="38" creationId="{3AF86D06-91DA-DEC8-00F6-6D072CF6FE7D}"/>
          </ac:cxnSpMkLst>
        </pc:cxnChg>
        <pc:cxnChg chg="add del mod">
          <ac:chgData name="Orlando Marley Filho" userId="db0f27c2ee340672" providerId="LiveId" clId="{1320679C-52D2-4BC1-9F34-7139B097422A}" dt="2024-07-29T02:15:40.899" v="44252" actId="1076"/>
          <ac:cxnSpMkLst>
            <pc:docMk/>
            <pc:sldMk cId="1668285268" sldId="637"/>
            <ac:cxnSpMk id="53" creationId="{B9664A67-0C69-0C68-8CED-F2B1D27F0ACD}"/>
          </ac:cxnSpMkLst>
        </pc:cxnChg>
      </pc:sldChg>
      <pc:sldChg chg="addSp delSp modSp add mod replId delAnim modAnim modShow">
        <pc:chgData name="Orlando Marley Filho" userId="db0f27c2ee340672" providerId="LiveId" clId="{1320679C-52D2-4BC1-9F34-7139B097422A}" dt="2024-07-29T02:59:35.060" v="45112" actId="729"/>
        <pc:sldMkLst>
          <pc:docMk/>
          <pc:sldMk cId="1758095327" sldId="638"/>
        </pc:sldMkLst>
        <pc:spChg chg="add mod">
          <ac:chgData name="Orlando Marley Filho" userId="db0f27c2ee340672" providerId="LiveId" clId="{1320679C-52D2-4BC1-9F34-7139B097422A}" dt="2024-07-07T18:08:23.031" v="28611" actId="1076"/>
          <ac:spMkLst>
            <pc:docMk/>
            <pc:sldMk cId="1758095327" sldId="638"/>
            <ac:spMk id="4" creationId="{DE57490C-A23D-6460-55FC-83330BCDD3B7}"/>
          </ac:spMkLst>
        </pc:spChg>
        <pc:spChg chg="add mod">
          <ac:chgData name="Orlando Marley Filho" userId="db0f27c2ee340672" providerId="LiveId" clId="{1320679C-52D2-4BC1-9F34-7139B097422A}" dt="2024-07-29T02:22:38.629" v="44354" actId="12788"/>
          <ac:spMkLst>
            <pc:docMk/>
            <pc:sldMk cId="1758095327" sldId="638"/>
            <ac:spMk id="5" creationId="{0A3C52BB-787D-C9CB-C2E0-60CD8FE17F9C}"/>
          </ac:spMkLst>
        </pc:spChg>
        <pc:spChg chg="add mod">
          <ac:chgData name="Orlando Marley Filho" userId="db0f27c2ee340672" providerId="LiveId" clId="{1320679C-52D2-4BC1-9F34-7139B097422A}" dt="2024-07-29T02:55:19.729" v="45104" actId="114"/>
          <ac:spMkLst>
            <pc:docMk/>
            <pc:sldMk cId="1758095327" sldId="638"/>
            <ac:spMk id="7" creationId="{27178126-6180-5CA0-46FD-073028BF8721}"/>
          </ac:spMkLst>
        </pc:spChg>
        <pc:spChg chg="add mod">
          <ac:chgData name="Orlando Marley Filho" userId="db0f27c2ee340672" providerId="LiveId" clId="{1320679C-52D2-4BC1-9F34-7139B097422A}" dt="2024-07-29T02:22:38.629" v="44354" actId="12788"/>
          <ac:spMkLst>
            <pc:docMk/>
            <pc:sldMk cId="1758095327" sldId="638"/>
            <ac:spMk id="8" creationId="{21F687F3-1502-03C7-32ED-909784B48A14}"/>
          </ac:spMkLst>
        </pc:spChg>
        <pc:spChg chg="add mod">
          <ac:chgData name="Orlando Marley Filho" userId="db0f27c2ee340672" providerId="LiveId" clId="{1320679C-52D2-4BC1-9F34-7139B097422A}" dt="2024-07-29T02:22:38.629" v="44354" actId="12788"/>
          <ac:spMkLst>
            <pc:docMk/>
            <pc:sldMk cId="1758095327" sldId="638"/>
            <ac:spMk id="11" creationId="{7B82062D-50FC-B6B3-620C-9D8234E46DC2}"/>
          </ac:spMkLst>
        </pc:spChg>
        <pc:spChg chg="add mod">
          <ac:chgData name="Orlando Marley Filho" userId="db0f27c2ee340672" providerId="LiveId" clId="{1320679C-52D2-4BC1-9F34-7139B097422A}" dt="2024-07-29T02:22:38.629" v="44354" actId="12788"/>
          <ac:spMkLst>
            <pc:docMk/>
            <pc:sldMk cId="1758095327" sldId="638"/>
            <ac:spMk id="12" creationId="{47675F6C-DA1A-8E3F-107A-0A0C9AC5A356}"/>
          </ac:spMkLst>
        </pc:spChg>
        <pc:spChg chg="add mod">
          <ac:chgData name="Orlando Marley Filho" userId="db0f27c2ee340672" providerId="LiveId" clId="{1320679C-52D2-4BC1-9F34-7139B097422A}" dt="2024-07-29T02:22:38.629" v="44354" actId="12788"/>
          <ac:spMkLst>
            <pc:docMk/>
            <pc:sldMk cId="1758095327" sldId="638"/>
            <ac:spMk id="13" creationId="{10FCF0F9-EA30-12FF-4E52-EE1AFA20EE26}"/>
          </ac:spMkLst>
        </pc:spChg>
        <pc:spChg chg="add mod">
          <ac:chgData name="Orlando Marley Filho" userId="db0f27c2ee340672" providerId="LiveId" clId="{1320679C-52D2-4BC1-9F34-7139B097422A}" dt="2024-07-29T02:22:38.629" v="44354" actId="12788"/>
          <ac:spMkLst>
            <pc:docMk/>
            <pc:sldMk cId="1758095327" sldId="638"/>
            <ac:spMk id="14" creationId="{59823159-8804-1AF0-BE57-DDE7A9D24231}"/>
          </ac:spMkLst>
        </pc:spChg>
        <pc:spChg chg="add del mod">
          <ac:chgData name="Orlando Marley Filho" userId="db0f27c2ee340672" providerId="LiveId" clId="{1320679C-52D2-4BC1-9F34-7139B097422A}" dt="2024-07-29T02:22:10.074" v="44343" actId="21"/>
          <ac:spMkLst>
            <pc:docMk/>
            <pc:sldMk cId="1758095327" sldId="638"/>
            <ac:spMk id="15" creationId="{5593F797-E8EB-3F52-1F79-F05151AA7C2D}"/>
          </ac:spMkLst>
        </pc:spChg>
        <pc:spChg chg="add mod">
          <ac:chgData name="Orlando Marley Filho" userId="db0f27c2ee340672" providerId="LiveId" clId="{1320679C-52D2-4BC1-9F34-7139B097422A}" dt="2024-07-29T02:22:38.629" v="44354" actId="12788"/>
          <ac:spMkLst>
            <pc:docMk/>
            <pc:sldMk cId="1758095327" sldId="638"/>
            <ac:spMk id="16" creationId="{926C0D5C-6E01-029C-E8BC-7F5E9D5664FB}"/>
          </ac:spMkLst>
        </pc:spChg>
        <pc:spChg chg="add mod">
          <ac:chgData name="Orlando Marley Filho" userId="db0f27c2ee340672" providerId="LiveId" clId="{1320679C-52D2-4BC1-9F34-7139B097422A}" dt="2024-07-29T02:22:38.629" v="44354" actId="12788"/>
          <ac:spMkLst>
            <pc:docMk/>
            <pc:sldMk cId="1758095327" sldId="638"/>
            <ac:spMk id="17" creationId="{5593F797-E8EB-3F52-1F79-F05151AA7C2D}"/>
          </ac:spMkLst>
        </pc:spChg>
        <pc:spChg chg="add mod">
          <ac:chgData name="Orlando Marley Filho" userId="db0f27c2ee340672" providerId="LiveId" clId="{1320679C-52D2-4BC1-9F34-7139B097422A}" dt="2024-07-29T02:22:38.629" v="44354" actId="12788"/>
          <ac:spMkLst>
            <pc:docMk/>
            <pc:sldMk cId="1758095327" sldId="638"/>
            <ac:spMk id="18" creationId="{4CF9D4C1-567F-DFDA-E989-F07DE2A6B3FD}"/>
          </ac:spMkLst>
        </pc:spChg>
        <pc:spChg chg="add mod">
          <ac:chgData name="Orlando Marley Filho" userId="db0f27c2ee340672" providerId="LiveId" clId="{1320679C-52D2-4BC1-9F34-7139B097422A}" dt="2024-07-29T02:23:24.063" v="44366" actId="1076"/>
          <ac:spMkLst>
            <pc:docMk/>
            <pc:sldMk cId="1758095327" sldId="638"/>
            <ac:spMk id="22" creationId="{F3466FCE-F293-BA43-8AA3-223118ECE0CC}"/>
          </ac:spMkLst>
        </pc:spChg>
        <pc:spChg chg="add mod">
          <ac:chgData name="Orlando Marley Filho" userId="db0f27c2ee340672" providerId="LiveId" clId="{1320679C-52D2-4BC1-9F34-7139B097422A}" dt="2024-07-29T02:24:22.333" v="44408" actId="1076"/>
          <ac:spMkLst>
            <pc:docMk/>
            <pc:sldMk cId="1758095327" sldId="638"/>
            <ac:spMk id="34" creationId="{DF9365F2-8113-82EE-FC7D-4112A881D66D}"/>
          </ac:spMkLst>
        </pc:spChg>
        <pc:spChg chg="add mod">
          <ac:chgData name="Orlando Marley Filho" userId="db0f27c2ee340672" providerId="LiveId" clId="{1320679C-52D2-4BC1-9F34-7139B097422A}" dt="2024-07-29T02:24:26.682" v="44410" actId="1076"/>
          <ac:spMkLst>
            <pc:docMk/>
            <pc:sldMk cId="1758095327" sldId="638"/>
            <ac:spMk id="35" creationId="{FE17CD42-6179-BF32-5C43-622FB7D65DA9}"/>
          </ac:spMkLst>
        </pc:spChg>
        <pc:spChg chg="add mod">
          <ac:chgData name="Orlando Marley Filho" userId="db0f27c2ee340672" providerId="LiveId" clId="{1320679C-52D2-4BC1-9F34-7139B097422A}" dt="2024-07-29T02:24:49.699" v="44435" actId="1076"/>
          <ac:spMkLst>
            <pc:docMk/>
            <pc:sldMk cId="1758095327" sldId="638"/>
            <ac:spMk id="36" creationId="{02C26C0C-46C5-57D0-0FA8-B29397F33581}"/>
          </ac:spMkLst>
        </pc:spChg>
        <pc:spChg chg="add mod">
          <ac:chgData name="Orlando Marley Filho" userId="db0f27c2ee340672" providerId="LiveId" clId="{1320679C-52D2-4BC1-9F34-7139B097422A}" dt="2024-07-29T02:29:33.962" v="44526"/>
          <ac:spMkLst>
            <pc:docMk/>
            <pc:sldMk cId="1758095327" sldId="638"/>
            <ac:spMk id="44" creationId="{E9CC89C3-8CCF-440A-BD7F-E4EABEB6A248}"/>
          </ac:spMkLst>
        </pc:spChg>
        <pc:spChg chg="add mod">
          <ac:chgData name="Orlando Marley Filho" userId="db0f27c2ee340672" providerId="LiveId" clId="{1320679C-52D2-4BC1-9F34-7139B097422A}" dt="2024-07-29T02:19:10.358" v="44293" actId="1076"/>
          <ac:spMkLst>
            <pc:docMk/>
            <pc:sldMk cId="1758095327" sldId="638"/>
            <ac:spMk id="57" creationId="{247FCB84-7074-8B78-B18F-FDAA3B8BAF61}"/>
          </ac:spMkLst>
        </pc:spChg>
        <pc:spChg chg="add mod">
          <ac:chgData name="Orlando Marley Filho" userId="db0f27c2ee340672" providerId="LiveId" clId="{1320679C-52D2-4BC1-9F34-7139B097422A}" dt="2024-07-29T02:19:10.358" v="44293" actId="1076"/>
          <ac:spMkLst>
            <pc:docMk/>
            <pc:sldMk cId="1758095327" sldId="638"/>
            <ac:spMk id="58" creationId="{FD55A09D-8B7A-4084-5AF2-7C5B6D7CD906}"/>
          </ac:spMkLst>
        </pc:spChg>
        <pc:spChg chg="add mod">
          <ac:chgData name="Orlando Marley Filho" userId="db0f27c2ee340672" providerId="LiveId" clId="{1320679C-52D2-4BC1-9F34-7139B097422A}" dt="2024-07-29T02:19:10.358" v="44293" actId="1076"/>
          <ac:spMkLst>
            <pc:docMk/>
            <pc:sldMk cId="1758095327" sldId="638"/>
            <ac:spMk id="59" creationId="{E2AB3F40-13EA-355E-908E-65E8BBBD529F}"/>
          </ac:spMkLst>
        </pc:spChg>
        <pc:spChg chg="add mod">
          <ac:chgData name="Orlando Marley Filho" userId="db0f27c2ee340672" providerId="LiveId" clId="{1320679C-52D2-4BC1-9F34-7139B097422A}" dt="2024-07-29T02:19:10.358" v="44293" actId="1076"/>
          <ac:spMkLst>
            <pc:docMk/>
            <pc:sldMk cId="1758095327" sldId="638"/>
            <ac:spMk id="60" creationId="{53C800F5-9530-C6BB-E7CD-A7CC5C4E7ED1}"/>
          </ac:spMkLst>
        </pc:spChg>
        <pc:spChg chg="add mod">
          <ac:chgData name="Orlando Marley Filho" userId="db0f27c2ee340672" providerId="LiveId" clId="{1320679C-52D2-4BC1-9F34-7139B097422A}" dt="2024-07-29T02:19:10.358" v="44293" actId="1076"/>
          <ac:spMkLst>
            <pc:docMk/>
            <pc:sldMk cId="1758095327" sldId="638"/>
            <ac:spMk id="61" creationId="{2365212A-09F6-5527-8CE5-A32E649F90B1}"/>
          </ac:spMkLst>
        </pc:spChg>
        <pc:spChg chg="add mod">
          <ac:chgData name="Orlando Marley Filho" userId="db0f27c2ee340672" providerId="LiveId" clId="{1320679C-52D2-4BC1-9F34-7139B097422A}" dt="2024-07-29T02:19:10.358" v="44293" actId="1076"/>
          <ac:spMkLst>
            <pc:docMk/>
            <pc:sldMk cId="1758095327" sldId="638"/>
            <ac:spMk id="62" creationId="{3A55C342-44A6-9B92-36EC-A6D0A94547DD}"/>
          </ac:spMkLst>
        </pc:spChg>
        <pc:spChg chg="add mod">
          <ac:chgData name="Orlando Marley Filho" userId="db0f27c2ee340672" providerId="LiveId" clId="{1320679C-52D2-4BC1-9F34-7139B097422A}" dt="2024-07-29T02:19:10.358" v="44293" actId="1076"/>
          <ac:spMkLst>
            <pc:docMk/>
            <pc:sldMk cId="1758095327" sldId="638"/>
            <ac:spMk id="63" creationId="{32371DD9-AB44-CC60-2010-E6F4AE50C8EB}"/>
          </ac:spMkLst>
        </pc:spChg>
        <pc:spChg chg="add mod">
          <ac:chgData name="Orlando Marley Filho" userId="db0f27c2ee340672" providerId="LiveId" clId="{1320679C-52D2-4BC1-9F34-7139B097422A}" dt="2024-07-29T02:19:10.358" v="44293" actId="1076"/>
          <ac:spMkLst>
            <pc:docMk/>
            <pc:sldMk cId="1758095327" sldId="638"/>
            <ac:spMk id="64" creationId="{797252E6-15A5-11E1-6FFD-9E0D2ACFE91D}"/>
          </ac:spMkLst>
        </pc:spChg>
        <pc:picChg chg="add del mod">
          <ac:chgData name="Orlando Marley Filho" userId="db0f27c2ee340672" providerId="LiveId" clId="{1320679C-52D2-4BC1-9F34-7139B097422A}" dt="2024-07-29T02:25:19.955" v="44444" actId="478"/>
          <ac:picMkLst>
            <pc:docMk/>
            <pc:sldMk cId="1758095327" sldId="638"/>
            <ac:picMk id="10" creationId="{2662DC6E-B6F9-8AC5-FF89-466BC82F8070}"/>
          </ac:picMkLst>
        </pc:picChg>
        <pc:picChg chg="add mod">
          <ac:chgData name="Orlando Marley Filho" userId="db0f27c2ee340672" providerId="LiveId" clId="{1320679C-52D2-4BC1-9F34-7139B097422A}" dt="2024-07-29T02:22:56.089" v="44356" actId="1076"/>
          <ac:picMkLst>
            <pc:docMk/>
            <pc:sldMk cId="1758095327" sldId="638"/>
            <ac:picMk id="19" creationId="{CA0867A9-2A59-BE19-A245-7C3B43FA4D40}"/>
          </ac:picMkLst>
        </pc:picChg>
        <pc:picChg chg="add mod">
          <ac:chgData name="Orlando Marley Filho" userId="db0f27c2ee340672" providerId="LiveId" clId="{1320679C-52D2-4BC1-9F34-7139B097422A}" dt="2024-07-29T02:22:59.619" v="44359" actId="1076"/>
          <ac:picMkLst>
            <pc:docMk/>
            <pc:sldMk cId="1758095327" sldId="638"/>
            <ac:picMk id="20" creationId="{26A131A2-E7A7-D480-62F0-34118E5CDC51}"/>
          </ac:picMkLst>
        </pc:picChg>
        <pc:picChg chg="add mod">
          <ac:chgData name="Orlando Marley Filho" userId="db0f27c2ee340672" providerId="LiveId" clId="{1320679C-52D2-4BC1-9F34-7139B097422A}" dt="2024-07-29T02:23:17.569" v="44364" actId="1076"/>
          <ac:picMkLst>
            <pc:docMk/>
            <pc:sldMk cId="1758095327" sldId="638"/>
            <ac:picMk id="21" creationId="{780C44B0-24CB-0E46-8E63-78BE71121DDA}"/>
          </ac:picMkLst>
        </pc:picChg>
        <pc:picChg chg="add mod">
          <ac:chgData name="Orlando Marley Filho" userId="db0f27c2ee340672" providerId="LiveId" clId="{1320679C-52D2-4BC1-9F34-7139B097422A}" dt="2024-07-29T02:29:33.962" v="44526"/>
          <ac:picMkLst>
            <pc:docMk/>
            <pc:sldMk cId="1758095327" sldId="638"/>
            <ac:picMk id="43" creationId="{07C2C66C-3393-4C35-BDCA-1A652AE5DD98}"/>
          </ac:picMkLst>
        </pc:picChg>
        <pc:cxnChg chg="add del mod">
          <ac:chgData name="Orlando Marley Filho" userId="db0f27c2ee340672" providerId="LiveId" clId="{1320679C-52D2-4BC1-9F34-7139B097422A}" dt="2024-07-29T02:21:07.519" v="44322" actId="478"/>
          <ac:cxnSpMkLst>
            <pc:docMk/>
            <pc:sldMk cId="1758095327" sldId="638"/>
            <ac:cxnSpMk id="3" creationId="{09D8CA2F-2D97-5CA7-6822-A1068F533244}"/>
          </ac:cxnSpMkLst>
        </pc:cxnChg>
        <pc:cxnChg chg="add mod">
          <ac:chgData name="Orlando Marley Filho" userId="db0f27c2ee340672" providerId="LiveId" clId="{1320679C-52D2-4BC1-9F34-7139B097422A}" dt="2024-07-29T02:23:40.560" v="44369" actId="1582"/>
          <ac:cxnSpMkLst>
            <pc:docMk/>
            <pc:sldMk cId="1758095327" sldId="638"/>
            <ac:cxnSpMk id="24" creationId="{AC53F9D2-118C-E165-7D12-8FEEE1E6F902}"/>
          </ac:cxnSpMkLst>
        </pc:cxnChg>
        <pc:cxnChg chg="add mod">
          <ac:chgData name="Orlando Marley Filho" userId="db0f27c2ee340672" providerId="LiveId" clId="{1320679C-52D2-4BC1-9F34-7139B097422A}" dt="2024-07-29T02:23:47.749" v="44372" actId="14100"/>
          <ac:cxnSpMkLst>
            <pc:docMk/>
            <pc:sldMk cId="1758095327" sldId="638"/>
            <ac:cxnSpMk id="25" creationId="{4BD1DDAA-779F-6CED-FEBD-6E070F77B667}"/>
          </ac:cxnSpMkLst>
        </pc:cxnChg>
        <pc:cxnChg chg="add mod">
          <ac:chgData name="Orlando Marley Filho" userId="db0f27c2ee340672" providerId="LiveId" clId="{1320679C-52D2-4BC1-9F34-7139B097422A}" dt="2024-07-29T02:23:55.977" v="44375" actId="14100"/>
          <ac:cxnSpMkLst>
            <pc:docMk/>
            <pc:sldMk cId="1758095327" sldId="638"/>
            <ac:cxnSpMk id="28" creationId="{9C9F9B99-14A9-421B-8884-08D93FB99BC3}"/>
          </ac:cxnSpMkLst>
        </pc:cxnChg>
        <pc:cxnChg chg="add mod">
          <ac:chgData name="Orlando Marley Filho" userId="db0f27c2ee340672" providerId="LiveId" clId="{1320679C-52D2-4BC1-9F34-7139B097422A}" dt="2024-07-29T02:24:00.589" v="44378" actId="14100"/>
          <ac:cxnSpMkLst>
            <pc:docMk/>
            <pc:sldMk cId="1758095327" sldId="638"/>
            <ac:cxnSpMk id="31" creationId="{709E33CE-9F97-F5AE-4E35-BD208232B9EE}"/>
          </ac:cxnSpMkLst>
        </pc:cxnChg>
        <pc:cxnChg chg="add mod">
          <ac:chgData name="Orlando Marley Filho" userId="db0f27c2ee340672" providerId="LiveId" clId="{1320679C-52D2-4BC1-9F34-7139B097422A}" dt="2024-07-29T02:25:10.695" v="44440" actId="1582"/>
          <ac:cxnSpMkLst>
            <pc:docMk/>
            <pc:sldMk cId="1758095327" sldId="638"/>
            <ac:cxnSpMk id="38" creationId="{96FE4754-33C1-DFC9-1758-91AEBF00FC5F}"/>
          </ac:cxnSpMkLst>
        </pc:cxnChg>
        <pc:cxnChg chg="add mod">
          <ac:chgData name="Orlando Marley Filho" userId="db0f27c2ee340672" providerId="LiveId" clId="{1320679C-52D2-4BC1-9F34-7139B097422A}" dt="2024-07-29T02:25:17.293" v="44443" actId="14100"/>
          <ac:cxnSpMkLst>
            <pc:docMk/>
            <pc:sldMk cId="1758095327" sldId="638"/>
            <ac:cxnSpMk id="40" creationId="{E1DD7294-B180-361B-7D40-F70DFAFD2E41}"/>
          </ac:cxnSpMkLst>
        </pc:cxnChg>
      </pc:sldChg>
      <pc:sldChg chg="addSp delSp modSp add mod replId modAnim modNotesTx">
        <pc:chgData name="Orlando Marley Filho" userId="db0f27c2ee340672" providerId="LiveId" clId="{1320679C-52D2-4BC1-9F34-7139B097422A}" dt="2024-07-29T03:05:01.709" v="45133" actId="1076"/>
        <pc:sldMkLst>
          <pc:docMk/>
          <pc:sldMk cId="1188082736" sldId="639"/>
        </pc:sldMkLst>
        <pc:spChg chg="add mod">
          <ac:chgData name="Orlando Marley Filho" userId="db0f27c2ee340672" providerId="LiveId" clId="{1320679C-52D2-4BC1-9F34-7139B097422A}" dt="2024-07-07T18:09:17.970" v="28619" actId="1076"/>
          <ac:spMkLst>
            <pc:docMk/>
            <pc:sldMk cId="1188082736" sldId="639"/>
            <ac:spMk id="4" creationId="{C14FE436-D88A-5491-24A7-3ED6F9AFD951}"/>
          </ac:spMkLst>
        </pc:spChg>
        <pc:spChg chg="add mod">
          <ac:chgData name="Orlando Marley Filho" userId="db0f27c2ee340672" providerId="LiveId" clId="{1320679C-52D2-4BC1-9F34-7139B097422A}" dt="2024-07-29T02:28:37.334" v="44509" actId="12788"/>
          <ac:spMkLst>
            <pc:docMk/>
            <pc:sldMk cId="1188082736" sldId="639"/>
            <ac:spMk id="5" creationId="{F3466FCE-F293-BA43-8AA3-223118ECE0CC}"/>
          </ac:spMkLst>
        </pc:spChg>
        <pc:spChg chg="add mod">
          <ac:chgData name="Orlando Marley Filho" userId="db0f27c2ee340672" providerId="LiveId" clId="{1320679C-52D2-4BC1-9F34-7139B097422A}" dt="2024-07-29T03:05:01.709" v="45133" actId="1076"/>
          <ac:spMkLst>
            <pc:docMk/>
            <pc:sldMk cId="1188082736" sldId="639"/>
            <ac:spMk id="7" creationId="{A716CFD8-CE8B-B76E-DE7D-6EEF341D043F}"/>
          </ac:spMkLst>
        </pc:spChg>
        <pc:spChg chg="add mod">
          <ac:chgData name="Orlando Marley Filho" userId="db0f27c2ee340672" providerId="LiveId" clId="{1320679C-52D2-4BC1-9F34-7139B097422A}" dt="2024-07-29T02:28:42.057" v="44510" actId="1076"/>
          <ac:spMkLst>
            <pc:docMk/>
            <pc:sldMk cId="1188082736" sldId="639"/>
            <ac:spMk id="11" creationId="{547C41E9-E915-4124-BA66-D2147B3F0D4B}"/>
          </ac:spMkLst>
        </pc:spChg>
        <pc:spChg chg="add mod">
          <ac:chgData name="Orlando Marley Filho" userId="db0f27c2ee340672" providerId="LiveId" clId="{1320679C-52D2-4BC1-9F34-7139B097422A}" dt="2024-07-29T02:28:46.991" v="44511" actId="1076"/>
          <ac:spMkLst>
            <pc:docMk/>
            <pc:sldMk cId="1188082736" sldId="639"/>
            <ac:spMk id="13" creationId="{09D8BB8C-8C0A-D94E-8924-DACACBA11AC3}"/>
          </ac:spMkLst>
        </pc:spChg>
        <pc:spChg chg="add del mod">
          <ac:chgData name="Orlando Marley Filho" userId="db0f27c2ee340672" providerId="LiveId" clId="{1320679C-52D2-4BC1-9F34-7139B097422A}" dt="2024-07-29T02:29:51.761" v="44538" actId="21"/>
          <ac:spMkLst>
            <pc:docMk/>
            <pc:sldMk cId="1188082736" sldId="639"/>
            <ac:spMk id="15" creationId="{E295E109-0739-4D7E-8F44-642B1F562F36}"/>
          </ac:spMkLst>
        </pc:spChg>
        <pc:spChg chg="add mod">
          <ac:chgData name="Orlando Marley Filho" userId="db0f27c2ee340672" providerId="LiveId" clId="{1320679C-52D2-4BC1-9F34-7139B097422A}" dt="2024-07-29T02:29:29.111" v="44524" actId="1076"/>
          <ac:spMkLst>
            <pc:docMk/>
            <pc:sldMk cId="1188082736" sldId="639"/>
            <ac:spMk id="17" creationId="{E9CC89C3-8CCF-440A-BD7F-E4EABEB6A248}"/>
          </ac:spMkLst>
        </pc:spChg>
        <pc:spChg chg="add mod">
          <ac:chgData name="Orlando Marley Filho" userId="db0f27c2ee340672" providerId="LiveId" clId="{1320679C-52D2-4BC1-9F34-7139B097422A}" dt="2024-07-29T02:30:09.192" v="44577" actId="1076"/>
          <ac:spMkLst>
            <pc:docMk/>
            <pc:sldMk cId="1188082736" sldId="639"/>
            <ac:spMk id="19" creationId="{F1A67694-7A08-9AAA-B6BF-9894385959A7}"/>
          </ac:spMkLst>
        </pc:spChg>
        <pc:picChg chg="add mod">
          <ac:chgData name="Orlando Marley Filho" userId="db0f27c2ee340672" providerId="LiveId" clId="{1320679C-52D2-4BC1-9F34-7139B097422A}" dt="2024-07-29T02:28:37.334" v="44509" actId="12788"/>
          <ac:picMkLst>
            <pc:docMk/>
            <pc:sldMk cId="1188082736" sldId="639"/>
            <ac:picMk id="3" creationId="{780C44B0-24CB-0E46-8E63-78BE71121DDA}"/>
          </ac:picMkLst>
        </pc:picChg>
        <pc:picChg chg="add mod">
          <ac:chgData name="Orlando Marley Filho" userId="db0f27c2ee340672" providerId="LiveId" clId="{1320679C-52D2-4BC1-9F34-7139B097422A}" dt="2024-07-29T02:28:37.334" v="44509" actId="12788"/>
          <ac:picMkLst>
            <pc:docMk/>
            <pc:sldMk cId="1188082736" sldId="639"/>
            <ac:picMk id="8" creationId="{503A6B4D-DEE3-46F9-B451-2A59ED89EBA9}"/>
          </ac:picMkLst>
        </pc:picChg>
        <pc:picChg chg="add del mod">
          <ac:chgData name="Orlando Marley Filho" userId="db0f27c2ee340672" providerId="LiveId" clId="{1320679C-52D2-4BC1-9F34-7139B097422A}" dt="2024-07-29T02:30:43.870" v="44593" actId="478"/>
          <ac:picMkLst>
            <pc:docMk/>
            <pc:sldMk cId="1188082736" sldId="639"/>
            <ac:picMk id="10" creationId="{68C13D07-EB9A-9F00-A43A-CEB588A8459D}"/>
          </ac:picMkLst>
        </pc:picChg>
        <pc:picChg chg="add mod">
          <ac:chgData name="Orlando Marley Filho" userId="db0f27c2ee340672" providerId="LiveId" clId="{1320679C-52D2-4BC1-9F34-7139B097422A}" dt="2024-07-29T02:28:37.334" v="44509" actId="12788"/>
          <ac:picMkLst>
            <pc:docMk/>
            <pc:sldMk cId="1188082736" sldId="639"/>
            <ac:picMk id="12" creationId="{F1C23086-EC84-CB4E-BB00-6843C7A21B5C}"/>
          </ac:picMkLst>
        </pc:picChg>
        <pc:picChg chg="add mod">
          <ac:chgData name="Orlando Marley Filho" userId="db0f27c2ee340672" providerId="LiveId" clId="{1320679C-52D2-4BC1-9F34-7139B097422A}" dt="2024-07-29T02:28:37.334" v="44509" actId="12788"/>
          <ac:picMkLst>
            <pc:docMk/>
            <pc:sldMk cId="1188082736" sldId="639"/>
            <ac:picMk id="14" creationId="{A96D308A-526F-49DD-B27E-841BC3CCA063}"/>
          </ac:picMkLst>
        </pc:picChg>
        <pc:picChg chg="add mod">
          <ac:chgData name="Orlando Marley Filho" userId="db0f27c2ee340672" providerId="LiveId" clId="{1320679C-52D2-4BC1-9F34-7139B097422A}" dt="2024-07-29T02:29:20.508" v="44521" actId="1076"/>
          <ac:picMkLst>
            <pc:docMk/>
            <pc:sldMk cId="1188082736" sldId="639"/>
            <ac:picMk id="16" creationId="{07C2C66C-3393-4C35-BDCA-1A652AE5DD98}"/>
          </ac:picMkLst>
        </pc:picChg>
        <pc:picChg chg="add mod">
          <ac:chgData name="Orlando Marley Filho" userId="db0f27c2ee340672" providerId="LiveId" clId="{1320679C-52D2-4BC1-9F34-7139B097422A}" dt="2024-07-29T02:29:47.764" v="44536" actId="1076"/>
          <ac:picMkLst>
            <pc:docMk/>
            <pc:sldMk cId="1188082736" sldId="639"/>
            <ac:picMk id="18" creationId="{0FAD1CF3-5F6E-75FD-B4B1-ED95E3E4A18E}"/>
          </ac:picMkLst>
        </pc:picChg>
        <pc:cxnChg chg="add mod">
          <ac:chgData name="Orlando Marley Filho" userId="db0f27c2ee340672" providerId="LiveId" clId="{1320679C-52D2-4BC1-9F34-7139B097422A}" dt="2024-07-29T02:30:17.735" v="44580" actId="14100"/>
          <ac:cxnSpMkLst>
            <pc:docMk/>
            <pc:sldMk cId="1188082736" sldId="639"/>
            <ac:cxnSpMk id="20" creationId="{3D67A847-4BD3-E31A-534F-DC98593F6459}"/>
          </ac:cxnSpMkLst>
        </pc:cxnChg>
        <pc:cxnChg chg="add mod">
          <ac:chgData name="Orlando Marley Filho" userId="db0f27c2ee340672" providerId="LiveId" clId="{1320679C-52D2-4BC1-9F34-7139B097422A}" dt="2024-07-29T02:30:23.240" v="44583" actId="14100"/>
          <ac:cxnSpMkLst>
            <pc:docMk/>
            <pc:sldMk cId="1188082736" sldId="639"/>
            <ac:cxnSpMk id="23" creationId="{F821D3B2-1F57-F838-BFFA-2E423F81E2C2}"/>
          </ac:cxnSpMkLst>
        </pc:cxnChg>
        <pc:cxnChg chg="add mod">
          <ac:chgData name="Orlando Marley Filho" userId="db0f27c2ee340672" providerId="LiveId" clId="{1320679C-52D2-4BC1-9F34-7139B097422A}" dt="2024-07-29T02:30:30.802" v="44586" actId="14100"/>
          <ac:cxnSpMkLst>
            <pc:docMk/>
            <pc:sldMk cId="1188082736" sldId="639"/>
            <ac:cxnSpMk id="26" creationId="{89BF3E6F-982C-31D3-D4DE-A64C38F103FB}"/>
          </ac:cxnSpMkLst>
        </pc:cxnChg>
        <pc:cxnChg chg="add mod">
          <ac:chgData name="Orlando Marley Filho" userId="db0f27c2ee340672" providerId="LiveId" clId="{1320679C-52D2-4BC1-9F34-7139B097422A}" dt="2024-07-29T02:30:36.702" v="44589" actId="14100"/>
          <ac:cxnSpMkLst>
            <pc:docMk/>
            <pc:sldMk cId="1188082736" sldId="639"/>
            <ac:cxnSpMk id="29" creationId="{E28CE8E3-63CB-E4E1-74B3-11DF13F17189}"/>
          </ac:cxnSpMkLst>
        </pc:cxnChg>
        <pc:cxnChg chg="add mod">
          <ac:chgData name="Orlando Marley Filho" userId="db0f27c2ee340672" providerId="LiveId" clId="{1320679C-52D2-4BC1-9F34-7139B097422A}" dt="2024-07-29T02:30:42.524" v="44592" actId="14100"/>
          <ac:cxnSpMkLst>
            <pc:docMk/>
            <pc:sldMk cId="1188082736" sldId="639"/>
            <ac:cxnSpMk id="32" creationId="{EDA48D96-094C-A9F5-6B1A-577AD897990F}"/>
          </ac:cxnSpMkLst>
        </pc:cxnChg>
      </pc:sldChg>
      <pc:sldChg chg="addSp modSp add mod modAnim">
        <pc:chgData name="Orlando Marley Filho" userId="db0f27c2ee340672" providerId="LiveId" clId="{1320679C-52D2-4BC1-9F34-7139B097422A}" dt="2024-07-29T03:07:16.054" v="45136"/>
        <pc:sldMkLst>
          <pc:docMk/>
          <pc:sldMk cId="231045076" sldId="640"/>
        </pc:sldMkLst>
        <pc:spChg chg="add mod">
          <ac:chgData name="Orlando Marley Filho" userId="db0f27c2ee340672" providerId="LiveId" clId="{1320679C-52D2-4BC1-9F34-7139B097422A}" dt="2024-07-07T18:10:35.095" v="28628" actId="1076"/>
          <ac:spMkLst>
            <pc:docMk/>
            <pc:sldMk cId="231045076" sldId="640"/>
            <ac:spMk id="4" creationId="{129B87C1-7142-840E-7FFB-6784DFD69E08}"/>
          </ac:spMkLst>
        </pc:spChg>
        <pc:spChg chg="add mod">
          <ac:chgData name="Orlando Marley Filho" userId="db0f27c2ee340672" providerId="LiveId" clId="{1320679C-52D2-4BC1-9F34-7139B097422A}" dt="2024-07-07T19:26:20.697" v="29625" actId="20577"/>
          <ac:spMkLst>
            <pc:docMk/>
            <pc:sldMk cId="231045076" sldId="640"/>
            <ac:spMk id="7" creationId="{4E42758A-37EF-E513-65C5-06508B21A494}"/>
          </ac:spMkLst>
        </pc:spChg>
      </pc:sldChg>
      <pc:sldChg chg="addSp delSp modSp add mod replId modAnim">
        <pc:chgData name="Orlando Marley Filho" userId="db0f27c2ee340672" providerId="LiveId" clId="{1320679C-52D2-4BC1-9F34-7139B097422A}" dt="2024-07-29T02:36:21.148" v="44781" actId="478"/>
        <pc:sldMkLst>
          <pc:docMk/>
          <pc:sldMk cId="876795907" sldId="641"/>
        </pc:sldMkLst>
        <pc:spChg chg="add mod">
          <ac:chgData name="Orlando Marley Filho" userId="db0f27c2ee340672" providerId="LiveId" clId="{1320679C-52D2-4BC1-9F34-7139B097422A}" dt="2024-07-29T02:31:31.409" v="44645" actId="1076"/>
          <ac:spMkLst>
            <pc:docMk/>
            <pc:sldMk cId="876795907" sldId="641"/>
            <ac:spMk id="3" creationId="{A0591D3C-C0F5-219F-D688-2173D1AC9A1B}"/>
          </ac:spMkLst>
        </pc:spChg>
        <pc:spChg chg="add mod">
          <ac:chgData name="Orlando Marley Filho" userId="db0f27c2ee340672" providerId="LiveId" clId="{1320679C-52D2-4BC1-9F34-7139B097422A}" dt="2024-07-07T18:11:26.779" v="28636" actId="1076"/>
          <ac:spMkLst>
            <pc:docMk/>
            <pc:sldMk cId="876795907" sldId="641"/>
            <ac:spMk id="4" creationId="{D9085D48-C9B2-61B8-2510-49AB3420C8B9}"/>
          </ac:spMkLst>
        </pc:spChg>
        <pc:spChg chg="add mod">
          <ac:chgData name="Orlando Marley Filho" userId="db0f27c2ee340672" providerId="LiveId" clId="{1320679C-52D2-4BC1-9F34-7139B097422A}" dt="2024-07-29T02:31:31.409" v="44645" actId="1076"/>
          <ac:spMkLst>
            <pc:docMk/>
            <pc:sldMk cId="876795907" sldId="641"/>
            <ac:spMk id="5" creationId="{840AE924-F1BC-7762-99CE-1AA258F4C1A3}"/>
          </ac:spMkLst>
        </pc:spChg>
        <pc:spChg chg="add mod">
          <ac:chgData name="Orlando Marley Filho" userId="db0f27c2ee340672" providerId="LiveId" clId="{1320679C-52D2-4BC1-9F34-7139B097422A}" dt="2024-07-07T19:27:10.580" v="29644" actId="20577"/>
          <ac:spMkLst>
            <pc:docMk/>
            <pc:sldMk cId="876795907" sldId="641"/>
            <ac:spMk id="7" creationId="{4857BD5D-22D8-9C48-6737-0EBD073F6D32}"/>
          </ac:spMkLst>
        </pc:spChg>
        <pc:spChg chg="add mod">
          <ac:chgData name="Orlando Marley Filho" userId="db0f27c2ee340672" providerId="LiveId" clId="{1320679C-52D2-4BC1-9F34-7139B097422A}" dt="2024-07-29T02:31:31.409" v="44645" actId="1076"/>
          <ac:spMkLst>
            <pc:docMk/>
            <pc:sldMk cId="876795907" sldId="641"/>
            <ac:spMk id="8" creationId="{689C6857-5850-79B2-0655-8F9426C48047}"/>
          </ac:spMkLst>
        </pc:spChg>
        <pc:spChg chg="add mod">
          <ac:chgData name="Orlando Marley Filho" userId="db0f27c2ee340672" providerId="LiveId" clId="{1320679C-52D2-4BC1-9F34-7139B097422A}" dt="2024-07-29T02:31:31.409" v="44645" actId="1076"/>
          <ac:spMkLst>
            <pc:docMk/>
            <pc:sldMk cId="876795907" sldId="641"/>
            <ac:spMk id="11" creationId="{C677AD0F-FE2C-5100-B24E-2F2FF9498258}"/>
          </ac:spMkLst>
        </pc:spChg>
        <pc:spChg chg="add mod">
          <ac:chgData name="Orlando Marley Filho" userId="db0f27c2ee340672" providerId="LiveId" clId="{1320679C-52D2-4BC1-9F34-7139B097422A}" dt="2024-07-29T02:31:31.409" v="44645" actId="1076"/>
          <ac:spMkLst>
            <pc:docMk/>
            <pc:sldMk cId="876795907" sldId="641"/>
            <ac:spMk id="12" creationId="{5DEC7E98-92B6-C787-264B-412C9C8EF3BC}"/>
          </ac:spMkLst>
        </pc:spChg>
        <pc:spChg chg="add mod">
          <ac:chgData name="Orlando Marley Filho" userId="db0f27c2ee340672" providerId="LiveId" clId="{1320679C-52D2-4BC1-9F34-7139B097422A}" dt="2024-07-29T02:34:52.772" v="44746" actId="1076"/>
          <ac:spMkLst>
            <pc:docMk/>
            <pc:sldMk cId="876795907" sldId="641"/>
            <ac:spMk id="13" creationId="{FA96F81B-4091-07F3-3958-F013616B8927}"/>
          </ac:spMkLst>
        </pc:spChg>
        <pc:spChg chg="add mod">
          <ac:chgData name="Orlando Marley Filho" userId="db0f27c2ee340672" providerId="LiveId" clId="{1320679C-52D2-4BC1-9F34-7139B097422A}" dt="2024-07-29T02:31:31.409" v="44645" actId="1076"/>
          <ac:spMkLst>
            <pc:docMk/>
            <pc:sldMk cId="876795907" sldId="641"/>
            <ac:spMk id="14" creationId="{27301E44-6410-AE12-C73C-5DC6D33558D9}"/>
          </ac:spMkLst>
        </pc:spChg>
        <pc:spChg chg="add mod">
          <ac:chgData name="Orlando Marley Filho" userId="db0f27c2ee340672" providerId="LiveId" clId="{1320679C-52D2-4BC1-9F34-7139B097422A}" dt="2024-07-29T02:31:31.409" v="44645" actId="1076"/>
          <ac:spMkLst>
            <pc:docMk/>
            <pc:sldMk cId="876795907" sldId="641"/>
            <ac:spMk id="15" creationId="{BC995EC9-DD10-4CF2-004C-A912BA0FCB1B}"/>
          </ac:spMkLst>
        </pc:spChg>
        <pc:spChg chg="add mod">
          <ac:chgData name="Orlando Marley Filho" userId="db0f27c2ee340672" providerId="LiveId" clId="{1320679C-52D2-4BC1-9F34-7139B097422A}" dt="2024-07-29T02:31:31.409" v="44645" actId="1076"/>
          <ac:spMkLst>
            <pc:docMk/>
            <pc:sldMk cId="876795907" sldId="641"/>
            <ac:spMk id="16" creationId="{85DA6D2D-A9BF-9E25-544E-D51EB35B269A}"/>
          </ac:spMkLst>
        </pc:spChg>
        <pc:spChg chg="add mod">
          <ac:chgData name="Orlando Marley Filho" userId="db0f27c2ee340672" providerId="LiveId" clId="{1320679C-52D2-4BC1-9F34-7139B097422A}" dt="2024-07-29T02:31:56.389" v="44661" actId="20577"/>
          <ac:spMkLst>
            <pc:docMk/>
            <pc:sldMk cId="876795907" sldId="641"/>
            <ac:spMk id="17" creationId="{FD5D834F-2DF1-41CD-BB5E-7B458203F914}"/>
          </ac:spMkLst>
        </pc:spChg>
        <pc:spChg chg="add mod">
          <ac:chgData name="Orlando Marley Filho" userId="db0f27c2ee340672" providerId="LiveId" clId="{1320679C-52D2-4BC1-9F34-7139B097422A}" dt="2024-07-29T02:32:29.505" v="44697" actId="1076"/>
          <ac:spMkLst>
            <pc:docMk/>
            <pc:sldMk cId="876795907" sldId="641"/>
            <ac:spMk id="21" creationId="{F2E0AD84-CEB0-18D6-E6DD-5782AE669B05}"/>
          </ac:spMkLst>
        </pc:spChg>
        <pc:spChg chg="add mod">
          <ac:chgData name="Orlando Marley Filho" userId="db0f27c2ee340672" providerId="LiveId" clId="{1320679C-52D2-4BC1-9F34-7139B097422A}" dt="2024-07-29T02:34:48.012" v="44743" actId="1076"/>
          <ac:spMkLst>
            <pc:docMk/>
            <pc:sldMk cId="876795907" sldId="641"/>
            <ac:spMk id="22" creationId="{AB7E266E-5474-047E-E7D9-2ECDA75E4082}"/>
          </ac:spMkLst>
        </pc:spChg>
        <pc:spChg chg="add mod">
          <ac:chgData name="Orlando Marley Filho" userId="db0f27c2ee340672" providerId="LiveId" clId="{1320679C-52D2-4BC1-9F34-7139B097422A}" dt="2024-07-29T02:34:37.406" v="44741" actId="1076"/>
          <ac:spMkLst>
            <pc:docMk/>
            <pc:sldMk cId="876795907" sldId="641"/>
            <ac:spMk id="35" creationId="{A0581012-71F2-C225-8A38-29E35AD51771}"/>
          </ac:spMkLst>
        </pc:spChg>
        <pc:spChg chg="add mod">
          <ac:chgData name="Orlando Marley Filho" userId="db0f27c2ee340672" providerId="LiveId" clId="{1320679C-52D2-4BC1-9F34-7139B097422A}" dt="2024-07-29T02:35:17.217" v="44752" actId="688"/>
          <ac:spMkLst>
            <pc:docMk/>
            <pc:sldMk cId="876795907" sldId="641"/>
            <ac:spMk id="36" creationId="{3B8D7F1E-6920-EC6A-8347-E29B1204D2DF}"/>
          </ac:spMkLst>
        </pc:spChg>
        <pc:spChg chg="add mod">
          <ac:chgData name="Orlando Marley Filho" userId="db0f27c2ee340672" providerId="LiveId" clId="{1320679C-52D2-4BC1-9F34-7139B097422A}" dt="2024-07-29T02:36:12.869" v="44780" actId="688"/>
          <ac:spMkLst>
            <pc:docMk/>
            <pc:sldMk cId="876795907" sldId="641"/>
            <ac:spMk id="42" creationId="{E6E91D4C-0314-CCB4-62E3-AE0BFF2072D5}"/>
          </ac:spMkLst>
        </pc:spChg>
        <pc:spChg chg="add mod">
          <ac:chgData name="Orlando Marley Filho" userId="db0f27c2ee340672" providerId="LiveId" clId="{1320679C-52D2-4BC1-9F34-7139B097422A}" dt="2024-07-29T02:35:46.903" v="44775" actId="688"/>
          <ac:spMkLst>
            <pc:docMk/>
            <pc:sldMk cId="876795907" sldId="641"/>
            <ac:spMk id="43" creationId="{F42D4974-232F-6599-5FD7-AB6321C53875}"/>
          </ac:spMkLst>
        </pc:spChg>
        <pc:picChg chg="add del mod">
          <ac:chgData name="Orlando Marley Filho" userId="db0f27c2ee340672" providerId="LiveId" clId="{1320679C-52D2-4BC1-9F34-7139B097422A}" dt="2024-07-29T02:36:21.148" v="44781" actId="478"/>
          <ac:picMkLst>
            <pc:docMk/>
            <pc:sldMk cId="876795907" sldId="641"/>
            <ac:picMk id="10" creationId="{912E6FBA-8B10-F855-3182-4CBB1B128ABB}"/>
          </ac:picMkLst>
        </pc:picChg>
        <pc:cxnChg chg="add mod">
          <ac:chgData name="Orlando Marley Filho" userId="db0f27c2ee340672" providerId="LiveId" clId="{1320679C-52D2-4BC1-9F34-7139B097422A}" dt="2024-07-29T02:32:39.711" v="44698" actId="1582"/>
          <ac:cxnSpMkLst>
            <pc:docMk/>
            <pc:sldMk cId="876795907" sldId="641"/>
            <ac:cxnSpMk id="18" creationId="{22918AA2-362A-F23D-3DF0-F2CF1E42C0C4}"/>
          </ac:cxnSpMkLst>
        </pc:cxnChg>
        <pc:cxnChg chg="add mod">
          <ac:chgData name="Orlando Marley Filho" userId="db0f27c2ee340672" providerId="LiveId" clId="{1320679C-52D2-4BC1-9F34-7139B097422A}" dt="2024-07-29T02:32:51.151" v="44701" actId="14100"/>
          <ac:cxnSpMkLst>
            <pc:docMk/>
            <pc:sldMk cId="876795907" sldId="641"/>
            <ac:cxnSpMk id="23" creationId="{2F89663D-6A39-D3A8-1095-6765F7DE3F27}"/>
          </ac:cxnSpMkLst>
        </pc:cxnChg>
        <pc:cxnChg chg="add mod">
          <ac:chgData name="Orlando Marley Filho" userId="db0f27c2ee340672" providerId="LiveId" clId="{1320679C-52D2-4BC1-9F34-7139B097422A}" dt="2024-07-29T02:33:45.057" v="44712" actId="692"/>
          <ac:cxnSpMkLst>
            <pc:docMk/>
            <pc:sldMk cId="876795907" sldId="641"/>
            <ac:cxnSpMk id="26" creationId="{0E8B3165-25CA-3C39-735E-A6A1B722CA88}"/>
          </ac:cxnSpMkLst>
        </pc:cxnChg>
        <pc:cxnChg chg="add mod">
          <ac:chgData name="Orlando Marley Filho" userId="db0f27c2ee340672" providerId="LiveId" clId="{1320679C-52D2-4BC1-9F34-7139B097422A}" dt="2024-07-29T02:35:11.232" v="44750" actId="14100"/>
          <ac:cxnSpMkLst>
            <pc:docMk/>
            <pc:sldMk cId="876795907" sldId="641"/>
            <ac:cxnSpMk id="29" creationId="{7A7DE494-CDD5-0D96-B522-CCA3EB79A439}"/>
          </ac:cxnSpMkLst>
        </pc:cxnChg>
        <pc:cxnChg chg="add mod">
          <ac:chgData name="Orlando Marley Filho" userId="db0f27c2ee340672" providerId="LiveId" clId="{1320679C-52D2-4BC1-9F34-7139B097422A}" dt="2024-07-29T02:34:54.844" v="44747" actId="14100"/>
          <ac:cxnSpMkLst>
            <pc:docMk/>
            <pc:sldMk cId="876795907" sldId="641"/>
            <ac:cxnSpMk id="32" creationId="{710D920A-27C6-C65E-5AB4-6EDFCFB82795}"/>
          </ac:cxnSpMkLst>
        </pc:cxnChg>
      </pc:sldChg>
      <pc:sldChg chg="addSp modSp add mod replId">
        <pc:chgData name="Orlando Marley Filho" userId="db0f27c2ee340672" providerId="LiveId" clId="{1320679C-52D2-4BC1-9F34-7139B097422A}" dt="2024-07-07T19:28:23.024" v="29707" actId="790"/>
        <pc:sldMkLst>
          <pc:docMk/>
          <pc:sldMk cId="3402572417" sldId="642"/>
        </pc:sldMkLst>
        <pc:spChg chg="add mod">
          <ac:chgData name="Orlando Marley Filho" userId="db0f27c2ee340672" providerId="LiveId" clId="{1320679C-52D2-4BC1-9F34-7139B097422A}" dt="2024-07-07T18:12:30.731" v="28644" actId="1076"/>
          <ac:spMkLst>
            <pc:docMk/>
            <pc:sldMk cId="3402572417" sldId="642"/>
            <ac:spMk id="4" creationId="{A25BE5AB-E299-F8AF-3583-A976666226B8}"/>
          </ac:spMkLst>
        </pc:spChg>
        <pc:spChg chg="add mod">
          <ac:chgData name="Orlando Marley Filho" userId="db0f27c2ee340672" providerId="LiveId" clId="{1320679C-52D2-4BC1-9F34-7139B097422A}" dt="2024-07-07T19:28:23.024" v="29707" actId="790"/>
          <ac:spMkLst>
            <pc:docMk/>
            <pc:sldMk cId="3402572417" sldId="642"/>
            <ac:spMk id="7" creationId="{0376EDC4-639E-699F-2F4F-5D4E62931114}"/>
          </ac:spMkLst>
        </pc:spChg>
      </pc:sldChg>
      <pc:sldChg chg="addSp delSp modSp add mod replId modAnim">
        <pc:chgData name="Orlando Marley Filho" userId="db0f27c2ee340672" providerId="LiveId" clId="{1320679C-52D2-4BC1-9F34-7139B097422A}" dt="2024-07-29T02:42:12.242" v="44932" actId="2085"/>
        <pc:sldMkLst>
          <pc:docMk/>
          <pc:sldMk cId="118474927" sldId="643"/>
        </pc:sldMkLst>
        <pc:spChg chg="add mod">
          <ac:chgData name="Orlando Marley Filho" userId="db0f27c2ee340672" providerId="LiveId" clId="{1320679C-52D2-4BC1-9F34-7139B097422A}" dt="2024-07-29T02:41:56.171" v="44930" actId="208"/>
          <ac:spMkLst>
            <pc:docMk/>
            <pc:sldMk cId="118474927" sldId="643"/>
            <ac:spMk id="3" creationId="{C4A36EA5-F98B-0579-FD91-3C85BFE3D4D1}"/>
          </ac:spMkLst>
        </pc:spChg>
        <pc:spChg chg="add mod">
          <ac:chgData name="Orlando Marley Filho" userId="db0f27c2ee340672" providerId="LiveId" clId="{1320679C-52D2-4BC1-9F34-7139B097422A}" dt="2024-07-29T02:41:56.171" v="44930" actId="208"/>
          <ac:spMkLst>
            <pc:docMk/>
            <pc:sldMk cId="118474927" sldId="643"/>
            <ac:spMk id="4" creationId="{07D75657-FCAB-2E8B-0A45-6257C0CA272E}"/>
          </ac:spMkLst>
        </pc:spChg>
        <pc:spChg chg="add del">
          <ac:chgData name="Orlando Marley Filho" userId="db0f27c2ee340672" providerId="LiveId" clId="{1320679C-52D2-4BC1-9F34-7139B097422A}" dt="2024-07-07T18:13:18.792" v="28654" actId="22"/>
          <ac:spMkLst>
            <pc:docMk/>
            <pc:sldMk cId="118474927" sldId="643"/>
            <ac:spMk id="4" creationId="{686FF35B-8FCE-68CE-EFAA-FC60324BEB0D}"/>
          </ac:spMkLst>
        </pc:spChg>
        <pc:spChg chg="add mod">
          <ac:chgData name="Orlando Marley Filho" userId="db0f27c2ee340672" providerId="LiveId" clId="{1320679C-52D2-4BC1-9F34-7139B097422A}" dt="2024-07-29T02:41:56.171" v="44930" actId="208"/>
          <ac:spMkLst>
            <pc:docMk/>
            <pc:sldMk cId="118474927" sldId="643"/>
            <ac:spMk id="5" creationId="{D72B2FA1-7711-0753-0D1E-97D5F3AC8DFC}"/>
          </ac:spMkLst>
        </pc:spChg>
        <pc:spChg chg="add mod">
          <ac:chgData name="Orlando Marley Filho" userId="db0f27c2ee340672" providerId="LiveId" clId="{1320679C-52D2-4BC1-9F34-7139B097422A}" dt="2024-07-07T18:13:24.351" v="28658" actId="1076"/>
          <ac:spMkLst>
            <pc:docMk/>
            <pc:sldMk cId="118474927" sldId="643"/>
            <ac:spMk id="7" creationId="{FA9E2A41-7BA9-FB44-A3AF-F1F6DD698032}"/>
          </ac:spMkLst>
        </pc:spChg>
        <pc:spChg chg="add mod">
          <ac:chgData name="Orlando Marley Filho" userId="db0f27c2ee340672" providerId="LiveId" clId="{1320679C-52D2-4BC1-9F34-7139B097422A}" dt="2024-07-29T02:41:56.171" v="44930" actId="208"/>
          <ac:spMkLst>
            <pc:docMk/>
            <pc:sldMk cId="118474927" sldId="643"/>
            <ac:spMk id="8" creationId="{B2D0FDD0-4F05-D3B0-D0C2-5CD5F87077DF}"/>
          </ac:spMkLst>
        </pc:spChg>
        <pc:spChg chg="add mod">
          <ac:chgData name="Orlando Marley Filho" userId="db0f27c2ee340672" providerId="LiveId" clId="{1320679C-52D2-4BC1-9F34-7139B097422A}" dt="2024-07-07T19:29:12.444" v="29746" actId="114"/>
          <ac:spMkLst>
            <pc:docMk/>
            <pc:sldMk cId="118474927" sldId="643"/>
            <ac:spMk id="10" creationId="{88E01695-60CC-449C-DC6B-61F0087EA53C}"/>
          </ac:spMkLst>
        </pc:spChg>
        <pc:spChg chg="add mod">
          <ac:chgData name="Orlando Marley Filho" userId="db0f27c2ee340672" providerId="LiveId" clId="{1320679C-52D2-4BC1-9F34-7139B097422A}" dt="2024-07-29T02:41:56.171" v="44930" actId="208"/>
          <ac:spMkLst>
            <pc:docMk/>
            <pc:sldMk cId="118474927" sldId="643"/>
            <ac:spMk id="11" creationId="{F02711B4-72A1-1396-C4EF-CE77103AA027}"/>
          </ac:spMkLst>
        </pc:spChg>
        <pc:spChg chg="add mod">
          <ac:chgData name="Orlando Marley Filho" userId="db0f27c2ee340672" providerId="LiveId" clId="{1320679C-52D2-4BC1-9F34-7139B097422A}" dt="2024-07-29T02:41:56.171" v="44930" actId="208"/>
          <ac:spMkLst>
            <pc:docMk/>
            <pc:sldMk cId="118474927" sldId="643"/>
            <ac:spMk id="13" creationId="{2486F479-2E5A-6A33-DEBE-312D0F26D92D}"/>
          </ac:spMkLst>
        </pc:spChg>
        <pc:spChg chg="add mod">
          <ac:chgData name="Orlando Marley Filho" userId="db0f27c2ee340672" providerId="LiveId" clId="{1320679C-52D2-4BC1-9F34-7139B097422A}" dt="2024-07-29T02:41:56.171" v="44930" actId="208"/>
          <ac:spMkLst>
            <pc:docMk/>
            <pc:sldMk cId="118474927" sldId="643"/>
            <ac:spMk id="14" creationId="{32CD54C6-5B0C-5E21-6EA0-1BD79E6A2EA3}"/>
          </ac:spMkLst>
        </pc:spChg>
        <pc:spChg chg="add mod">
          <ac:chgData name="Orlando Marley Filho" userId="db0f27c2ee340672" providerId="LiveId" clId="{1320679C-52D2-4BC1-9F34-7139B097422A}" dt="2024-07-29T02:42:12.242" v="44932" actId="2085"/>
          <ac:spMkLst>
            <pc:docMk/>
            <pc:sldMk cId="118474927" sldId="643"/>
            <ac:spMk id="21" creationId="{B9605EB4-EB1A-3E9F-A715-473D2920BF4D}"/>
          </ac:spMkLst>
        </pc:spChg>
        <pc:picChg chg="add del mod">
          <ac:chgData name="Orlando Marley Filho" userId="db0f27c2ee340672" providerId="LiveId" clId="{1320679C-52D2-4BC1-9F34-7139B097422A}" dt="2024-07-29T02:38:39.328" v="44889" actId="478"/>
          <ac:picMkLst>
            <pc:docMk/>
            <pc:sldMk cId="118474927" sldId="643"/>
            <ac:picMk id="12" creationId="{1A8BE7E6-ED33-74BD-E6FF-15E9676E20AD}"/>
          </ac:picMkLst>
        </pc:picChg>
        <pc:cxnChg chg="add mod">
          <ac:chgData name="Orlando Marley Filho" userId="db0f27c2ee340672" providerId="LiveId" clId="{1320679C-52D2-4BC1-9F34-7139B097422A}" dt="2024-07-29T02:41:56.171" v="44930" actId="208"/>
          <ac:cxnSpMkLst>
            <pc:docMk/>
            <pc:sldMk cId="118474927" sldId="643"/>
            <ac:cxnSpMk id="15" creationId="{9BDD370D-7D08-44F9-FACD-D7C78E923851}"/>
          </ac:cxnSpMkLst>
        </pc:cxnChg>
        <pc:cxnChg chg="add mod">
          <ac:chgData name="Orlando Marley Filho" userId="db0f27c2ee340672" providerId="LiveId" clId="{1320679C-52D2-4BC1-9F34-7139B097422A}" dt="2024-07-29T02:41:56.171" v="44930" actId="208"/>
          <ac:cxnSpMkLst>
            <pc:docMk/>
            <pc:sldMk cId="118474927" sldId="643"/>
            <ac:cxnSpMk id="18" creationId="{1D6FFD0E-3B33-50A1-3320-8E8E640B121B}"/>
          </ac:cxnSpMkLst>
        </pc:cxnChg>
      </pc:sldChg>
      <pc:sldChg chg="addSp delSp modSp add mod replId modAnim">
        <pc:chgData name="Orlando Marley Filho" userId="db0f27c2ee340672" providerId="LiveId" clId="{1320679C-52D2-4BC1-9F34-7139B097422A}" dt="2024-07-29T02:42:56.658" v="44935" actId="207"/>
        <pc:sldMkLst>
          <pc:docMk/>
          <pc:sldMk cId="1528016917" sldId="644"/>
        </pc:sldMkLst>
        <pc:spChg chg="add mod">
          <ac:chgData name="Orlando Marley Filho" userId="db0f27c2ee340672" providerId="LiveId" clId="{1320679C-52D2-4BC1-9F34-7139B097422A}" dt="2024-07-29T02:42:04.156" v="44931" actId="208"/>
          <ac:spMkLst>
            <pc:docMk/>
            <pc:sldMk cId="1528016917" sldId="644"/>
            <ac:spMk id="3" creationId="{DE3BDFDB-8C5C-BE22-06BD-51AF922A1B8E}"/>
          </ac:spMkLst>
        </pc:spChg>
        <pc:spChg chg="add mod">
          <ac:chgData name="Orlando Marley Filho" userId="db0f27c2ee340672" providerId="LiveId" clId="{1320679C-52D2-4BC1-9F34-7139B097422A}" dt="2024-07-07T18:14:11.766" v="28667" actId="1076"/>
          <ac:spMkLst>
            <pc:docMk/>
            <pc:sldMk cId="1528016917" sldId="644"/>
            <ac:spMk id="4" creationId="{32B329B3-FAF6-075D-AC42-72B617C7D125}"/>
          </ac:spMkLst>
        </pc:spChg>
        <pc:spChg chg="add mod">
          <ac:chgData name="Orlando Marley Filho" userId="db0f27c2ee340672" providerId="LiveId" clId="{1320679C-52D2-4BC1-9F34-7139B097422A}" dt="2024-07-29T02:42:56.658" v="44935" actId="207"/>
          <ac:spMkLst>
            <pc:docMk/>
            <pc:sldMk cId="1528016917" sldId="644"/>
            <ac:spMk id="5" creationId="{7F522896-249C-58A1-1CD3-8D0DA0C4607D}"/>
          </ac:spMkLst>
        </pc:spChg>
        <pc:spChg chg="add mod">
          <ac:chgData name="Orlando Marley Filho" userId="db0f27c2ee340672" providerId="LiveId" clId="{1320679C-52D2-4BC1-9F34-7139B097422A}" dt="2024-07-07T19:30:00.591" v="29755" actId="790"/>
          <ac:spMkLst>
            <pc:docMk/>
            <pc:sldMk cId="1528016917" sldId="644"/>
            <ac:spMk id="7" creationId="{DC7E67A4-1243-DBC5-842B-DEB73D501995}"/>
          </ac:spMkLst>
        </pc:spChg>
        <pc:spChg chg="add mod">
          <ac:chgData name="Orlando Marley Filho" userId="db0f27c2ee340672" providerId="LiveId" clId="{1320679C-52D2-4BC1-9F34-7139B097422A}" dt="2024-07-29T02:42:53.539" v="44934" actId="207"/>
          <ac:spMkLst>
            <pc:docMk/>
            <pc:sldMk cId="1528016917" sldId="644"/>
            <ac:spMk id="8" creationId="{934F8EE3-8E65-9F3F-15D7-2AEF510C0D7C}"/>
          </ac:spMkLst>
        </pc:spChg>
        <pc:spChg chg="add mod">
          <ac:chgData name="Orlando Marley Filho" userId="db0f27c2ee340672" providerId="LiveId" clId="{1320679C-52D2-4BC1-9F34-7139B097422A}" dt="2024-07-29T02:42:53.539" v="44934" actId="207"/>
          <ac:spMkLst>
            <pc:docMk/>
            <pc:sldMk cId="1528016917" sldId="644"/>
            <ac:spMk id="11" creationId="{18BCA445-ADF7-374C-1494-31BCF12525A9}"/>
          </ac:spMkLst>
        </pc:spChg>
        <pc:spChg chg="add mod">
          <ac:chgData name="Orlando Marley Filho" userId="db0f27c2ee340672" providerId="LiveId" clId="{1320679C-52D2-4BC1-9F34-7139B097422A}" dt="2024-07-29T02:42:56.658" v="44935" actId="207"/>
          <ac:spMkLst>
            <pc:docMk/>
            <pc:sldMk cId="1528016917" sldId="644"/>
            <ac:spMk id="12" creationId="{096593F3-1E70-12BC-A4B4-9E3B0A3F3040}"/>
          </ac:spMkLst>
        </pc:spChg>
        <pc:spChg chg="add mod">
          <ac:chgData name="Orlando Marley Filho" userId="db0f27c2ee340672" providerId="LiveId" clId="{1320679C-52D2-4BC1-9F34-7139B097422A}" dt="2024-07-29T02:42:53.539" v="44934" actId="207"/>
          <ac:spMkLst>
            <pc:docMk/>
            <pc:sldMk cId="1528016917" sldId="644"/>
            <ac:spMk id="13" creationId="{0FDD9F68-907A-162C-7B6E-BAD0D8EE6884}"/>
          </ac:spMkLst>
        </pc:spChg>
        <pc:spChg chg="add mod">
          <ac:chgData name="Orlando Marley Filho" userId="db0f27c2ee340672" providerId="LiveId" clId="{1320679C-52D2-4BC1-9F34-7139B097422A}" dt="2024-07-29T02:42:56.658" v="44935" actId="207"/>
          <ac:spMkLst>
            <pc:docMk/>
            <pc:sldMk cId="1528016917" sldId="644"/>
            <ac:spMk id="14" creationId="{D595CC30-793E-E91E-B904-8A7B95359B6D}"/>
          </ac:spMkLst>
        </pc:spChg>
        <pc:spChg chg="add mod">
          <ac:chgData name="Orlando Marley Filho" userId="db0f27c2ee340672" providerId="LiveId" clId="{1320679C-52D2-4BC1-9F34-7139B097422A}" dt="2024-07-29T02:42:18.218" v="44933" actId="2085"/>
          <ac:spMkLst>
            <pc:docMk/>
            <pc:sldMk cId="1528016917" sldId="644"/>
            <ac:spMk id="17" creationId="{821EBA56-9056-87CF-9938-2D2B4717349F}"/>
          </ac:spMkLst>
        </pc:spChg>
        <pc:picChg chg="add del mod">
          <ac:chgData name="Orlando Marley Filho" userId="db0f27c2ee340672" providerId="LiveId" clId="{1320679C-52D2-4BC1-9F34-7139B097422A}" dt="2024-07-29T02:40:31.518" v="44923" actId="478"/>
          <ac:picMkLst>
            <pc:docMk/>
            <pc:sldMk cId="1528016917" sldId="644"/>
            <ac:picMk id="10" creationId="{629BAF61-FFCB-F983-9750-AEF9891205B9}"/>
          </ac:picMkLst>
        </pc:picChg>
        <pc:cxnChg chg="add mod">
          <ac:chgData name="Orlando Marley Filho" userId="db0f27c2ee340672" providerId="LiveId" clId="{1320679C-52D2-4BC1-9F34-7139B097422A}" dt="2024-07-29T02:42:04.156" v="44931" actId="208"/>
          <ac:cxnSpMkLst>
            <pc:docMk/>
            <pc:sldMk cId="1528016917" sldId="644"/>
            <ac:cxnSpMk id="15" creationId="{F684B9D8-B0D8-87E1-77B0-DF0397A74439}"/>
          </ac:cxnSpMkLst>
        </pc:cxnChg>
        <pc:cxnChg chg="add mod">
          <ac:chgData name="Orlando Marley Filho" userId="db0f27c2ee340672" providerId="LiveId" clId="{1320679C-52D2-4BC1-9F34-7139B097422A}" dt="2024-07-29T02:42:04.156" v="44931" actId="208"/>
          <ac:cxnSpMkLst>
            <pc:docMk/>
            <pc:sldMk cId="1528016917" sldId="644"/>
            <ac:cxnSpMk id="16" creationId="{443B144A-39A5-C061-B6AD-047165E453E2}"/>
          </ac:cxnSpMkLst>
        </pc:cxnChg>
      </pc:sldChg>
      <pc:sldChg chg="addSp modSp add mod replId">
        <pc:chgData name="Orlando Marley Filho" userId="db0f27c2ee340672" providerId="LiveId" clId="{1320679C-52D2-4BC1-9F34-7139B097422A}" dt="2024-07-07T19:32:08.715" v="29840" actId="114"/>
        <pc:sldMkLst>
          <pc:docMk/>
          <pc:sldMk cId="2552008230" sldId="645"/>
        </pc:sldMkLst>
        <pc:spChg chg="add mod">
          <ac:chgData name="Orlando Marley Filho" userId="db0f27c2ee340672" providerId="LiveId" clId="{1320679C-52D2-4BC1-9F34-7139B097422A}" dt="2024-07-07T18:20:16.714" v="28675" actId="1076"/>
          <ac:spMkLst>
            <pc:docMk/>
            <pc:sldMk cId="2552008230" sldId="645"/>
            <ac:spMk id="4" creationId="{B1EB8103-A542-F3CF-F225-47170A9D5C83}"/>
          </ac:spMkLst>
        </pc:spChg>
        <pc:spChg chg="add mod">
          <ac:chgData name="Orlando Marley Filho" userId="db0f27c2ee340672" providerId="LiveId" clId="{1320679C-52D2-4BC1-9F34-7139B097422A}" dt="2024-07-07T19:32:08.715" v="29840" actId="114"/>
          <ac:spMkLst>
            <pc:docMk/>
            <pc:sldMk cId="2552008230" sldId="645"/>
            <ac:spMk id="7" creationId="{5D71BCEC-0EBD-C21A-656B-56A3E0949F58}"/>
          </ac:spMkLst>
        </pc:spChg>
        <pc:picChg chg="add mod">
          <ac:chgData name="Orlando Marley Filho" userId="db0f27c2ee340672" providerId="LiveId" clId="{1320679C-52D2-4BC1-9F34-7139B097422A}" dt="2024-07-07T18:21:18.636" v="28680" actId="1076"/>
          <ac:picMkLst>
            <pc:docMk/>
            <pc:sldMk cId="2552008230" sldId="645"/>
            <ac:picMk id="10" creationId="{37BEA686-6981-9232-CBB1-220CDFC16661}"/>
          </ac:picMkLst>
        </pc:picChg>
      </pc:sldChg>
      <pc:sldChg chg="addSp delSp modSp add mod">
        <pc:chgData name="Orlando Marley Filho" userId="db0f27c2ee340672" providerId="LiveId" clId="{1320679C-52D2-4BC1-9F34-7139B097422A}" dt="2024-07-29T02:53:25.785" v="45087" actId="478"/>
        <pc:sldMkLst>
          <pc:docMk/>
          <pc:sldMk cId="699282563" sldId="646"/>
        </pc:sldMkLst>
        <pc:spChg chg="add mod">
          <ac:chgData name="Orlando Marley Filho" userId="db0f27c2ee340672" providerId="LiveId" clId="{1320679C-52D2-4BC1-9F34-7139B097422A}" dt="2024-07-07T19:33:05.868" v="29851" actId="114"/>
          <ac:spMkLst>
            <pc:docMk/>
            <pc:sldMk cId="699282563" sldId="646"/>
            <ac:spMk id="4" creationId="{93D539AF-464E-6DE7-3A81-4E072748B0CF}"/>
          </ac:spMkLst>
        </pc:spChg>
        <pc:spChg chg="add mod">
          <ac:chgData name="Orlando Marley Filho" userId="db0f27c2ee340672" providerId="LiveId" clId="{1320679C-52D2-4BC1-9F34-7139B097422A}" dt="2024-07-29T02:46:29.461" v="44984" actId="1076"/>
          <ac:spMkLst>
            <pc:docMk/>
            <pc:sldMk cId="699282563" sldId="646"/>
            <ac:spMk id="5" creationId="{5563638F-942C-4731-B009-AB8B784F38FB}"/>
          </ac:spMkLst>
        </pc:spChg>
        <pc:spChg chg="add mod">
          <ac:chgData name="Orlando Marley Filho" userId="db0f27c2ee340672" providerId="LiveId" clId="{1320679C-52D2-4BC1-9F34-7139B097422A}" dt="2024-07-07T18:21:49.923" v="28686" actId="122"/>
          <ac:spMkLst>
            <pc:docMk/>
            <pc:sldMk cId="699282563" sldId="646"/>
            <ac:spMk id="7" creationId="{34001935-EAF3-6354-BEEE-439DD55C590C}"/>
          </ac:spMkLst>
        </pc:spChg>
        <pc:spChg chg="add mod">
          <ac:chgData name="Orlando Marley Filho" userId="db0f27c2ee340672" providerId="LiveId" clId="{1320679C-52D2-4BC1-9F34-7139B097422A}" dt="2024-07-29T02:46:24.922" v="44983" actId="1076"/>
          <ac:spMkLst>
            <pc:docMk/>
            <pc:sldMk cId="699282563" sldId="646"/>
            <ac:spMk id="11" creationId="{AC60105A-1DCA-45B6-9890-69049713108D}"/>
          </ac:spMkLst>
        </pc:spChg>
        <pc:spChg chg="add del mod">
          <ac:chgData name="Orlando Marley Filho" userId="db0f27c2ee340672" providerId="LiveId" clId="{1320679C-52D2-4BC1-9F34-7139B097422A}" dt="2024-07-29T02:51:59.966" v="45077" actId="478"/>
          <ac:spMkLst>
            <pc:docMk/>
            <pc:sldMk cId="699282563" sldId="646"/>
            <ac:spMk id="13" creationId="{7BA7AE2F-7144-4F74-BE18-148BA58879C6}"/>
          </ac:spMkLst>
        </pc:spChg>
        <pc:spChg chg="add mod">
          <ac:chgData name="Orlando Marley Filho" userId="db0f27c2ee340672" providerId="LiveId" clId="{1320679C-52D2-4BC1-9F34-7139B097422A}" dt="2024-07-29T02:47:58.305" v="44998" actId="1076"/>
          <ac:spMkLst>
            <pc:docMk/>
            <pc:sldMk cId="699282563" sldId="646"/>
            <ac:spMk id="15" creationId="{C8925D45-1D6A-449D-AB08-652B1DC1A15B}"/>
          </ac:spMkLst>
        </pc:spChg>
        <pc:spChg chg="add mod">
          <ac:chgData name="Orlando Marley Filho" userId="db0f27c2ee340672" providerId="LiveId" clId="{1320679C-52D2-4BC1-9F34-7139B097422A}" dt="2024-07-29T02:48:37.555" v="45010" actId="1076"/>
          <ac:spMkLst>
            <pc:docMk/>
            <pc:sldMk cId="699282563" sldId="646"/>
            <ac:spMk id="17" creationId="{70E93A9B-B3E0-D24E-9DFE-BE9C66CA3837}"/>
          </ac:spMkLst>
        </pc:spChg>
        <pc:spChg chg="add mod">
          <ac:chgData name="Orlando Marley Filho" userId="db0f27c2ee340672" providerId="LiveId" clId="{1320679C-52D2-4BC1-9F34-7139B097422A}" dt="2024-07-29T02:49:10.209" v="45021" actId="1076"/>
          <ac:spMkLst>
            <pc:docMk/>
            <pc:sldMk cId="699282563" sldId="646"/>
            <ac:spMk id="19" creationId="{ECABF8FF-DFE0-4E9F-8267-A1C3ADD4F178}"/>
          </ac:spMkLst>
        </pc:spChg>
        <pc:spChg chg="add mod">
          <ac:chgData name="Orlando Marley Filho" userId="db0f27c2ee340672" providerId="LiveId" clId="{1320679C-52D2-4BC1-9F34-7139B097422A}" dt="2024-07-29T02:52:19.382" v="45084" actId="1076"/>
          <ac:spMkLst>
            <pc:docMk/>
            <pc:sldMk cId="699282563" sldId="646"/>
            <ac:spMk id="46" creationId="{4B9E3E39-EF61-DE7D-E13F-6035C8215BE2}"/>
          </ac:spMkLst>
        </pc:spChg>
        <pc:picChg chg="add mod">
          <ac:chgData name="Orlando Marley Filho" userId="db0f27c2ee340672" providerId="LiveId" clId="{1320679C-52D2-4BC1-9F34-7139B097422A}" dt="2024-07-29T02:44:56.074" v="44968" actId="1076"/>
          <ac:picMkLst>
            <pc:docMk/>
            <pc:sldMk cId="699282563" sldId="646"/>
            <ac:picMk id="3" creationId="{F6609951-C9D9-4301-BB6E-6A11DDCCDC26}"/>
          </ac:picMkLst>
        </pc:picChg>
        <pc:picChg chg="add mod">
          <ac:chgData name="Orlando Marley Filho" userId="db0f27c2ee340672" providerId="LiveId" clId="{1320679C-52D2-4BC1-9F34-7139B097422A}" dt="2024-07-29T02:45:23.022" v="44970" actId="1076"/>
          <ac:picMkLst>
            <pc:docMk/>
            <pc:sldMk cId="699282563" sldId="646"/>
            <ac:picMk id="8" creationId="{70644DFB-74ED-4BBB-8628-3672F3B8D725}"/>
          </ac:picMkLst>
        </pc:picChg>
        <pc:picChg chg="add del mod">
          <ac:chgData name="Orlando Marley Filho" userId="db0f27c2ee340672" providerId="LiveId" clId="{1320679C-52D2-4BC1-9F34-7139B097422A}" dt="2024-07-29T02:53:25.785" v="45087" actId="478"/>
          <ac:picMkLst>
            <pc:docMk/>
            <pc:sldMk cId="699282563" sldId="646"/>
            <ac:picMk id="10" creationId="{50A9F08F-6178-1C07-7374-791CAD59D499}"/>
          </ac:picMkLst>
        </pc:picChg>
        <pc:picChg chg="add del mod">
          <ac:chgData name="Orlando Marley Filho" userId="db0f27c2ee340672" providerId="LiveId" clId="{1320679C-52D2-4BC1-9F34-7139B097422A}" dt="2024-07-29T02:51:58.819" v="45076" actId="478"/>
          <ac:picMkLst>
            <pc:docMk/>
            <pc:sldMk cId="699282563" sldId="646"/>
            <ac:picMk id="12" creationId="{69893D36-423E-48B5-832B-009BB47A9ACF}"/>
          </ac:picMkLst>
        </pc:picChg>
        <pc:picChg chg="add del mod">
          <ac:chgData name="Orlando Marley Filho" userId="db0f27c2ee340672" providerId="LiveId" clId="{1320679C-52D2-4BC1-9F34-7139B097422A}" dt="2024-07-29T02:50:15.611" v="45050" actId="1076"/>
          <ac:picMkLst>
            <pc:docMk/>
            <pc:sldMk cId="699282563" sldId="646"/>
            <ac:picMk id="14" creationId="{BD51857F-14A9-44B4-9A9C-AA61227F6C60}"/>
          </ac:picMkLst>
        </pc:picChg>
        <pc:picChg chg="add mod">
          <ac:chgData name="Orlando Marley Filho" userId="db0f27c2ee340672" providerId="LiveId" clId="{1320679C-52D2-4BC1-9F34-7139B097422A}" dt="2024-07-29T02:48:20.169" v="45001" actId="1076"/>
          <ac:picMkLst>
            <pc:docMk/>
            <pc:sldMk cId="699282563" sldId="646"/>
            <ac:picMk id="16" creationId="{E2B9011C-C7EB-AD4B-85D7-DC979571C750}"/>
          </ac:picMkLst>
        </pc:picChg>
        <pc:picChg chg="add del mod">
          <ac:chgData name="Orlando Marley Filho" userId="db0f27c2ee340672" providerId="LiveId" clId="{1320679C-52D2-4BC1-9F34-7139B097422A}" dt="2024-07-29T02:50:56.923" v="45070" actId="1076"/>
          <ac:picMkLst>
            <pc:docMk/>
            <pc:sldMk cId="699282563" sldId="646"/>
            <ac:picMk id="18" creationId="{9683603A-F28D-412C-BB78-0A17EC4C5A36}"/>
          </ac:picMkLst>
        </pc:picChg>
        <pc:picChg chg="add mod">
          <ac:chgData name="Orlando Marley Filho" userId="db0f27c2ee340672" providerId="LiveId" clId="{1320679C-52D2-4BC1-9F34-7139B097422A}" dt="2024-07-29T02:50:18.785" v="45053"/>
          <ac:picMkLst>
            <pc:docMk/>
            <pc:sldMk cId="699282563" sldId="646"/>
            <ac:picMk id="33" creationId="{BD51857F-14A9-44B4-9A9C-AA61227F6C60}"/>
          </ac:picMkLst>
        </pc:picChg>
        <pc:picChg chg="add mod">
          <ac:chgData name="Orlando Marley Filho" userId="db0f27c2ee340672" providerId="LiveId" clId="{1320679C-52D2-4BC1-9F34-7139B097422A}" dt="2024-07-29T02:52:11.632" v="45080" actId="1076"/>
          <ac:picMkLst>
            <pc:docMk/>
            <pc:sldMk cId="699282563" sldId="646"/>
            <ac:picMk id="45" creationId="{D622C24C-E804-4AD6-14E7-66CDD17668C2}"/>
          </ac:picMkLst>
        </pc:picChg>
        <pc:cxnChg chg="add mod">
          <ac:chgData name="Orlando Marley Filho" userId="db0f27c2ee340672" providerId="LiveId" clId="{1320679C-52D2-4BC1-9F34-7139B097422A}" dt="2024-07-29T02:49:55.228" v="45039" actId="692"/>
          <ac:cxnSpMkLst>
            <pc:docMk/>
            <pc:sldMk cId="699282563" sldId="646"/>
            <ac:cxnSpMk id="21" creationId="{1D54C9C9-2492-7DA3-2300-EB6234706513}"/>
          </ac:cxnSpMkLst>
        </pc:cxnChg>
        <pc:cxnChg chg="add mod">
          <ac:chgData name="Orlando Marley Filho" userId="db0f27c2ee340672" providerId="LiveId" clId="{1320679C-52D2-4BC1-9F34-7139B097422A}" dt="2024-07-29T02:50:02.577" v="45042" actId="14100"/>
          <ac:cxnSpMkLst>
            <pc:docMk/>
            <pc:sldMk cId="699282563" sldId="646"/>
            <ac:cxnSpMk id="25" creationId="{3F40BAEE-7FF9-ABF9-AD7C-E98B8703D4F1}"/>
          </ac:cxnSpMkLst>
        </pc:cxnChg>
        <pc:cxnChg chg="add del mod">
          <ac:chgData name="Orlando Marley Filho" userId="db0f27c2ee340672" providerId="LiveId" clId="{1320679C-52D2-4BC1-9F34-7139B097422A}" dt="2024-07-29T02:50:17.678" v="45052" actId="478"/>
          <ac:cxnSpMkLst>
            <pc:docMk/>
            <pc:sldMk cId="699282563" sldId="646"/>
            <ac:cxnSpMk id="28" creationId="{0C84A8CC-3F09-0552-8C35-1DBC67634AE8}"/>
          </ac:cxnSpMkLst>
        </pc:cxnChg>
        <pc:cxnChg chg="add mod">
          <ac:chgData name="Orlando Marley Filho" userId="db0f27c2ee340672" providerId="LiveId" clId="{1320679C-52D2-4BC1-9F34-7139B097422A}" dt="2024-07-29T02:50:38.227" v="45062" actId="692"/>
          <ac:cxnSpMkLst>
            <pc:docMk/>
            <pc:sldMk cId="699282563" sldId="646"/>
            <ac:cxnSpMk id="35" creationId="{98EDB5A4-C5EC-8B93-3521-54838EE484DE}"/>
          </ac:cxnSpMkLst>
        </pc:cxnChg>
        <pc:cxnChg chg="add mod">
          <ac:chgData name="Orlando Marley Filho" userId="db0f27c2ee340672" providerId="LiveId" clId="{1320679C-52D2-4BC1-9F34-7139B097422A}" dt="2024-07-29T02:51:01.141" v="45071" actId="692"/>
          <ac:cxnSpMkLst>
            <pc:docMk/>
            <pc:sldMk cId="699282563" sldId="646"/>
            <ac:cxnSpMk id="38" creationId="{2B547C26-9820-2C75-EF62-1EEFB7B442FA}"/>
          </ac:cxnSpMkLst>
        </pc:cxnChg>
        <pc:cxnChg chg="add mod">
          <ac:chgData name="Orlando Marley Filho" userId="db0f27c2ee340672" providerId="LiveId" clId="{1320679C-52D2-4BC1-9F34-7139B097422A}" dt="2024-07-29T02:51:09.515" v="45074" actId="14100"/>
          <ac:cxnSpMkLst>
            <pc:docMk/>
            <pc:sldMk cId="699282563" sldId="646"/>
            <ac:cxnSpMk id="42" creationId="{BDE0A6E9-1EFB-34D6-B3F2-361A1A8BEFF8}"/>
          </ac:cxnSpMkLst>
        </pc:cxnChg>
      </pc:sldChg>
      <pc:sldChg chg="addSp delSp modSp add mod replId">
        <pc:chgData name="Orlando Marley Filho" userId="db0f27c2ee340672" providerId="LiveId" clId="{1320679C-52D2-4BC1-9F34-7139B097422A}" dt="2024-07-07T20:18:56.004" v="29920" actId="114"/>
        <pc:sldMkLst>
          <pc:docMk/>
          <pc:sldMk cId="984585684" sldId="647"/>
        </pc:sldMkLst>
        <pc:spChg chg="add del">
          <ac:chgData name="Orlando Marley Filho" userId="db0f27c2ee340672" providerId="LiveId" clId="{1320679C-52D2-4BC1-9F34-7139B097422A}" dt="2024-07-07T18:22:11.099" v="28691" actId="22"/>
          <ac:spMkLst>
            <pc:docMk/>
            <pc:sldMk cId="984585684" sldId="647"/>
            <ac:spMk id="4" creationId="{B18661B8-D94B-AEB9-3252-76350D0BFDE6}"/>
          </ac:spMkLst>
        </pc:spChg>
        <pc:spChg chg="add mod">
          <ac:chgData name="Orlando Marley Filho" userId="db0f27c2ee340672" providerId="LiveId" clId="{1320679C-52D2-4BC1-9F34-7139B097422A}" dt="2024-07-07T18:22:19.800" v="28694" actId="1076"/>
          <ac:spMkLst>
            <pc:docMk/>
            <pc:sldMk cId="984585684" sldId="647"/>
            <ac:spMk id="7" creationId="{88F5E610-44B4-22D5-F2DD-C751F92131DD}"/>
          </ac:spMkLst>
        </pc:spChg>
        <pc:spChg chg="add mod">
          <ac:chgData name="Orlando Marley Filho" userId="db0f27c2ee340672" providerId="LiveId" clId="{1320679C-52D2-4BC1-9F34-7139B097422A}" dt="2024-07-07T20:18:56.004" v="29920" actId="114"/>
          <ac:spMkLst>
            <pc:docMk/>
            <pc:sldMk cId="984585684" sldId="647"/>
            <ac:spMk id="10" creationId="{D6755382-9F66-E580-066E-12638457E38E}"/>
          </ac:spMkLst>
        </pc:spChg>
      </pc:sldChg>
      <pc:sldChg chg="addSp delSp modSp add mod replId">
        <pc:chgData name="Orlando Marley Filho" userId="db0f27c2ee340672" providerId="LiveId" clId="{1320679C-52D2-4BC1-9F34-7139B097422A}" dt="2024-07-07T20:19:24.308" v="29938" actId="20577"/>
        <pc:sldMkLst>
          <pc:docMk/>
          <pc:sldMk cId="2653162241" sldId="648"/>
        </pc:sldMkLst>
        <pc:spChg chg="add mod">
          <ac:chgData name="Orlando Marley Filho" userId="db0f27c2ee340672" providerId="LiveId" clId="{1320679C-52D2-4BC1-9F34-7139B097422A}" dt="2024-07-07T18:22:54.435" v="28701" actId="1076"/>
          <ac:spMkLst>
            <pc:docMk/>
            <pc:sldMk cId="2653162241" sldId="648"/>
            <ac:spMk id="4" creationId="{A08E48AC-E35A-C96C-1CE7-763444546682}"/>
          </ac:spMkLst>
        </pc:spChg>
        <pc:spChg chg="add del mod">
          <ac:chgData name="Orlando Marley Filho" userId="db0f27c2ee340672" providerId="LiveId" clId="{1320679C-52D2-4BC1-9F34-7139B097422A}" dt="2024-07-07T18:23:03.432" v="28705" actId="22"/>
          <ac:spMkLst>
            <pc:docMk/>
            <pc:sldMk cId="2653162241" sldId="648"/>
            <ac:spMk id="7" creationId="{D752D172-9715-5692-8453-CAC25001E85E}"/>
          </ac:spMkLst>
        </pc:spChg>
        <pc:spChg chg="add mod">
          <ac:chgData name="Orlando Marley Filho" userId="db0f27c2ee340672" providerId="LiveId" clId="{1320679C-52D2-4BC1-9F34-7139B097422A}" dt="2024-07-07T20:19:24.308" v="29938" actId="20577"/>
          <ac:spMkLst>
            <pc:docMk/>
            <pc:sldMk cId="2653162241" sldId="648"/>
            <ac:spMk id="10" creationId="{283369E1-AD11-DF81-5C64-CC074D5791CB}"/>
          </ac:spMkLst>
        </pc:spChg>
      </pc:sldChg>
      <pc:sldChg chg="addSp delSp modSp add mod">
        <pc:chgData name="Orlando Marley Filho" userId="db0f27c2ee340672" providerId="LiveId" clId="{1320679C-52D2-4BC1-9F34-7139B097422A}" dt="2024-07-07T20:19:53.872" v="29940" actId="790"/>
        <pc:sldMkLst>
          <pc:docMk/>
          <pc:sldMk cId="2919237802" sldId="649"/>
        </pc:sldMkLst>
        <pc:spChg chg="add mod">
          <ac:chgData name="Orlando Marley Filho" userId="db0f27c2ee340672" providerId="LiveId" clId="{1320679C-52D2-4BC1-9F34-7139B097422A}" dt="2024-07-07T18:23:39.136" v="28714" actId="1076"/>
          <ac:spMkLst>
            <pc:docMk/>
            <pc:sldMk cId="2919237802" sldId="649"/>
            <ac:spMk id="4" creationId="{63B255C9-2B80-E650-509F-B6159B766BFD}"/>
          </ac:spMkLst>
        </pc:spChg>
        <pc:spChg chg="add del mod">
          <ac:chgData name="Orlando Marley Filho" userId="db0f27c2ee340672" providerId="LiveId" clId="{1320679C-52D2-4BC1-9F34-7139B097422A}" dt="2024-07-07T18:23:46.792" v="28718" actId="22"/>
          <ac:spMkLst>
            <pc:docMk/>
            <pc:sldMk cId="2919237802" sldId="649"/>
            <ac:spMk id="7" creationId="{F9691345-3504-63AD-D9CA-7A566A1C4B02}"/>
          </ac:spMkLst>
        </pc:spChg>
        <pc:spChg chg="add mod">
          <ac:chgData name="Orlando Marley Filho" userId="db0f27c2ee340672" providerId="LiveId" clId="{1320679C-52D2-4BC1-9F34-7139B097422A}" dt="2024-07-07T20:19:53.872" v="29940" actId="790"/>
          <ac:spMkLst>
            <pc:docMk/>
            <pc:sldMk cId="2919237802" sldId="649"/>
            <ac:spMk id="10" creationId="{D44053C3-764A-3F76-6B0E-F6EBB51C54FB}"/>
          </ac:spMkLst>
        </pc:spChg>
        <pc:picChg chg="add mod">
          <ac:chgData name="Orlando Marley Filho" userId="db0f27c2ee340672" providerId="LiveId" clId="{1320679C-52D2-4BC1-9F34-7139B097422A}" dt="2024-07-07T18:24:20.305" v="28723" actId="1076"/>
          <ac:picMkLst>
            <pc:docMk/>
            <pc:sldMk cId="2919237802" sldId="649"/>
            <ac:picMk id="12" creationId="{D3182B8B-6526-BB3B-E56F-5E3E7CA47194}"/>
          </ac:picMkLst>
        </pc:picChg>
      </pc:sldChg>
      <pc:sldChg chg="addSp modSp add mod replId modNotesTx">
        <pc:chgData name="Orlando Marley Filho" userId="db0f27c2ee340672" providerId="LiveId" clId="{1320679C-52D2-4BC1-9F34-7139B097422A}" dt="2024-07-29T19:41:29.094" v="45712" actId="20577"/>
        <pc:sldMkLst>
          <pc:docMk/>
          <pc:sldMk cId="915656084" sldId="650"/>
        </pc:sldMkLst>
        <pc:spChg chg="add mod">
          <ac:chgData name="Orlando Marley Filho" userId="db0f27c2ee340672" providerId="LiveId" clId="{1320679C-52D2-4BC1-9F34-7139B097422A}" dt="2024-07-07T20:20:57.214" v="29968" actId="20577"/>
          <ac:spMkLst>
            <pc:docMk/>
            <pc:sldMk cId="915656084" sldId="650"/>
            <ac:spMk id="4" creationId="{B78DBFF5-74D1-35CD-0BED-64A4ACAA852E}"/>
          </ac:spMkLst>
        </pc:spChg>
        <pc:spChg chg="add mod">
          <ac:chgData name="Orlando Marley Filho" userId="db0f27c2ee340672" providerId="LiveId" clId="{1320679C-52D2-4BC1-9F34-7139B097422A}" dt="2024-07-07T20:20:48.416" v="29967" actId="790"/>
          <ac:spMkLst>
            <pc:docMk/>
            <pc:sldMk cId="915656084" sldId="650"/>
            <ac:spMk id="7" creationId="{5199DEAD-55E3-9894-0860-93F8B23D3513}"/>
          </ac:spMkLst>
        </pc:spChg>
      </pc:sldChg>
      <pc:sldChg chg="addSp delSp modSp add mod replId">
        <pc:chgData name="Orlando Marley Filho" userId="db0f27c2ee340672" providerId="LiveId" clId="{1320679C-52D2-4BC1-9F34-7139B097422A}" dt="2024-07-07T18:27:33.111" v="28758" actId="1076"/>
        <pc:sldMkLst>
          <pc:docMk/>
          <pc:sldMk cId="3263297703" sldId="651"/>
        </pc:sldMkLst>
        <pc:spChg chg="mod">
          <ac:chgData name="Orlando Marley Filho" userId="db0f27c2ee340672" providerId="LiveId" clId="{1320679C-52D2-4BC1-9F34-7139B097422A}" dt="2024-07-07T18:25:31.373" v="28748" actId="20577"/>
          <ac:spMkLst>
            <pc:docMk/>
            <pc:sldMk cId="3263297703" sldId="651"/>
            <ac:spMk id="2" creationId="{518CBEBD-7F61-1C19-2D5B-79CCDBF0BEE5}"/>
          </ac:spMkLst>
        </pc:spChg>
        <pc:spChg chg="add mod">
          <ac:chgData name="Orlando Marley Filho" userId="db0f27c2ee340672" providerId="LiveId" clId="{1320679C-52D2-4BC1-9F34-7139B097422A}" dt="2024-07-07T18:25:39.724" v="28751" actId="1076"/>
          <ac:spMkLst>
            <pc:docMk/>
            <pc:sldMk cId="3263297703" sldId="651"/>
            <ac:spMk id="3" creationId="{33AF0242-4A09-D003-11F2-2C4B1ED3F8D2}"/>
          </ac:spMkLst>
        </pc:spChg>
        <pc:picChg chg="add mod">
          <ac:chgData name="Orlando Marley Filho" userId="db0f27c2ee340672" providerId="LiveId" clId="{1320679C-52D2-4BC1-9F34-7139B097422A}" dt="2024-07-07T18:27:33.111" v="28758" actId="1076"/>
          <ac:picMkLst>
            <pc:docMk/>
            <pc:sldMk cId="3263297703" sldId="651"/>
            <ac:picMk id="5" creationId="{6476C7D7-56F0-0636-57BF-C591088917EB}"/>
          </ac:picMkLst>
        </pc:picChg>
        <pc:picChg chg="del">
          <ac:chgData name="Orlando Marley Filho" userId="db0f27c2ee340672" providerId="LiveId" clId="{1320679C-52D2-4BC1-9F34-7139B097422A}" dt="2024-07-07T18:25:37.965" v="28750" actId="478"/>
          <ac:picMkLst>
            <pc:docMk/>
            <pc:sldMk cId="3263297703" sldId="651"/>
            <ac:picMk id="9" creationId="{07C2C66C-3393-4C35-BDCA-1A652AE5DD98}"/>
          </ac:picMkLst>
        </pc:picChg>
      </pc:sldChg>
      <pc:sldChg chg="add del replId">
        <pc:chgData name="Orlando Marley Filho" userId="db0f27c2ee340672" providerId="LiveId" clId="{1320679C-52D2-4BC1-9F34-7139B097422A}" dt="2024-07-07T18:25:44.372" v="28752" actId="47"/>
        <pc:sldMkLst>
          <pc:docMk/>
          <pc:sldMk cId="572253574" sldId="652"/>
        </pc:sldMkLst>
      </pc:sldChg>
      <pc:sldChg chg="addSp modSp add mod">
        <pc:chgData name="Orlando Marley Filho" userId="db0f27c2ee340672" providerId="LiveId" clId="{1320679C-52D2-4BC1-9F34-7139B097422A}" dt="2024-07-07T20:22:15.539" v="29978" actId="20577"/>
        <pc:sldMkLst>
          <pc:docMk/>
          <pc:sldMk cId="1958515980" sldId="652"/>
        </pc:sldMkLst>
        <pc:spChg chg="add mod">
          <ac:chgData name="Orlando Marley Filho" userId="db0f27c2ee340672" providerId="LiveId" clId="{1320679C-52D2-4BC1-9F34-7139B097422A}" dt="2024-07-07T20:22:15.539" v="29978" actId="20577"/>
          <ac:spMkLst>
            <pc:docMk/>
            <pc:sldMk cId="1958515980" sldId="652"/>
            <ac:spMk id="5" creationId="{A19D7826-3ACD-9198-1ED3-F855DB9DAF08}"/>
          </ac:spMkLst>
        </pc:spChg>
      </pc:sldChg>
      <pc:sldChg chg="add del replId">
        <pc:chgData name="Orlando Marley Filho" userId="db0f27c2ee340672" providerId="LiveId" clId="{1320679C-52D2-4BC1-9F34-7139B097422A}" dt="2024-07-07T18:25:44.372" v="28752" actId="47"/>
        <pc:sldMkLst>
          <pc:docMk/>
          <pc:sldMk cId="1236022437" sldId="653"/>
        </pc:sldMkLst>
      </pc:sldChg>
      <pc:sldChg chg="addSp modSp add mod">
        <pc:chgData name="Orlando Marley Filho" userId="db0f27c2ee340672" providerId="LiveId" clId="{1320679C-52D2-4BC1-9F34-7139B097422A}" dt="2024-07-07T18:28:58.271" v="28765" actId="22"/>
        <pc:sldMkLst>
          <pc:docMk/>
          <pc:sldMk cId="2575656202" sldId="653"/>
        </pc:sldMkLst>
        <pc:spChg chg="add mod">
          <ac:chgData name="Orlando Marley Filho" userId="db0f27c2ee340672" providerId="LiveId" clId="{1320679C-52D2-4BC1-9F34-7139B097422A}" dt="2024-07-07T18:28:12.059" v="28764" actId="1076"/>
          <ac:spMkLst>
            <pc:docMk/>
            <pc:sldMk cId="2575656202" sldId="653"/>
            <ac:spMk id="5" creationId="{771F0102-6B8D-4C4D-D833-9CC4C40FD0AA}"/>
          </ac:spMkLst>
        </pc:spChg>
        <pc:picChg chg="add">
          <ac:chgData name="Orlando Marley Filho" userId="db0f27c2ee340672" providerId="LiveId" clId="{1320679C-52D2-4BC1-9F34-7139B097422A}" dt="2024-07-07T18:28:58.271" v="28765" actId="22"/>
          <ac:picMkLst>
            <pc:docMk/>
            <pc:sldMk cId="2575656202" sldId="653"/>
            <ac:picMk id="8" creationId="{E4BB8242-2A5A-BCF5-5BF2-C19CCBF41EF4}"/>
          </ac:picMkLst>
        </pc:picChg>
      </pc:sldChg>
      <pc:sldChg chg="add del replId">
        <pc:chgData name="Orlando Marley Filho" userId="db0f27c2ee340672" providerId="LiveId" clId="{1320679C-52D2-4BC1-9F34-7139B097422A}" dt="2024-07-07T18:25:44.372" v="28752" actId="47"/>
        <pc:sldMkLst>
          <pc:docMk/>
          <pc:sldMk cId="1225968593" sldId="654"/>
        </pc:sldMkLst>
      </pc:sldChg>
      <pc:sldChg chg="add del replId">
        <pc:chgData name="Orlando Marley Filho" userId="db0f27c2ee340672" providerId="LiveId" clId="{1320679C-52D2-4BC1-9F34-7139B097422A}" dt="2024-07-07T18:32:53.073" v="28811" actId="47"/>
        <pc:sldMkLst>
          <pc:docMk/>
          <pc:sldMk cId="2504951893" sldId="654"/>
        </pc:sldMkLst>
      </pc:sldChg>
      <pc:sldChg chg="addSp modSp add mod">
        <pc:chgData name="Orlando Marley Filho" userId="db0f27c2ee340672" providerId="LiveId" clId="{1320679C-52D2-4BC1-9F34-7139B097422A}" dt="2024-07-07T20:24:45.460" v="30094" actId="20577"/>
        <pc:sldMkLst>
          <pc:docMk/>
          <pc:sldMk cId="2756887467" sldId="655"/>
        </pc:sldMkLst>
        <pc:spChg chg="add mod">
          <ac:chgData name="Orlando Marley Filho" userId="db0f27c2ee340672" providerId="LiveId" clId="{1320679C-52D2-4BC1-9F34-7139B097422A}" dt="2024-07-07T18:29:07.102" v="28769" actId="1076"/>
          <ac:spMkLst>
            <pc:docMk/>
            <pc:sldMk cId="2756887467" sldId="655"/>
            <ac:spMk id="5" creationId="{B0017921-1840-E907-302A-DCAF639F0773}"/>
          </ac:spMkLst>
        </pc:spChg>
        <pc:spChg chg="add mod">
          <ac:chgData name="Orlando Marley Filho" userId="db0f27c2ee340672" providerId="LiveId" clId="{1320679C-52D2-4BC1-9F34-7139B097422A}" dt="2024-07-07T20:24:45.460" v="30094" actId="20577"/>
          <ac:spMkLst>
            <pc:docMk/>
            <pc:sldMk cId="2756887467" sldId="655"/>
            <ac:spMk id="8" creationId="{13BEED85-9031-7730-5A28-B2CFB2D91CF4}"/>
          </ac:spMkLst>
        </pc:spChg>
      </pc:sldChg>
      <pc:sldChg chg="addSp modSp add mod replId">
        <pc:chgData name="Orlando Marley Filho" userId="db0f27c2ee340672" providerId="LiveId" clId="{1320679C-52D2-4BC1-9F34-7139B097422A}" dt="2024-07-07T20:27:22.583" v="30289" actId="6549"/>
        <pc:sldMkLst>
          <pc:docMk/>
          <pc:sldMk cId="3728436358" sldId="656"/>
        </pc:sldMkLst>
        <pc:spChg chg="add mod">
          <ac:chgData name="Orlando Marley Filho" userId="db0f27c2ee340672" providerId="LiveId" clId="{1320679C-52D2-4BC1-9F34-7139B097422A}" dt="2024-07-07T18:29:34.952" v="28775" actId="1076"/>
          <ac:spMkLst>
            <pc:docMk/>
            <pc:sldMk cId="3728436358" sldId="656"/>
            <ac:spMk id="5" creationId="{01AFFA3F-6884-C581-6B4C-0B8B299C99B4}"/>
          </ac:spMkLst>
        </pc:spChg>
        <pc:spChg chg="add mod">
          <ac:chgData name="Orlando Marley Filho" userId="db0f27c2ee340672" providerId="LiveId" clId="{1320679C-52D2-4BC1-9F34-7139B097422A}" dt="2024-07-07T20:27:22.583" v="30289" actId="6549"/>
          <ac:spMkLst>
            <pc:docMk/>
            <pc:sldMk cId="3728436358" sldId="656"/>
            <ac:spMk id="8" creationId="{8C067100-E824-F01F-ACAC-D2E494A3A34E}"/>
          </ac:spMkLst>
        </pc:spChg>
      </pc:sldChg>
      <pc:sldChg chg="add del replId">
        <pc:chgData name="Orlando Marley Filho" userId="db0f27c2ee340672" providerId="LiveId" clId="{1320679C-52D2-4BC1-9F34-7139B097422A}" dt="2024-07-07T18:32:53.073" v="28811" actId="47"/>
        <pc:sldMkLst>
          <pc:docMk/>
          <pc:sldMk cId="965547972" sldId="657"/>
        </pc:sldMkLst>
      </pc:sldChg>
      <pc:sldChg chg="addSp modSp add mod">
        <pc:chgData name="Orlando Marley Filho" userId="db0f27c2ee340672" providerId="LiveId" clId="{1320679C-52D2-4BC1-9F34-7139B097422A}" dt="2024-07-07T20:28:48.128" v="30414" actId="20577"/>
        <pc:sldMkLst>
          <pc:docMk/>
          <pc:sldMk cId="1189621756" sldId="658"/>
        </pc:sldMkLst>
        <pc:spChg chg="mod">
          <ac:chgData name="Orlando Marley Filho" userId="db0f27c2ee340672" providerId="LiveId" clId="{1320679C-52D2-4BC1-9F34-7139B097422A}" dt="2024-07-07T18:30:54.168" v="28788"/>
          <ac:spMkLst>
            <pc:docMk/>
            <pc:sldMk cId="1189621756" sldId="658"/>
            <ac:spMk id="2" creationId="{518CBEBD-7F61-1C19-2D5B-79CCDBF0BEE5}"/>
          </ac:spMkLst>
        </pc:spChg>
        <pc:spChg chg="add mod">
          <ac:chgData name="Orlando Marley Filho" userId="db0f27c2ee340672" providerId="LiveId" clId="{1320679C-52D2-4BC1-9F34-7139B097422A}" dt="2024-07-07T18:31:01.847" v="28791" actId="1076"/>
          <ac:spMkLst>
            <pc:docMk/>
            <pc:sldMk cId="1189621756" sldId="658"/>
            <ac:spMk id="5" creationId="{8D13E51C-3202-2AA0-98DE-20259199A9C5}"/>
          </ac:spMkLst>
        </pc:spChg>
        <pc:spChg chg="add mod">
          <ac:chgData name="Orlando Marley Filho" userId="db0f27c2ee340672" providerId="LiveId" clId="{1320679C-52D2-4BC1-9F34-7139B097422A}" dt="2024-07-07T20:28:48.128" v="30414" actId="20577"/>
          <ac:spMkLst>
            <pc:docMk/>
            <pc:sldMk cId="1189621756" sldId="658"/>
            <ac:spMk id="8" creationId="{A785FA65-3414-B7E6-34A0-55363A72BFE5}"/>
          </ac:spMkLst>
        </pc:spChg>
      </pc:sldChg>
      <pc:sldChg chg="addSp modSp add mod replId">
        <pc:chgData name="Orlando Marley Filho" userId="db0f27c2ee340672" providerId="LiveId" clId="{1320679C-52D2-4BC1-9F34-7139B097422A}" dt="2024-07-07T18:31:45.344" v="28799" actId="22"/>
        <pc:sldMkLst>
          <pc:docMk/>
          <pc:sldMk cId="2432277527" sldId="659"/>
        </pc:sldMkLst>
        <pc:spChg chg="add mod">
          <ac:chgData name="Orlando Marley Filho" userId="db0f27c2ee340672" providerId="LiveId" clId="{1320679C-52D2-4BC1-9F34-7139B097422A}" dt="2024-07-07T18:31:34.866" v="28798" actId="1076"/>
          <ac:spMkLst>
            <pc:docMk/>
            <pc:sldMk cId="2432277527" sldId="659"/>
            <ac:spMk id="5" creationId="{E7A16A8B-EED6-75D8-8ADC-EFAA57627C64}"/>
          </ac:spMkLst>
        </pc:spChg>
        <pc:picChg chg="add">
          <ac:chgData name="Orlando Marley Filho" userId="db0f27c2ee340672" providerId="LiveId" clId="{1320679C-52D2-4BC1-9F34-7139B097422A}" dt="2024-07-07T18:31:45.344" v="28799" actId="22"/>
          <ac:picMkLst>
            <pc:docMk/>
            <pc:sldMk cId="2432277527" sldId="659"/>
            <ac:picMk id="8" creationId="{E0DD781C-4545-4B1A-DDF7-9BDD5FCA1339}"/>
          </ac:picMkLst>
        </pc:picChg>
      </pc:sldChg>
      <pc:sldChg chg="addSp modSp add mod replId">
        <pc:chgData name="Orlando Marley Filho" userId="db0f27c2ee340672" providerId="LiveId" clId="{1320679C-52D2-4BC1-9F34-7139B097422A}" dt="2024-07-07T18:32:18.216" v="28805" actId="22"/>
        <pc:sldMkLst>
          <pc:docMk/>
          <pc:sldMk cId="1103914241" sldId="660"/>
        </pc:sldMkLst>
        <pc:spChg chg="add mod">
          <ac:chgData name="Orlando Marley Filho" userId="db0f27c2ee340672" providerId="LiveId" clId="{1320679C-52D2-4BC1-9F34-7139B097422A}" dt="2024-07-07T18:32:03.327" v="28804" actId="1076"/>
          <ac:spMkLst>
            <pc:docMk/>
            <pc:sldMk cId="1103914241" sldId="660"/>
            <ac:spMk id="5" creationId="{261617C5-87A3-5891-E1FB-482FB1786BC8}"/>
          </ac:spMkLst>
        </pc:spChg>
        <pc:picChg chg="add">
          <ac:chgData name="Orlando Marley Filho" userId="db0f27c2ee340672" providerId="LiveId" clId="{1320679C-52D2-4BC1-9F34-7139B097422A}" dt="2024-07-07T18:32:18.216" v="28805" actId="22"/>
          <ac:picMkLst>
            <pc:docMk/>
            <pc:sldMk cId="1103914241" sldId="660"/>
            <ac:picMk id="8" creationId="{C6A313B6-F50E-9ED6-8B3E-CD6752314424}"/>
          </ac:picMkLst>
        </pc:picChg>
      </pc:sldChg>
      <pc:sldChg chg="add del replId">
        <pc:chgData name="Orlando Marley Filho" userId="db0f27c2ee340672" providerId="LiveId" clId="{1320679C-52D2-4BC1-9F34-7139B097422A}" dt="2024-07-07T19:33:36.275" v="29852" actId="47"/>
        <pc:sldMkLst>
          <pc:docMk/>
          <pc:sldMk cId="2892478369" sldId="661"/>
        </pc:sldMkLst>
      </pc:sldChg>
      <pc:sldChg chg="addSp modSp add mod replId">
        <pc:chgData name="Orlando Marley Filho" userId="db0f27c2ee340672" providerId="LiveId" clId="{1320679C-52D2-4BC1-9F34-7139B097422A}" dt="2024-07-07T18:32:41.280" v="28810" actId="22"/>
        <pc:sldMkLst>
          <pc:docMk/>
          <pc:sldMk cId="3450176512" sldId="662"/>
        </pc:sldMkLst>
        <pc:spChg chg="add mod">
          <ac:chgData name="Orlando Marley Filho" userId="db0f27c2ee340672" providerId="LiveId" clId="{1320679C-52D2-4BC1-9F34-7139B097422A}" dt="2024-07-07T18:32:31.843" v="28809" actId="1076"/>
          <ac:spMkLst>
            <pc:docMk/>
            <pc:sldMk cId="3450176512" sldId="662"/>
            <ac:spMk id="5" creationId="{753F4056-25E3-C965-492F-42C584866CB3}"/>
          </ac:spMkLst>
        </pc:spChg>
        <pc:picChg chg="add">
          <ac:chgData name="Orlando Marley Filho" userId="db0f27c2ee340672" providerId="LiveId" clId="{1320679C-52D2-4BC1-9F34-7139B097422A}" dt="2024-07-07T18:32:41.280" v="28810" actId="22"/>
          <ac:picMkLst>
            <pc:docMk/>
            <pc:sldMk cId="3450176512" sldId="662"/>
            <ac:picMk id="8" creationId="{6D4DF233-37F3-4669-7FAB-FC2E9D634EC5}"/>
          </ac:picMkLst>
        </pc:picChg>
      </pc:sldChg>
      <pc:sldChg chg="modSp add ord">
        <pc:chgData name="Orlando Marley Filho" userId="db0f27c2ee340672" providerId="LiveId" clId="{1320679C-52D2-4BC1-9F34-7139B097422A}" dt="2024-07-07T18:33:39.408" v="28825" actId="20577"/>
        <pc:sldMkLst>
          <pc:docMk/>
          <pc:sldMk cId="4035957447" sldId="663"/>
        </pc:sldMkLst>
        <pc:graphicFrameChg chg="mod">
          <ac:chgData name="Orlando Marley Filho" userId="db0f27c2ee340672" providerId="LiveId" clId="{1320679C-52D2-4BC1-9F34-7139B097422A}" dt="2024-07-07T18:33:39.408" v="28825" actId="20577"/>
          <ac:graphicFrameMkLst>
            <pc:docMk/>
            <pc:sldMk cId="4035957447" sldId="663"/>
            <ac:graphicFrameMk id="130" creationId="{304D6D49-9EA4-5A03-5B41-6EB572A1E82F}"/>
          </ac:graphicFrameMkLst>
        </pc:graphicFrameChg>
      </pc:sldChg>
      <pc:sldChg chg="addSp delSp modSp add mod modShow modNotesTx">
        <pc:chgData name="Orlando Marley Filho" userId="db0f27c2ee340672" providerId="LiveId" clId="{1320679C-52D2-4BC1-9F34-7139B097422A}" dt="2024-07-13T18:29:38.005" v="31478" actId="729"/>
        <pc:sldMkLst>
          <pc:docMk/>
          <pc:sldMk cId="4253204151" sldId="664"/>
        </pc:sldMkLst>
        <pc:spChg chg="del mod">
          <ac:chgData name="Orlando Marley Filho" userId="db0f27c2ee340672" providerId="LiveId" clId="{1320679C-52D2-4BC1-9F34-7139B097422A}" dt="2024-07-13T18:09:30.125" v="30959" actId="478"/>
          <ac:spMkLst>
            <pc:docMk/>
            <pc:sldMk cId="4253204151" sldId="664"/>
            <ac:spMk id="3" creationId="{F193767F-0F0E-436C-0560-1CAB4F35CDCF}"/>
          </ac:spMkLst>
        </pc:spChg>
        <pc:spChg chg="del">
          <ac:chgData name="Orlando Marley Filho" userId="db0f27c2ee340672" providerId="LiveId" clId="{1320679C-52D2-4BC1-9F34-7139B097422A}" dt="2024-07-13T18:05:42.083" v="30863" actId="478"/>
          <ac:spMkLst>
            <pc:docMk/>
            <pc:sldMk cId="4253204151" sldId="664"/>
            <ac:spMk id="6" creationId="{9A243F36-8D9F-8A1C-7E7F-96E603D8CC51}"/>
          </ac:spMkLst>
        </pc:spChg>
        <pc:spChg chg="del">
          <ac:chgData name="Orlando Marley Filho" userId="db0f27c2ee340672" providerId="LiveId" clId="{1320679C-52D2-4BC1-9F34-7139B097422A}" dt="2024-07-13T18:17:42.801" v="31191" actId="478"/>
          <ac:spMkLst>
            <pc:docMk/>
            <pc:sldMk cId="4253204151" sldId="664"/>
            <ac:spMk id="8" creationId="{CAB09B0E-6A8C-A08A-B2AA-5DEC4931AF66}"/>
          </ac:spMkLst>
        </pc:spChg>
        <pc:spChg chg="mod">
          <ac:chgData name="Orlando Marley Filho" userId="db0f27c2ee340672" providerId="LiveId" clId="{1320679C-52D2-4BC1-9F34-7139B097422A}" dt="2024-07-13T18:09:25.828" v="30958" actId="20577"/>
          <ac:spMkLst>
            <pc:docMk/>
            <pc:sldMk cId="4253204151" sldId="664"/>
            <ac:spMk id="9" creationId="{079C6AD0-436A-43D8-ED14-24641E16BE35}"/>
          </ac:spMkLst>
        </pc:spChg>
        <pc:spChg chg="add del mod">
          <ac:chgData name="Orlando Marley Filho" userId="db0f27c2ee340672" providerId="LiveId" clId="{1320679C-52D2-4BC1-9F34-7139B097422A}" dt="2024-07-13T18:07:01.666" v="30877" actId="478"/>
          <ac:spMkLst>
            <pc:docMk/>
            <pc:sldMk cId="4253204151" sldId="664"/>
            <ac:spMk id="10" creationId="{8A35AB33-4955-0FB4-343D-75057F646FC0}"/>
          </ac:spMkLst>
        </pc:spChg>
        <pc:spChg chg="del">
          <ac:chgData name="Orlando Marley Filho" userId="db0f27c2ee340672" providerId="LiveId" clId="{1320679C-52D2-4BC1-9F34-7139B097422A}" dt="2024-07-13T18:09:32.423" v="30960" actId="478"/>
          <ac:spMkLst>
            <pc:docMk/>
            <pc:sldMk cId="4253204151" sldId="664"/>
            <ac:spMk id="12" creationId="{DEFAF449-FB50-156D-E374-BE591784DF3C}"/>
          </ac:spMkLst>
        </pc:spChg>
        <pc:spChg chg="del">
          <ac:chgData name="Orlando Marley Filho" userId="db0f27c2ee340672" providerId="LiveId" clId="{1320679C-52D2-4BC1-9F34-7139B097422A}" dt="2024-07-13T18:26:07.059" v="31426" actId="478"/>
          <ac:spMkLst>
            <pc:docMk/>
            <pc:sldMk cId="4253204151" sldId="664"/>
            <ac:spMk id="13" creationId="{339E39B0-9307-8264-B4B4-00AAC67127A3}"/>
          </ac:spMkLst>
        </pc:spChg>
        <pc:spChg chg="del mod">
          <ac:chgData name="Orlando Marley Filho" userId="db0f27c2ee340672" providerId="LiveId" clId="{1320679C-52D2-4BC1-9F34-7139B097422A}" dt="2024-07-13T18:29:06.841" v="31474" actId="478"/>
          <ac:spMkLst>
            <pc:docMk/>
            <pc:sldMk cId="4253204151" sldId="664"/>
            <ac:spMk id="14" creationId="{50117225-ABB6-C1C3-BCDA-CAC437A89C10}"/>
          </ac:spMkLst>
        </pc:spChg>
        <pc:spChg chg="del">
          <ac:chgData name="Orlando Marley Filho" userId="db0f27c2ee340672" providerId="LiveId" clId="{1320679C-52D2-4BC1-9F34-7139B097422A}" dt="2024-07-13T18:29:10.844" v="31475" actId="478"/>
          <ac:spMkLst>
            <pc:docMk/>
            <pc:sldMk cId="4253204151" sldId="664"/>
            <ac:spMk id="15" creationId="{52CF222C-7842-0291-7372-262F12E9D1D0}"/>
          </ac:spMkLst>
        </pc:spChg>
        <pc:spChg chg="del">
          <ac:chgData name="Orlando Marley Filho" userId="db0f27c2ee340672" providerId="LiveId" clId="{1320679C-52D2-4BC1-9F34-7139B097422A}" dt="2024-07-13T18:29:30.393" v="31476" actId="478"/>
          <ac:spMkLst>
            <pc:docMk/>
            <pc:sldMk cId="4253204151" sldId="664"/>
            <ac:spMk id="16" creationId="{9ACD8333-2C49-D354-7C62-C3A9E223D2FB}"/>
          </ac:spMkLst>
        </pc:spChg>
        <pc:spChg chg="del">
          <ac:chgData name="Orlando Marley Filho" userId="db0f27c2ee340672" providerId="LiveId" clId="{1320679C-52D2-4BC1-9F34-7139B097422A}" dt="2024-07-13T18:29:34.133" v="31477" actId="478"/>
          <ac:spMkLst>
            <pc:docMk/>
            <pc:sldMk cId="4253204151" sldId="664"/>
            <ac:spMk id="17" creationId="{18B35591-09AA-1D1B-D106-5FAB303D98D5}"/>
          </ac:spMkLst>
        </pc:spChg>
        <pc:spChg chg="del">
          <ac:chgData name="Orlando Marley Filho" userId="db0f27c2ee340672" providerId="LiveId" clId="{1320679C-52D2-4BC1-9F34-7139B097422A}" dt="2024-07-13T18:29:34.133" v="31477" actId="478"/>
          <ac:spMkLst>
            <pc:docMk/>
            <pc:sldMk cId="4253204151" sldId="664"/>
            <ac:spMk id="18" creationId="{1A31B858-A8D9-4B56-0E08-BE00953A3A25}"/>
          </ac:spMkLst>
        </pc:spChg>
        <pc:spChg chg="add">
          <ac:chgData name="Orlando Marley Filho" userId="db0f27c2ee340672" providerId="LiveId" clId="{1320679C-52D2-4BC1-9F34-7139B097422A}" dt="2024-07-13T18:06:56.438" v="30876"/>
          <ac:spMkLst>
            <pc:docMk/>
            <pc:sldMk cId="4253204151" sldId="664"/>
            <ac:spMk id="19" creationId="{50648533-20DF-380C-19DF-7C30FB3318C1}"/>
          </ac:spMkLst>
        </pc:spChg>
        <pc:spChg chg="add mod">
          <ac:chgData name="Orlando Marley Filho" userId="db0f27c2ee340672" providerId="LiveId" clId="{1320679C-52D2-4BC1-9F34-7139B097422A}" dt="2024-07-13T18:24:15.743" v="31317" actId="552"/>
          <ac:spMkLst>
            <pc:docMk/>
            <pc:sldMk cId="4253204151" sldId="664"/>
            <ac:spMk id="21" creationId="{BCBB5B74-8B60-A915-E24B-90BE142790E1}"/>
          </ac:spMkLst>
        </pc:spChg>
        <pc:spChg chg="add mod">
          <ac:chgData name="Orlando Marley Filho" userId="db0f27c2ee340672" providerId="LiveId" clId="{1320679C-52D2-4BC1-9F34-7139B097422A}" dt="2024-07-13T18:24:15.743" v="31317" actId="552"/>
          <ac:spMkLst>
            <pc:docMk/>
            <pc:sldMk cId="4253204151" sldId="664"/>
            <ac:spMk id="23" creationId="{4C6DD707-87E4-4E46-BB43-37EE96A803FE}"/>
          </ac:spMkLst>
        </pc:spChg>
        <pc:spChg chg="add mod">
          <ac:chgData name="Orlando Marley Filho" userId="db0f27c2ee340672" providerId="LiveId" clId="{1320679C-52D2-4BC1-9F34-7139B097422A}" dt="2024-07-13T18:22:56.260" v="31302" actId="1076"/>
          <ac:spMkLst>
            <pc:docMk/>
            <pc:sldMk cId="4253204151" sldId="664"/>
            <ac:spMk id="24" creationId="{C17F172F-53DA-777D-6103-774FE8B00112}"/>
          </ac:spMkLst>
        </pc:spChg>
        <pc:spChg chg="add mod">
          <ac:chgData name="Orlando Marley Filho" userId="db0f27c2ee340672" providerId="LiveId" clId="{1320679C-52D2-4BC1-9F34-7139B097422A}" dt="2024-07-13T18:22:56.260" v="31302" actId="1076"/>
          <ac:spMkLst>
            <pc:docMk/>
            <pc:sldMk cId="4253204151" sldId="664"/>
            <ac:spMk id="25" creationId="{F219C8E6-8910-0F10-4F1B-A47C7194C711}"/>
          </ac:spMkLst>
        </pc:spChg>
        <pc:spChg chg="add mod topLvl">
          <ac:chgData name="Orlando Marley Filho" userId="db0f27c2ee340672" providerId="LiveId" clId="{1320679C-52D2-4BC1-9F34-7139B097422A}" dt="2024-07-13T18:23:35.833" v="31309" actId="12789"/>
          <ac:spMkLst>
            <pc:docMk/>
            <pc:sldMk cId="4253204151" sldId="664"/>
            <ac:spMk id="26" creationId="{75202EF0-024F-59D0-A0ED-2CED070EBCEC}"/>
          </ac:spMkLst>
        </pc:spChg>
        <pc:spChg chg="add mod topLvl">
          <ac:chgData name="Orlando Marley Filho" userId="db0f27c2ee340672" providerId="LiveId" clId="{1320679C-52D2-4BC1-9F34-7139B097422A}" dt="2024-07-13T18:23:35.833" v="31309" actId="12789"/>
          <ac:spMkLst>
            <pc:docMk/>
            <pc:sldMk cId="4253204151" sldId="664"/>
            <ac:spMk id="27" creationId="{FAACB0CB-DE5C-E0EF-E612-2E972A7D6215}"/>
          </ac:spMkLst>
        </pc:spChg>
        <pc:spChg chg="add mod topLvl">
          <ac:chgData name="Orlando Marley Filho" userId="db0f27c2ee340672" providerId="LiveId" clId="{1320679C-52D2-4BC1-9F34-7139B097422A}" dt="2024-07-13T18:23:35.833" v="31309" actId="12789"/>
          <ac:spMkLst>
            <pc:docMk/>
            <pc:sldMk cId="4253204151" sldId="664"/>
            <ac:spMk id="28" creationId="{F98DC945-4742-DEA7-2807-EB2539997E2E}"/>
          </ac:spMkLst>
        </pc:spChg>
        <pc:spChg chg="add mod">
          <ac:chgData name="Orlando Marley Filho" userId="db0f27c2ee340672" providerId="LiveId" clId="{1320679C-52D2-4BC1-9F34-7139B097422A}" dt="2024-07-13T18:22:56.260" v="31302" actId="1076"/>
          <ac:spMkLst>
            <pc:docMk/>
            <pc:sldMk cId="4253204151" sldId="664"/>
            <ac:spMk id="30" creationId="{B5F7D5E8-79B6-0F28-14CA-8CBE789A8808}"/>
          </ac:spMkLst>
        </pc:spChg>
        <pc:spChg chg="add mod">
          <ac:chgData name="Orlando Marley Filho" userId="db0f27c2ee340672" providerId="LiveId" clId="{1320679C-52D2-4BC1-9F34-7139B097422A}" dt="2024-07-13T18:23:32.153" v="31308" actId="12789"/>
          <ac:spMkLst>
            <pc:docMk/>
            <pc:sldMk cId="4253204151" sldId="664"/>
            <ac:spMk id="31" creationId="{217C6AFB-800E-1EE9-3438-1BA05037FB76}"/>
          </ac:spMkLst>
        </pc:spChg>
        <pc:spChg chg="add mod">
          <ac:chgData name="Orlando Marley Filho" userId="db0f27c2ee340672" providerId="LiveId" clId="{1320679C-52D2-4BC1-9F34-7139B097422A}" dt="2024-07-13T18:23:32.153" v="31308" actId="12789"/>
          <ac:spMkLst>
            <pc:docMk/>
            <pc:sldMk cId="4253204151" sldId="664"/>
            <ac:spMk id="32" creationId="{EADEA74C-4BCE-90A4-FBE8-ECCDEB8E1A98}"/>
          </ac:spMkLst>
        </pc:spChg>
        <pc:spChg chg="add mod">
          <ac:chgData name="Orlando Marley Filho" userId="db0f27c2ee340672" providerId="LiveId" clId="{1320679C-52D2-4BC1-9F34-7139B097422A}" dt="2024-07-13T18:23:32.153" v="31308" actId="12789"/>
          <ac:spMkLst>
            <pc:docMk/>
            <pc:sldMk cId="4253204151" sldId="664"/>
            <ac:spMk id="33" creationId="{885349C5-2D55-99CA-15FE-9F6CBAEE5546}"/>
          </ac:spMkLst>
        </pc:spChg>
        <pc:spChg chg="add mod">
          <ac:chgData name="Orlando Marley Filho" userId="db0f27c2ee340672" providerId="LiveId" clId="{1320679C-52D2-4BC1-9F34-7139B097422A}" dt="2024-07-13T18:22:56.260" v="31302" actId="1076"/>
          <ac:spMkLst>
            <pc:docMk/>
            <pc:sldMk cId="4253204151" sldId="664"/>
            <ac:spMk id="34" creationId="{453983A6-6849-60D0-6074-A4734B0C989F}"/>
          </ac:spMkLst>
        </pc:spChg>
        <pc:spChg chg="add mod">
          <ac:chgData name="Orlando Marley Filho" userId="db0f27c2ee340672" providerId="LiveId" clId="{1320679C-52D2-4BC1-9F34-7139B097422A}" dt="2024-07-13T18:23:25.073" v="31306" actId="12789"/>
          <ac:spMkLst>
            <pc:docMk/>
            <pc:sldMk cId="4253204151" sldId="664"/>
            <ac:spMk id="35" creationId="{856FF84C-3A61-0A6E-4E1A-2C5ECF0606C6}"/>
          </ac:spMkLst>
        </pc:spChg>
        <pc:spChg chg="add mod">
          <ac:chgData name="Orlando Marley Filho" userId="db0f27c2ee340672" providerId="LiveId" clId="{1320679C-52D2-4BC1-9F34-7139B097422A}" dt="2024-07-13T18:23:25.073" v="31306" actId="12789"/>
          <ac:spMkLst>
            <pc:docMk/>
            <pc:sldMk cId="4253204151" sldId="664"/>
            <ac:spMk id="36" creationId="{296EEAA3-CA6B-DAF3-3E18-0614E7375133}"/>
          </ac:spMkLst>
        </pc:spChg>
        <pc:spChg chg="add mod">
          <ac:chgData name="Orlando Marley Filho" userId="db0f27c2ee340672" providerId="LiveId" clId="{1320679C-52D2-4BC1-9F34-7139B097422A}" dt="2024-07-13T18:23:25.073" v="31306" actId="12789"/>
          <ac:spMkLst>
            <pc:docMk/>
            <pc:sldMk cId="4253204151" sldId="664"/>
            <ac:spMk id="37" creationId="{BAD94E43-0122-3D74-8366-CC96CBEA7555}"/>
          </ac:spMkLst>
        </pc:spChg>
        <pc:spChg chg="add mod">
          <ac:chgData name="Orlando Marley Filho" userId="db0f27c2ee340672" providerId="LiveId" clId="{1320679C-52D2-4BC1-9F34-7139B097422A}" dt="2024-07-13T18:24:15.743" v="31317" actId="552"/>
          <ac:spMkLst>
            <pc:docMk/>
            <pc:sldMk cId="4253204151" sldId="664"/>
            <ac:spMk id="39" creationId="{391C549B-5199-28C1-CF3A-4DB110BE6CAA}"/>
          </ac:spMkLst>
        </pc:spChg>
        <pc:spChg chg="add mod">
          <ac:chgData name="Orlando Marley Filho" userId="db0f27c2ee340672" providerId="LiveId" clId="{1320679C-52D2-4BC1-9F34-7139B097422A}" dt="2024-07-13T18:28:59.528" v="31473" actId="20577"/>
          <ac:spMkLst>
            <pc:docMk/>
            <pc:sldMk cId="4253204151" sldId="664"/>
            <ac:spMk id="41" creationId="{B045AA44-0809-2117-1B18-775C8F32F9C8}"/>
          </ac:spMkLst>
        </pc:spChg>
        <pc:grpChg chg="add del mod">
          <ac:chgData name="Orlando Marley Filho" userId="db0f27c2ee340672" providerId="LiveId" clId="{1320679C-52D2-4BC1-9F34-7139B097422A}" dt="2024-07-13T18:22:29.276" v="31294" actId="165"/>
          <ac:grpSpMkLst>
            <pc:docMk/>
            <pc:sldMk cId="4253204151" sldId="664"/>
            <ac:grpSpMk id="29" creationId="{3BB142C6-B6E5-F68E-FCE8-4D4196A59C85}"/>
          </ac:grpSpMkLst>
        </pc:grpChg>
        <pc:picChg chg="del mod">
          <ac:chgData name="Orlando Marley Filho" userId="db0f27c2ee340672" providerId="LiveId" clId="{1320679C-52D2-4BC1-9F34-7139B097422A}" dt="2024-07-13T18:22:59.093" v="31303" actId="478"/>
          <ac:picMkLst>
            <pc:docMk/>
            <pc:sldMk cId="4253204151" sldId="664"/>
            <ac:picMk id="11" creationId="{5ED06C65-F3C3-2A86-7834-DA51C32CAEE9}"/>
          </ac:picMkLst>
        </pc:picChg>
        <pc:picChg chg="del">
          <ac:chgData name="Orlando Marley Filho" userId="db0f27c2ee340672" providerId="LiveId" clId="{1320679C-52D2-4BC1-9F34-7139B097422A}" dt="2024-07-13T18:05:40.418" v="30862" actId="478"/>
          <ac:picMkLst>
            <pc:docMk/>
            <pc:sldMk cId="4253204151" sldId="664"/>
            <ac:picMk id="2050" creationId="{ABCC5D7F-579E-2FA2-9AE6-49102EB087AF}"/>
          </ac:picMkLst>
        </pc:picChg>
      </pc:sldChg>
      <pc:sldChg chg="addSp delSp add del setBg delDesignElem">
        <pc:chgData name="Orlando Marley Filho" userId="db0f27c2ee340672" providerId="LiveId" clId="{1320679C-52D2-4BC1-9F34-7139B097422A}" dt="2024-07-29T20:32:34.925" v="45715"/>
        <pc:sldMkLst>
          <pc:docMk/>
          <pc:sldMk cId="26839859" sldId="665"/>
        </pc:sldMkLst>
        <pc:spChg chg="add del">
          <ac:chgData name="Orlando Marley Filho" userId="db0f27c2ee340672" providerId="LiveId" clId="{1320679C-52D2-4BC1-9F34-7139B097422A}" dt="2024-07-29T20:32:34.925" v="45715"/>
          <ac:spMkLst>
            <pc:docMk/>
            <pc:sldMk cId="26839859" sldId="665"/>
            <ac:spMk id="154" creationId="{657F69E0-C4B0-4BEC-A689-4F8D877F05D4}"/>
          </ac:spMkLst>
        </pc:spChg>
        <pc:spChg chg="add del">
          <ac:chgData name="Orlando Marley Filho" userId="db0f27c2ee340672" providerId="LiveId" clId="{1320679C-52D2-4BC1-9F34-7139B097422A}" dt="2024-07-29T20:32:34.925" v="45715"/>
          <ac:spMkLst>
            <pc:docMk/>
            <pc:sldMk cId="26839859" sldId="665"/>
            <ac:spMk id="155" creationId="{9F6380B4-6A1C-481E-8408-B4E6C75B9B81}"/>
          </ac:spMkLst>
        </pc:spChg>
      </pc:sldChg>
      <pc:sldChg chg="modSp add mod ord modNotesTx">
        <pc:chgData name="Orlando Marley Filho" userId="db0f27c2ee340672" providerId="LiveId" clId="{1320679C-52D2-4BC1-9F34-7139B097422A}" dt="2024-07-29T20:35:53.417" v="45781" actId="6549"/>
        <pc:sldMkLst>
          <pc:docMk/>
          <pc:sldMk cId="1141538444" sldId="665"/>
        </pc:sldMkLst>
        <pc:spChg chg="mod">
          <ac:chgData name="Orlando Marley Filho" userId="db0f27c2ee340672" providerId="LiveId" clId="{1320679C-52D2-4BC1-9F34-7139B097422A}" dt="2024-07-29T20:35:08.172" v="45774" actId="20577"/>
          <ac:spMkLst>
            <pc:docMk/>
            <pc:sldMk cId="1141538444" sldId="665"/>
            <ac:spMk id="3" creationId="{C0CE5EBF-BD8E-689D-AEBA-B1675499050A}"/>
          </ac:spMkLst>
        </pc:spChg>
      </pc:sldChg>
      <pc:sldChg chg="add del modNotesTx">
        <pc:chgData name="Orlando Marley Filho" userId="db0f27c2ee340672" providerId="LiveId" clId="{1320679C-52D2-4BC1-9F34-7139B097422A}" dt="2024-07-21T21:20:42.847" v="36387" actId="47"/>
        <pc:sldMkLst>
          <pc:docMk/>
          <pc:sldMk cId="3084561910" sldId="665"/>
        </pc:sldMkLst>
      </pc:sldChg>
      <pc:sldChg chg="addSp delSp modSp new del mod">
        <pc:chgData name="Orlando Marley Filho" userId="db0f27c2ee340672" providerId="LiveId" clId="{1320679C-52D2-4BC1-9F34-7139B097422A}" dt="2024-07-27T19:55:38.123" v="39335" actId="680"/>
        <pc:sldMkLst>
          <pc:docMk/>
          <pc:sldMk cId="3719159931" sldId="665"/>
        </pc:sldMkLst>
        <pc:spChg chg="add del">
          <ac:chgData name="Orlando Marley Filho" userId="db0f27c2ee340672" providerId="LiveId" clId="{1320679C-52D2-4BC1-9F34-7139B097422A}" dt="2024-07-27T19:55:37.596" v="39334" actId="478"/>
          <ac:spMkLst>
            <pc:docMk/>
            <pc:sldMk cId="3719159931" sldId="665"/>
            <ac:spMk id="2" creationId="{F8F0A1CE-3884-2B34-EB20-216CABB6C6A4}"/>
          </ac:spMkLst>
        </pc:spChg>
        <pc:spChg chg="add del">
          <ac:chgData name="Orlando Marley Filho" userId="db0f27c2ee340672" providerId="LiveId" clId="{1320679C-52D2-4BC1-9F34-7139B097422A}" dt="2024-07-27T19:55:37.596" v="39334" actId="478"/>
          <ac:spMkLst>
            <pc:docMk/>
            <pc:sldMk cId="3719159931" sldId="665"/>
            <ac:spMk id="3" creationId="{822B2456-204A-BE93-3662-9D356D763258}"/>
          </ac:spMkLst>
        </pc:spChg>
        <pc:spChg chg="add mod">
          <ac:chgData name="Orlando Marley Filho" userId="db0f27c2ee340672" providerId="LiveId" clId="{1320679C-52D2-4BC1-9F34-7139B097422A}" dt="2024-07-27T19:55:35.953" v="39333" actId="1076"/>
          <ac:spMkLst>
            <pc:docMk/>
            <pc:sldMk cId="3719159931" sldId="665"/>
            <ac:spMk id="4" creationId="{2128DF6F-3FA1-68D2-E10D-7D2BD2BE1F70}"/>
          </ac:spMkLst>
        </pc:spChg>
        <pc:spChg chg="add mod">
          <ac:chgData name="Orlando Marley Filho" userId="db0f27c2ee340672" providerId="LiveId" clId="{1320679C-52D2-4BC1-9F34-7139B097422A}" dt="2024-07-27T19:55:35.953" v="39333" actId="1076"/>
          <ac:spMkLst>
            <pc:docMk/>
            <pc:sldMk cId="3719159931" sldId="665"/>
            <ac:spMk id="6" creationId="{77A09872-B6EC-956E-5024-851963975666}"/>
          </ac:spMkLst>
        </pc:spChg>
        <pc:spChg chg="add mod">
          <ac:chgData name="Orlando Marley Filho" userId="db0f27c2ee340672" providerId="LiveId" clId="{1320679C-52D2-4BC1-9F34-7139B097422A}" dt="2024-07-27T19:55:35.953" v="39333" actId="1076"/>
          <ac:spMkLst>
            <pc:docMk/>
            <pc:sldMk cId="3719159931" sldId="665"/>
            <ac:spMk id="7" creationId="{C75BC8A3-E941-C1F6-C596-295DF72B00D7}"/>
          </ac:spMkLst>
        </pc:spChg>
        <pc:spChg chg="add mod">
          <ac:chgData name="Orlando Marley Filho" userId="db0f27c2ee340672" providerId="LiveId" clId="{1320679C-52D2-4BC1-9F34-7139B097422A}" dt="2024-07-27T19:55:35.953" v="39333" actId="1076"/>
          <ac:spMkLst>
            <pc:docMk/>
            <pc:sldMk cId="3719159931" sldId="665"/>
            <ac:spMk id="9" creationId="{91E16DB4-0F8E-F55F-614E-A3FC03AD1D6B}"/>
          </ac:spMkLst>
        </pc:spChg>
        <pc:spChg chg="add mod">
          <ac:chgData name="Orlando Marley Filho" userId="db0f27c2ee340672" providerId="LiveId" clId="{1320679C-52D2-4BC1-9F34-7139B097422A}" dt="2024-07-27T19:55:35.953" v="39333" actId="1076"/>
          <ac:spMkLst>
            <pc:docMk/>
            <pc:sldMk cId="3719159931" sldId="665"/>
            <ac:spMk id="10" creationId="{50DCE2E2-F765-0F79-9C8A-15B4BB0D1F4D}"/>
          </ac:spMkLst>
        </pc:spChg>
        <pc:spChg chg="add mod">
          <ac:chgData name="Orlando Marley Filho" userId="db0f27c2ee340672" providerId="LiveId" clId="{1320679C-52D2-4BC1-9F34-7139B097422A}" dt="2024-07-27T19:55:35.953" v="39333" actId="1076"/>
          <ac:spMkLst>
            <pc:docMk/>
            <pc:sldMk cId="3719159931" sldId="665"/>
            <ac:spMk id="12" creationId="{382240A2-754D-4EB6-B2C5-3FC20DFBE7F2}"/>
          </ac:spMkLst>
        </pc:spChg>
        <pc:spChg chg="add mod">
          <ac:chgData name="Orlando Marley Filho" userId="db0f27c2ee340672" providerId="LiveId" clId="{1320679C-52D2-4BC1-9F34-7139B097422A}" dt="2024-07-27T19:55:35.953" v="39333" actId="1076"/>
          <ac:spMkLst>
            <pc:docMk/>
            <pc:sldMk cId="3719159931" sldId="665"/>
            <ac:spMk id="13" creationId="{98689DF3-DD6B-6C69-A0A7-2F35364CAD25}"/>
          </ac:spMkLst>
        </pc:spChg>
        <pc:spChg chg="add mod">
          <ac:chgData name="Orlando Marley Filho" userId="db0f27c2ee340672" providerId="LiveId" clId="{1320679C-52D2-4BC1-9F34-7139B097422A}" dt="2024-07-27T19:55:35.953" v="39333" actId="1076"/>
          <ac:spMkLst>
            <pc:docMk/>
            <pc:sldMk cId="3719159931" sldId="665"/>
            <ac:spMk id="15" creationId="{4CA7D264-7788-87F0-FB8D-A07D2F1896B6}"/>
          </ac:spMkLst>
        </pc:spChg>
        <pc:spChg chg="add mod">
          <ac:chgData name="Orlando Marley Filho" userId="db0f27c2ee340672" providerId="LiveId" clId="{1320679C-52D2-4BC1-9F34-7139B097422A}" dt="2024-07-27T19:55:35.953" v="39333" actId="1076"/>
          <ac:spMkLst>
            <pc:docMk/>
            <pc:sldMk cId="3719159931" sldId="665"/>
            <ac:spMk id="16" creationId="{71FEF73F-677E-3FD1-ED4A-174A99F7B349}"/>
          </ac:spMkLst>
        </pc:spChg>
        <pc:picChg chg="add mod">
          <ac:chgData name="Orlando Marley Filho" userId="db0f27c2ee340672" providerId="LiveId" clId="{1320679C-52D2-4BC1-9F34-7139B097422A}" dt="2024-07-27T19:55:35.953" v="39333" actId="1076"/>
          <ac:picMkLst>
            <pc:docMk/>
            <pc:sldMk cId="3719159931" sldId="665"/>
            <ac:picMk id="5" creationId="{8807C6C6-7D1C-5621-D339-65F1B12D7578}"/>
          </ac:picMkLst>
        </pc:picChg>
        <pc:picChg chg="add mod">
          <ac:chgData name="Orlando Marley Filho" userId="db0f27c2ee340672" providerId="LiveId" clId="{1320679C-52D2-4BC1-9F34-7139B097422A}" dt="2024-07-27T19:55:35.953" v="39333" actId="1076"/>
          <ac:picMkLst>
            <pc:docMk/>
            <pc:sldMk cId="3719159931" sldId="665"/>
            <ac:picMk id="8" creationId="{C3C2B431-430A-48FA-DED0-393151709867}"/>
          </ac:picMkLst>
        </pc:picChg>
        <pc:picChg chg="add mod">
          <ac:chgData name="Orlando Marley Filho" userId="db0f27c2ee340672" providerId="LiveId" clId="{1320679C-52D2-4BC1-9F34-7139B097422A}" dt="2024-07-27T19:55:35.953" v="39333" actId="1076"/>
          <ac:picMkLst>
            <pc:docMk/>
            <pc:sldMk cId="3719159931" sldId="665"/>
            <ac:picMk id="11" creationId="{09A1C36D-46CB-F078-9FD5-974AF4A28424}"/>
          </ac:picMkLst>
        </pc:picChg>
        <pc:picChg chg="add mod">
          <ac:chgData name="Orlando Marley Filho" userId="db0f27c2ee340672" providerId="LiveId" clId="{1320679C-52D2-4BC1-9F34-7139B097422A}" dt="2024-07-27T19:55:35.953" v="39333" actId="1076"/>
          <ac:picMkLst>
            <pc:docMk/>
            <pc:sldMk cId="3719159931" sldId="665"/>
            <ac:picMk id="14" creationId="{E1298723-D1C1-6DF4-43FC-9A72D7F8BE4F}"/>
          </ac:picMkLst>
        </pc:picChg>
      </pc:sldChg>
      <pc:sldChg chg="add ord modNotesTx">
        <pc:chgData name="Orlando Marley Filho" userId="db0f27c2ee340672" providerId="LiveId" clId="{1320679C-52D2-4BC1-9F34-7139B097422A}" dt="2024-07-29T20:36:16.105" v="45787"/>
        <pc:sldMkLst>
          <pc:docMk/>
          <pc:sldMk cId="3598631839" sldId="666"/>
        </pc:sldMkLst>
      </pc:sldChg>
      <pc:sldChg chg="add">
        <pc:chgData name="Orlando Marley Filho" userId="db0f27c2ee340672" providerId="LiveId" clId="{1320679C-52D2-4BC1-9F34-7139B097422A}" dt="2024-07-29T20:36:04.165" v="45782" actId="2890"/>
        <pc:sldMkLst>
          <pc:docMk/>
          <pc:sldMk cId="3574131177" sldId="667"/>
        </pc:sldMkLst>
      </pc:sldChg>
    </pc:docChg>
  </pc:docChgLst>
  <pc:docChgLst>
    <pc:chgData name="Orlando Marley Filho" userId="db0f27c2ee340672" providerId="LiveId" clId="{46F43FBE-C119-446F-A669-6FB8C433C22B}"/>
    <pc:docChg chg="undo redo custSel addSld delSld modSld sldOrd addSection delSection modSection">
      <pc:chgData name="Orlando Marley Filho" userId="db0f27c2ee340672" providerId="LiveId" clId="{46F43FBE-C119-446F-A669-6FB8C433C22B}" dt="2024-07-29T16:40:42.022" v="10171" actId="20577"/>
      <pc:docMkLst>
        <pc:docMk/>
      </pc:docMkLst>
      <pc:sldChg chg="modSp">
        <pc:chgData name="Orlando Marley Filho" userId="db0f27c2ee340672" providerId="LiveId" clId="{46F43FBE-C119-446F-A669-6FB8C433C22B}" dt="2024-07-29T11:27:22.479" v="9070" actId="1076"/>
        <pc:sldMkLst>
          <pc:docMk/>
          <pc:sldMk cId="3074231162" sldId="362"/>
        </pc:sldMkLst>
        <pc:spChg chg="mod">
          <ac:chgData name="Orlando Marley Filho" userId="db0f27c2ee340672" providerId="LiveId" clId="{46F43FBE-C119-446F-A669-6FB8C433C22B}" dt="2024-07-29T11:27:22.479" v="9070" actId="1076"/>
          <ac:spMkLst>
            <pc:docMk/>
            <pc:sldMk cId="3074231162" sldId="362"/>
            <ac:spMk id="3" creationId="{B19AEA23-E982-9008-6FE6-A17E65999A50}"/>
          </ac:spMkLst>
        </pc:spChg>
        <pc:spChg chg="mod">
          <ac:chgData name="Orlando Marley Filho" userId="db0f27c2ee340672" providerId="LiveId" clId="{46F43FBE-C119-446F-A669-6FB8C433C22B}" dt="2024-07-29T11:27:22.479" v="9070" actId="1076"/>
          <ac:spMkLst>
            <pc:docMk/>
            <pc:sldMk cId="3074231162" sldId="362"/>
            <ac:spMk id="4" creationId="{6BBE7B81-768D-503E-C207-760D64D8C5CA}"/>
          </ac:spMkLst>
        </pc:spChg>
        <pc:spChg chg="mod">
          <ac:chgData name="Orlando Marley Filho" userId="db0f27c2ee340672" providerId="LiveId" clId="{46F43FBE-C119-446F-A669-6FB8C433C22B}" dt="2024-07-29T11:27:22.479" v="9070" actId="1076"/>
          <ac:spMkLst>
            <pc:docMk/>
            <pc:sldMk cId="3074231162" sldId="362"/>
            <ac:spMk id="7" creationId="{91FB4C36-40DF-2608-58BC-29E751A9D6A8}"/>
          </ac:spMkLst>
        </pc:spChg>
        <pc:spChg chg="mod">
          <ac:chgData name="Orlando Marley Filho" userId="db0f27c2ee340672" providerId="LiveId" clId="{46F43FBE-C119-446F-A669-6FB8C433C22B}" dt="2024-07-29T11:27:22.479" v="9070" actId="1076"/>
          <ac:spMkLst>
            <pc:docMk/>
            <pc:sldMk cId="3074231162" sldId="362"/>
            <ac:spMk id="9" creationId="{7E049C31-4425-9632-BC95-0B1C17B570BC}"/>
          </ac:spMkLst>
        </pc:spChg>
        <pc:spChg chg="mod">
          <ac:chgData name="Orlando Marley Filho" userId="db0f27c2ee340672" providerId="LiveId" clId="{46F43FBE-C119-446F-A669-6FB8C433C22B}" dt="2024-07-29T11:27:22.479" v="9070" actId="1076"/>
          <ac:spMkLst>
            <pc:docMk/>
            <pc:sldMk cId="3074231162" sldId="362"/>
            <ac:spMk id="11" creationId="{AF17989A-2430-73D8-64AA-80BBE6A4A8F4}"/>
          </ac:spMkLst>
        </pc:spChg>
        <pc:spChg chg="mod">
          <ac:chgData name="Orlando Marley Filho" userId="db0f27c2ee340672" providerId="LiveId" clId="{46F43FBE-C119-446F-A669-6FB8C433C22B}" dt="2024-07-29T11:27:22.479" v="9070" actId="1076"/>
          <ac:spMkLst>
            <pc:docMk/>
            <pc:sldMk cId="3074231162" sldId="362"/>
            <ac:spMk id="13" creationId="{A79D3237-149A-FC3F-2BAF-385479089939}"/>
          </ac:spMkLst>
        </pc:spChg>
        <pc:spChg chg="mod">
          <ac:chgData name="Orlando Marley Filho" userId="db0f27c2ee340672" providerId="LiveId" clId="{46F43FBE-C119-446F-A669-6FB8C433C22B}" dt="2024-07-29T11:27:22.479" v="9070" actId="1076"/>
          <ac:spMkLst>
            <pc:docMk/>
            <pc:sldMk cId="3074231162" sldId="362"/>
            <ac:spMk id="15" creationId="{D703236F-09D6-66E3-3AF0-0618C5DE3D58}"/>
          </ac:spMkLst>
        </pc:spChg>
        <pc:spChg chg="mod">
          <ac:chgData name="Orlando Marley Filho" userId="db0f27c2ee340672" providerId="LiveId" clId="{46F43FBE-C119-446F-A669-6FB8C433C22B}" dt="2024-07-29T11:27:22.479" v="9070" actId="1076"/>
          <ac:spMkLst>
            <pc:docMk/>
            <pc:sldMk cId="3074231162" sldId="362"/>
            <ac:spMk id="17" creationId="{597B7919-08EA-1E9F-EC91-110CC54C1F6B}"/>
          </ac:spMkLst>
        </pc:spChg>
        <pc:spChg chg="mod">
          <ac:chgData name="Orlando Marley Filho" userId="db0f27c2ee340672" providerId="LiveId" clId="{46F43FBE-C119-446F-A669-6FB8C433C22B}" dt="2024-07-29T11:27:22.479" v="9070" actId="1076"/>
          <ac:spMkLst>
            <pc:docMk/>
            <pc:sldMk cId="3074231162" sldId="362"/>
            <ac:spMk id="19" creationId="{61F40C4B-AE13-0263-CFC0-B137DEB430EB}"/>
          </ac:spMkLst>
        </pc:spChg>
        <pc:spChg chg="mod">
          <ac:chgData name="Orlando Marley Filho" userId="db0f27c2ee340672" providerId="LiveId" clId="{46F43FBE-C119-446F-A669-6FB8C433C22B}" dt="2024-07-29T11:27:22.479" v="9070" actId="1076"/>
          <ac:spMkLst>
            <pc:docMk/>
            <pc:sldMk cId="3074231162" sldId="362"/>
            <ac:spMk id="21" creationId="{31D5F016-6550-C287-14E1-D54EE6BD2693}"/>
          </ac:spMkLst>
        </pc:spChg>
        <pc:spChg chg="mod">
          <ac:chgData name="Orlando Marley Filho" userId="db0f27c2ee340672" providerId="LiveId" clId="{46F43FBE-C119-446F-A669-6FB8C433C22B}" dt="2024-07-29T11:27:22.479" v="9070" actId="1076"/>
          <ac:spMkLst>
            <pc:docMk/>
            <pc:sldMk cId="3074231162" sldId="362"/>
            <ac:spMk id="23" creationId="{AFF564B3-8CE9-54B2-99C3-0C7331077930}"/>
          </ac:spMkLst>
        </pc:spChg>
        <pc:spChg chg="mod">
          <ac:chgData name="Orlando Marley Filho" userId="db0f27c2ee340672" providerId="LiveId" clId="{46F43FBE-C119-446F-A669-6FB8C433C22B}" dt="2024-07-29T11:27:22.479" v="9070" actId="1076"/>
          <ac:spMkLst>
            <pc:docMk/>
            <pc:sldMk cId="3074231162" sldId="362"/>
            <ac:spMk id="25" creationId="{7A7B4DA2-E3AA-FAD2-DBAC-CEF8760840A7}"/>
          </ac:spMkLst>
        </pc:spChg>
        <pc:grpChg chg="mod">
          <ac:chgData name="Orlando Marley Filho" userId="db0f27c2ee340672" providerId="LiveId" clId="{46F43FBE-C119-446F-A669-6FB8C433C22B}" dt="2024-07-29T11:27:22.479" v="9070" actId="1076"/>
          <ac:grpSpMkLst>
            <pc:docMk/>
            <pc:sldMk cId="3074231162" sldId="362"/>
            <ac:grpSpMk id="31" creationId="{4E2C50F8-2EC6-46E5-6B4A-2488EB8378BC}"/>
          </ac:grpSpMkLst>
        </pc:grpChg>
        <pc:grpChg chg="mod">
          <ac:chgData name="Orlando Marley Filho" userId="db0f27c2ee340672" providerId="LiveId" clId="{46F43FBE-C119-446F-A669-6FB8C433C22B}" dt="2024-07-29T11:27:22.479" v="9070" actId="1076"/>
          <ac:grpSpMkLst>
            <pc:docMk/>
            <pc:sldMk cId="3074231162" sldId="362"/>
            <ac:grpSpMk id="32" creationId="{D5AA7F74-65DB-998E-8D13-43AD7FFD76A1}"/>
          </ac:grpSpMkLst>
        </pc:grpChg>
        <pc:grpChg chg="mod">
          <ac:chgData name="Orlando Marley Filho" userId="db0f27c2ee340672" providerId="LiveId" clId="{46F43FBE-C119-446F-A669-6FB8C433C22B}" dt="2024-07-29T11:27:22.479" v="9070" actId="1076"/>
          <ac:grpSpMkLst>
            <pc:docMk/>
            <pc:sldMk cId="3074231162" sldId="362"/>
            <ac:grpSpMk id="33" creationId="{C75FD54C-613A-CAC5-7E13-C0C853F43E5B}"/>
          </ac:grpSpMkLst>
        </pc:grpChg>
        <pc:grpChg chg="mod">
          <ac:chgData name="Orlando Marley Filho" userId="db0f27c2ee340672" providerId="LiveId" clId="{46F43FBE-C119-446F-A669-6FB8C433C22B}" dt="2024-07-29T11:27:22.479" v="9070" actId="1076"/>
          <ac:grpSpMkLst>
            <pc:docMk/>
            <pc:sldMk cId="3074231162" sldId="362"/>
            <ac:grpSpMk id="34" creationId="{E26F2308-8541-8B70-C707-1ACA3978DE95}"/>
          </ac:grpSpMkLst>
        </pc:grpChg>
        <pc:grpChg chg="mod">
          <ac:chgData name="Orlando Marley Filho" userId="db0f27c2ee340672" providerId="LiveId" clId="{46F43FBE-C119-446F-A669-6FB8C433C22B}" dt="2024-07-29T11:27:22.479" v="9070" actId="1076"/>
          <ac:grpSpMkLst>
            <pc:docMk/>
            <pc:sldMk cId="3074231162" sldId="362"/>
            <ac:grpSpMk id="35" creationId="{2A7B499C-D4D1-B108-CA23-497D3803D6CA}"/>
          </ac:grpSpMkLst>
        </pc:grpChg>
        <pc:grpChg chg="mod">
          <ac:chgData name="Orlando Marley Filho" userId="db0f27c2ee340672" providerId="LiveId" clId="{46F43FBE-C119-446F-A669-6FB8C433C22B}" dt="2024-07-29T11:27:22.479" v="9070" actId="1076"/>
          <ac:grpSpMkLst>
            <pc:docMk/>
            <pc:sldMk cId="3074231162" sldId="362"/>
            <ac:grpSpMk id="36" creationId="{72F5640F-D035-C055-27FA-CD5010456F60}"/>
          </ac:grpSpMkLst>
        </pc:grpChg>
        <pc:picChg chg="mod">
          <ac:chgData name="Orlando Marley Filho" userId="db0f27c2ee340672" providerId="LiveId" clId="{46F43FBE-C119-446F-A669-6FB8C433C22B}" dt="2024-07-29T11:27:22.479" v="9070" actId="1076"/>
          <ac:picMkLst>
            <pc:docMk/>
            <pc:sldMk cId="3074231162" sldId="362"/>
            <ac:picMk id="26" creationId="{C3D4F24A-E8F5-5338-FEDF-B4BB914ABF80}"/>
          </ac:picMkLst>
        </pc:picChg>
        <pc:picChg chg="mod">
          <ac:chgData name="Orlando Marley Filho" userId="db0f27c2ee340672" providerId="LiveId" clId="{46F43FBE-C119-446F-A669-6FB8C433C22B}" dt="2024-07-29T11:27:22.479" v="9070" actId="1076"/>
          <ac:picMkLst>
            <pc:docMk/>
            <pc:sldMk cId="3074231162" sldId="362"/>
            <ac:picMk id="27" creationId="{F1A76B81-A848-6C40-FC85-DD4D8347FFF8}"/>
          </ac:picMkLst>
        </pc:picChg>
        <pc:picChg chg="mod">
          <ac:chgData name="Orlando Marley Filho" userId="db0f27c2ee340672" providerId="LiveId" clId="{46F43FBE-C119-446F-A669-6FB8C433C22B}" dt="2024-07-29T11:27:22.479" v="9070" actId="1076"/>
          <ac:picMkLst>
            <pc:docMk/>
            <pc:sldMk cId="3074231162" sldId="362"/>
            <ac:picMk id="28" creationId="{83898194-9A10-4BB2-EDF4-571BB92F1E77}"/>
          </ac:picMkLst>
        </pc:picChg>
        <pc:picChg chg="mod">
          <ac:chgData name="Orlando Marley Filho" userId="db0f27c2ee340672" providerId="LiveId" clId="{46F43FBE-C119-446F-A669-6FB8C433C22B}" dt="2024-07-29T11:27:22.479" v="9070" actId="1076"/>
          <ac:picMkLst>
            <pc:docMk/>
            <pc:sldMk cId="3074231162" sldId="362"/>
            <ac:picMk id="29" creationId="{1C12CF4C-53C2-F6D0-93B4-7ACF4A0F313C}"/>
          </ac:picMkLst>
        </pc:picChg>
        <pc:picChg chg="mod">
          <ac:chgData name="Orlando Marley Filho" userId="db0f27c2ee340672" providerId="LiveId" clId="{46F43FBE-C119-446F-A669-6FB8C433C22B}" dt="2024-07-29T11:27:22.479" v="9070" actId="1076"/>
          <ac:picMkLst>
            <pc:docMk/>
            <pc:sldMk cId="3074231162" sldId="362"/>
            <ac:picMk id="30" creationId="{AE465A93-F931-4DC0-D774-579A7258F8A6}"/>
          </ac:picMkLst>
        </pc:picChg>
        <pc:picChg chg="mod">
          <ac:chgData name="Orlando Marley Filho" userId="db0f27c2ee340672" providerId="LiveId" clId="{46F43FBE-C119-446F-A669-6FB8C433C22B}" dt="2024-07-29T11:27:22.479" v="9070" actId="1076"/>
          <ac:picMkLst>
            <pc:docMk/>
            <pc:sldMk cId="3074231162" sldId="362"/>
            <ac:picMk id="3078" creationId="{991DD4A8-1949-6C8F-ED79-8C3351AA7F92}"/>
          </ac:picMkLst>
        </pc:picChg>
        <pc:picChg chg="mod">
          <ac:chgData name="Orlando Marley Filho" userId="db0f27c2ee340672" providerId="LiveId" clId="{46F43FBE-C119-446F-A669-6FB8C433C22B}" dt="2024-07-29T11:27:22.479" v="9070" actId="1076"/>
          <ac:picMkLst>
            <pc:docMk/>
            <pc:sldMk cId="3074231162" sldId="362"/>
            <ac:picMk id="3080" creationId="{6296EE78-E85F-E94A-8914-F3EE3581D053}"/>
          </ac:picMkLst>
        </pc:picChg>
      </pc:sldChg>
      <pc:sldChg chg="addSp delSp modSp mod modNotesTx">
        <pc:chgData name="Orlando Marley Filho" userId="db0f27c2ee340672" providerId="LiveId" clId="{46F43FBE-C119-446F-A669-6FB8C433C22B}" dt="2024-07-29T10:45:30.754" v="8542" actId="20577"/>
        <pc:sldMkLst>
          <pc:docMk/>
          <pc:sldMk cId="1197917657" sldId="367"/>
        </pc:sldMkLst>
        <pc:spChg chg="mod ord">
          <ac:chgData name="Orlando Marley Filho" userId="db0f27c2ee340672" providerId="LiveId" clId="{46F43FBE-C119-446F-A669-6FB8C433C22B}" dt="2024-06-04T13:27:21.427" v="1077" actId="164"/>
          <ac:spMkLst>
            <pc:docMk/>
            <pc:sldMk cId="1197917657" sldId="367"/>
            <ac:spMk id="6" creationId="{1A5BF365-BEA4-A8F8-ED6D-283DEAC5ABFE}"/>
          </ac:spMkLst>
        </pc:spChg>
        <pc:grpChg chg="add del mod">
          <ac:chgData name="Orlando Marley Filho" userId="db0f27c2ee340672" providerId="LiveId" clId="{46F43FBE-C119-446F-A669-6FB8C433C22B}" dt="2024-06-04T13:26:56.302" v="1073" actId="478"/>
          <ac:grpSpMkLst>
            <pc:docMk/>
            <pc:sldMk cId="1197917657" sldId="367"/>
            <ac:grpSpMk id="4" creationId="{3CAAB333-B754-B804-54E7-656AE4033F0A}"/>
          </ac:grpSpMkLst>
        </pc:grpChg>
        <pc:grpChg chg="add mod">
          <ac:chgData name="Orlando Marley Filho" userId="db0f27c2ee340672" providerId="LiveId" clId="{46F43FBE-C119-446F-A669-6FB8C433C22B}" dt="2024-06-04T13:27:21.427" v="1077" actId="164"/>
          <ac:grpSpMkLst>
            <pc:docMk/>
            <pc:sldMk cId="1197917657" sldId="367"/>
            <ac:grpSpMk id="8" creationId="{F4D9A777-5284-E215-82F9-E041B85DEE32}"/>
          </ac:grpSpMkLst>
        </pc:grpChg>
        <pc:picChg chg="mod">
          <ac:chgData name="Orlando Marley Filho" userId="db0f27c2ee340672" providerId="LiveId" clId="{46F43FBE-C119-446F-A669-6FB8C433C22B}" dt="2024-06-04T13:27:21.427" v="1077" actId="164"/>
          <ac:picMkLst>
            <pc:docMk/>
            <pc:sldMk cId="1197917657" sldId="367"/>
            <ac:picMk id="3" creationId="{0F4A7E32-9871-406B-84F3-C360C5F0C6E0}"/>
          </ac:picMkLst>
        </pc:picChg>
        <pc:picChg chg="del mod">
          <ac:chgData name="Orlando Marley Filho" userId="db0f27c2ee340672" providerId="LiveId" clId="{46F43FBE-C119-446F-A669-6FB8C433C22B}" dt="2024-06-04T13:26:56.302" v="1073" actId="478"/>
          <ac:picMkLst>
            <pc:docMk/>
            <pc:sldMk cId="1197917657" sldId="367"/>
            <ac:picMk id="7" creationId="{A1D696E4-D795-A4DB-573A-E5D1482ACD4D}"/>
          </ac:picMkLst>
        </pc:picChg>
      </pc:sldChg>
      <pc:sldChg chg="modNotesTx">
        <pc:chgData name="Orlando Marley Filho" userId="db0f27c2ee340672" providerId="LiveId" clId="{46F43FBE-C119-446F-A669-6FB8C433C22B}" dt="2024-07-29T10:40:05.119" v="8466" actId="20577"/>
        <pc:sldMkLst>
          <pc:docMk/>
          <pc:sldMk cId="1929335754" sldId="368"/>
        </pc:sldMkLst>
      </pc:sldChg>
      <pc:sldChg chg="addSp delSp modSp mod ord setBg delDesignElem chgLayout modNotesTx">
        <pc:chgData name="Orlando Marley Filho" userId="db0f27c2ee340672" providerId="LiveId" clId="{46F43FBE-C119-446F-A669-6FB8C433C22B}" dt="2024-07-29T12:27:15.607" v="9266" actId="1076"/>
        <pc:sldMkLst>
          <pc:docMk/>
          <pc:sldMk cId="3403243220" sldId="369"/>
        </pc:sldMkLst>
        <pc:spChg chg="mod ord">
          <ac:chgData name="Orlando Marley Filho" userId="db0f27c2ee340672" providerId="LiveId" clId="{46F43FBE-C119-446F-A669-6FB8C433C22B}" dt="2024-06-04T13:30:19.832" v="1085" actId="6264"/>
          <ac:spMkLst>
            <pc:docMk/>
            <pc:sldMk cId="3403243220" sldId="369"/>
            <ac:spMk id="2" creationId="{4F0D4A32-93C8-F9DB-5275-DA5BC3A622C4}"/>
          </ac:spMkLst>
        </pc:spChg>
        <pc:spChg chg="mod">
          <ac:chgData name="Orlando Marley Filho" userId="db0f27c2ee340672" providerId="LiveId" clId="{46F43FBE-C119-446F-A669-6FB8C433C22B}" dt="2024-06-07T13:51:15.207" v="5863" actId="1076"/>
          <ac:spMkLst>
            <pc:docMk/>
            <pc:sldMk cId="3403243220" sldId="369"/>
            <ac:spMk id="3" creationId="{45C87677-58FD-09CA-B0E9-83620BAB7F3A}"/>
          </ac:spMkLst>
        </pc:spChg>
        <pc:spChg chg="mod">
          <ac:chgData name="Orlando Marley Filho" userId="db0f27c2ee340672" providerId="LiveId" clId="{46F43FBE-C119-446F-A669-6FB8C433C22B}" dt="2024-06-04T13:25:46.715" v="1065" actId="164"/>
          <ac:spMkLst>
            <pc:docMk/>
            <pc:sldMk cId="3403243220" sldId="369"/>
            <ac:spMk id="4" creationId="{839F2EA4-52B3-FBCC-EE50-585DEF22D44C}"/>
          </ac:spMkLst>
        </pc:spChg>
        <pc:spChg chg="mod">
          <ac:chgData name="Orlando Marley Filho" userId="db0f27c2ee340672" providerId="LiveId" clId="{46F43FBE-C119-446F-A669-6FB8C433C22B}" dt="2024-07-29T12:27:10.344" v="9265" actId="1076"/>
          <ac:spMkLst>
            <pc:docMk/>
            <pc:sldMk cId="3403243220" sldId="369"/>
            <ac:spMk id="7" creationId="{60DF52E3-DF77-E1EB-B787-0F3B6FFF7899}"/>
          </ac:spMkLst>
        </pc:spChg>
        <pc:spChg chg="add del mod">
          <ac:chgData name="Orlando Marley Filho" userId="db0f27c2ee340672" providerId="LiveId" clId="{46F43FBE-C119-446F-A669-6FB8C433C22B}" dt="2024-06-04T13:30:19.832" v="1085" actId="6264"/>
          <ac:spMkLst>
            <pc:docMk/>
            <pc:sldMk cId="3403243220" sldId="369"/>
            <ac:spMk id="10" creationId="{A74E64C4-9555-8765-4819-C64B8B59E1D5}"/>
          </ac:spMkLst>
        </pc:spChg>
        <pc:spChg chg="add del mod ord">
          <ac:chgData name="Orlando Marley Filho" userId="db0f27c2ee340672" providerId="LiveId" clId="{46F43FBE-C119-446F-A669-6FB8C433C22B}" dt="2024-06-04T13:30:19.832" v="1085" actId="6264"/>
          <ac:spMkLst>
            <pc:docMk/>
            <pc:sldMk cId="3403243220" sldId="369"/>
            <ac:spMk id="11" creationId="{C0B4F742-CD49-9638-2D6F-00145FC0DE19}"/>
          </ac:spMkLst>
        </pc:spChg>
        <pc:spChg chg="add del">
          <ac:chgData name="Orlando Marley Filho" userId="db0f27c2ee340672" providerId="LiveId" clId="{46F43FBE-C119-446F-A669-6FB8C433C22B}" dt="2024-06-04T13:30:19.832" v="1085" actId="6264"/>
          <ac:spMkLst>
            <pc:docMk/>
            <pc:sldMk cId="3403243220" sldId="369"/>
            <ac:spMk id="10247" creationId="{F0DCC097-1DB8-4B6D-85D0-6FBA0E1CA4BA}"/>
          </ac:spMkLst>
        </pc:spChg>
        <pc:spChg chg="add del">
          <ac:chgData name="Orlando Marley Filho" userId="db0f27c2ee340672" providerId="LiveId" clId="{46F43FBE-C119-446F-A669-6FB8C433C22B}" dt="2024-06-04T13:30:19.832" v="1085" actId="6264"/>
          <ac:spMkLst>
            <pc:docMk/>
            <pc:sldMk cId="3403243220" sldId="369"/>
            <ac:spMk id="10249" creationId="{E0B58608-23C8-4441-994D-C6823EEE1DB7}"/>
          </ac:spMkLst>
        </pc:spChg>
        <pc:grpChg chg="add del mod">
          <ac:chgData name="Orlando Marley Filho" userId="db0f27c2ee340672" providerId="LiveId" clId="{46F43FBE-C119-446F-A669-6FB8C433C22B}" dt="2024-06-04T13:25:27.532" v="1061" actId="478"/>
          <ac:grpSpMkLst>
            <pc:docMk/>
            <pc:sldMk cId="3403243220" sldId="369"/>
            <ac:grpSpMk id="3" creationId="{57B2860D-BA14-4A0C-8C60-095B18D193F0}"/>
          </ac:grpSpMkLst>
        </pc:grpChg>
        <pc:grpChg chg="add mod">
          <ac:chgData name="Orlando Marley Filho" userId="db0f27c2ee340672" providerId="LiveId" clId="{46F43FBE-C119-446F-A669-6FB8C433C22B}" dt="2024-06-04T13:25:46.715" v="1065" actId="164"/>
          <ac:grpSpMkLst>
            <pc:docMk/>
            <pc:sldMk cId="3403243220" sldId="369"/>
            <ac:grpSpMk id="9" creationId="{C73A0C75-FB67-37D7-BD6B-F8FE126C5F8A}"/>
          </ac:grpSpMkLst>
        </pc:grpChg>
        <pc:picChg chg="del mod">
          <ac:chgData name="Orlando Marley Filho" userId="db0f27c2ee340672" providerId="LiveId" clId="{46F43FBE-C119-446F-A669-6FB8C433C22B}" dt="2024-06-04T13:25:27.532" v="1061" actId="478"/>
          <ac:picMkLst>
            <pc:docMk/>
            <pc:sldMk cId="3403243220" sldId="369"/>
            <ac:picMk id="5" creationId="{43F8B868-2803-5E0B-A8D6-08D7E268EF66}"/>
          </ac:picMkLst>
        </pc:picChg>
        <pc:picChg chg="add mod">
          <ac:chgData name="Orlando Marley Filho" userId="db0f27c2ee340672" providerId="LiveId" clId="{46F43FBE-C119-446F-A669-6FB8C433C22B}" dt="2024-06-04T13:25:24.254" v="1060"/>
          <ac:picMkLst>
            <pc:docMk/>
            <pc:sldMk cId="3403243220" sldId="369"/>
            <ac:picMk id="6" creationId="{503A6B4D-DEE3-46F9-B451-2A59ED89EBA9}"/>
          </ac:picMkLst>
        </pc:picChg>
        <pc:picChg chg="add mod">
          <ac:chgData name="Orlando Marley Filho" userId="db0f27c2ee340672" providerId="LiveId" clId="{46F43FBE-C119-446F-A669-6FB8C433C22B}" dt="2024-06-04T13:25:46.715" v="1065" actId="164"/>
          <ac:picMkLst>
            <pc:docMk/>
            <pc:sldMk cId="3403243220" sldId="369"/>
            <ac:picMk id="8" creationId="{C9A602C8-98C4-14B4-6EED-F5BC6076A7A4}"/>
          </ac:picMkLst>
        </pc:picChg>
        <pc:picChg chg="del">
          <ac:chgData name="Orlando Marley Filho" userId="db0f27c2ee340672" providerId="LiveId" clId="{46F43FBE-C119-446F-A669-6FB8C433C22B}" dt="2024-06-04T13:25:22.525" v="1059" actId="21"/>
          <ac:picMkLst>
            <pc:docMk/>
            <pc:sldMk cId="3403243220" sldId="369"/>
            <ac:picMk id="41" creationId="{503A6B4D-DEE3-46F9-B451-2A59ED89EBA9}"/>
          </ac:picMkLst>
        </pc:picChg>
        <pc:picChg chg="mod">
          <ac:chgData name="Orlando Marley Filho" userId="db0f27c2ee340672" providerId="LiveId" clId="{46F43FBE-C119-446F-A669-6FB8C433C22B}" dt="2024-07-29T12:27:15.607" v="9266" actId="1076"/>
          <ac:picMkLst>
            <pc:docMk/>
            <pc:sldMk cId="3403243220" sldId="369"/>
            <ac:picMk id="10242" creationId="{3A4397CA-3FDC-BAA3-3074-3223D9847A9C}"/>
          </ac:picMkLst>
        </pc:picChg>
      </pc:sldChg>
      <pc:sldChg chg="addSp modSp mod setBg">
        <pc:chgData name="Orlando Marley Filho" userId="db0f27c2ee340672" providerId="LiveId" clId="{46F43FBE-C119-446F-A669-6FB8C433C22B}" dt="2024-06-07T13:50:52.301" v="5845" actId="6549"/>
        <pc:sldMkLst>
          <pc:docMk/>
          <pc:sldMk cId="1776515117" sldId="382"/>
        </pc:sldMkLst>
        <pc:spChg chg="add mod">
          <ac:chgData name="Orlando Marley Filho" userId="db0f27c2ee340672" providerId="LiveId" clId="{46F43FBE-C119-446F-A669-6FB8C433C22B}" dt="2024-06-04T13:22:30.013" v="1024"/>
          <ac:spMkLst>
            <pc:docMk/>
            <pc:sldMk cId="1776515117" sldId="382"/>
            <ac:spMk id="3" creationId="{469FA1AF-6897-38BD-55F1-E789145977FE}"/>
          </ac:spMkLst>
        </pc:spChg>
        <pc:spChg chg="add mod ord">
          <ac:chgData name="Orlando Marley Filho" userId="db0f27c2ee340672" providerId="LiveId" clId="{46F43FBE-C119-446F-A669-6FB8C433C22B}" dt="2024-06-04T13:25:06.459" v="1055" actId="1076"/>
          <ac:spMkLst>
            <pc:docMk/>
            <pc:sldMk cId="1776515117" sldId="382"/>
            <ac:spMk id="4" creationId="{2BEF3778-BBF5-AB0D-9F8F-C8CD598D95FF}"/>
          </ac:spMkLst>
        </pc:spChg>
        <pc:spChg chg="mod">
          <ac:chgData name="Orlando Marley Filho" userId="db0f27c2ee340672" providerId="LiveId" clId="{46F43FBE-C119-446F-A669-6FB8C433C22B}" dt="2024-06-07T13:50:52.301" v="5845" actId="6549"/>
          <ac:spMkLst>
            <pc:docMk/>
            <pc:sldMk cId="1776515117" sldId="382"/>
            <ac:spMk id="9" creationId="{F2B8FAD8-015B-0A2B-AF89-698E5902A50F}"/>
          </ac:spMkLst>
        </pc:spChg>
        <pc:grpChg chg="add mod">
          <ac:chgData name="Orlando Marley Filho" userId="db0f27c2ee340672" providerId="LiveId" clId="{46F43FBE-C119-446F-A669-6FB8C433C22B}" dt="2024-06-04T13:25:06.459" v="1055" actId="1076"/>
          <ac:grpSpMkLst>
            <pc:docMk/>
            <pc:sldMk cId="1776515117" sldId="382"/>
            <ac:grpSpMk id="5" creationId="{EFF58F25-3154-3873-3691-755234029F27}"/>
          </ac:grpSpMkLst>
        </pc:grpChg>
        <pc:picChg chg="mod">
          <ac:chgData name="Orlando Marley Filho" userId="db0f27c2ee340672" providerId="LiveId" clId="{46F43FBE-C119-446F-A669-6FB8C433C22B}" dt="2024-06-04T13:25:06.459" v="1055" actId="1076"/>
          <ac:picMkLst>
            <pc:docMk/>
            <pc:sldMk cId="1776515117" sldId="382"/>
            <ac:picMk id="21" creationId="{9FC6C023-BFA8-421E-9385-3F03F9615E80}"/>
          </ac:picMkLst>
        </pc:picChg>
      </pc:sldChg>
      <pc:sldChg chg="addSp delSp modSp mod setBg modNotesTx">
        <pc:chgData name="Orlando Marley Filho" userId="db0f27c2ee340672" providerId="LiveId" clId="{46F43FBE-C119-446F-A669-6FB8C433C22B}" dt="2024-07-29T12:36:24.703" v="9314" actId="208"/>
        <pc:sldMkLst>
          <pc:docMk/>
          <pc:sldMk cId="756318273" sldId="383"/>
        </pc:sldMkLst>
        <pc:spChg chg="mod">
          <ac:chgData name="Orlando Marley Filho" userId="db0f27c2ee340672" providerId="LiveId" clId="{46F43FBE-C119-446F-A669-6FB8C433C22B}" dt="2024-06-07T13:53:25.902" v="5913" actId="1076"/>
          <ac:spMkLst>
            <pc:docMk/>
            <pc:sldMk cId="756318273" sldId="383"/>
            <ac:spMk id="2" creationId="{0AC2542F-0A57-970F-3272-4258EA9DC083}"/>
          </ac:spMkLst>
        </pc:spChg>
        <pc:spChg chg="del">
          <ac:chgData name="Orlando Marley Filho" userId="db0f27c2ee340672" providerId="LiveId" clId="{46F43FBE-C119-446F-A669-6FB8C433C22B}" dt="2024-06-03T14:03:09.970" v="125" actId="478"/>
          <ac:spMkLst>
            <pc:docMk/>
            <pc:sldMk cId="756318273" sldId="383"/>
            <ac:spMk id="3" creationId="{63E7F75A-7083-084A-0762-F7CE534FDA63}"/>
          </ac:spMkLst>
        </pc:spChg>
        <pc:spChg chg="mod topLvl">
          <ac:chgData name="Orlando Marley Filho" userId="db0f27c2ee340672" providerId="LiveId" clId="{46F43FBE-C119-446F-A669-6FB8C433C22B}" dt="2024-06-05T13:54:42.947" v="1549" actId="207"/>
          <ac:spMkLst>
            <pc:docMk/>
            <pc:sldMk cId="756318273" sldId="383"/>
            <ac:spMk id="4" creationId="{1C81B996-1CB5-BBB8-A41F-8E0C8F06487C}"/>
          </ac:spMkLst>
        </pc:spChg>
        <pc:spChg chg="add del mod">
          <ac:chgData name="Orlando Marley Filho" userId="db0f27c2ee340672" providerId="LiveId" clId="{46F43FBE-C119-446F-A669-6FB8C433C22B}" dt="2024-06-05T13:54:37.572" v="1548" actId="478"/>
          <ac:spMkLst>
            <pc:docMk/>
            <pc:sldMk cId="756318273" sldId="383"/>
            <ac:spMk id="6" creationId="{7F3A0852-E7CD-2F80-8C73-F14637E83974}"/>
          </ac:spMkLst>
        </pc:spChg>
        <pc:spChg chg="add del mod">
          <ac:chgData name="Orlando Marley Filho" userId="db0f27c2ee340672" providerId="LiveId" clId="{46F43FBE-C119-446F-A669-6FB8C433C22B}" dt="2024-06-05T13:54:36.925" v="1547" actId="478"/>
          <ac:spMkLst>
            <pc:docMk/>
            <pc:sldMk cId="756318273" sldId="383"/>
            <ac:spMk id="7" creationId="{2FEA75A0-7E7F-3133-24C2-87AD6311FCC8}"/>
          </ac:spMkLst>
        </pc:spChg>
        <pc:spChg chg="add mod">
          <ac:chgData name="Orlando Marley Filho" userId="db0f27c2ee340672" providerId="LiveId" clId="{46F43FBE-C119-446F-A669-6FB8C433C22B}" dt="2024-06-05T13:53:35.771" v="1534"/>
          <ac:spMkLst>
            <pc:docMk/>
            <pc:sldMk cId="756318273" sldId="383"/>
            <ac:spMk id="8" creationId="{5A335F38-68EE-A68E-B4D4-A9BE160956A4}"/>
          </ac:spMkLst>
        </pc:spChg>
        <pc:spChg chg="add mod">
          <ac:chgData name="Orlando Marley Filho" userId="db0f27c2ee340672" providerId="LiveId" clId="{46F43FBE-C119-446F-A669-6FB8C433C22B}" dt="2024-06-05T13:53:54.517" v="1536"/>
          <ac:spMkLst>
            <pc:docMk/>
            <pc:sldMk cId="756318273" sldId="383"/>
            <ac:spMk id="9" creationId="{30C1D911-5A07-BDDF-DFDF-32E95018BCA4}"/>
          </ac:spMkLst>
        </pc:spChg>
        <pc:spChg chg="add mod">
          <ac:chgData name="Orlando Marley Filho" userId="db0f27c2ee340672" providerId="LiveId" clId="{46F43FBE-C119-446F-A669-6FB8C433C22B}" dt="2024-06-05T13:54:35.078" v="1546" actId="1076"/>
          <ac:spMkLst>
            <pc:docMk/>
            <pc:sldMk cId="756318273" sldId="383"/>
            <ac:spMk id="10" creationId="{528C7DD1-A2BF-92F4-D0AF-A050B25EA856}"/>
          </ac:spMkLst>
        </pc:spChg>
        <pc:spChg chg="add del">
          <ac:chgData name="Orlando Marley Filho" userId="db0f27c2ee340672" providerId="LiveId" clId="{46F43FBE-C119-446F-A669-6FB8C433C22B}" dt="2024-06-05T13:56:14.856" v="1554" actId="26606"/>
          <ac:spMkLst>
            <pc:docMk/>
            <pc:sldMk cId="756318273" sldId="383"/>
            <ac:spMk id="1031" creationId="{6753252F-4873-4F63-801D-CC719279A7D5}"/>
          </ac:spMkLst>
        </pc:spChg>
        <pc:spChg chg="add del">
          <ac:chgData name="Orlando Marley Filho" userId="db0f27c2ee340672" providerId="LiveId" clId="{46F43FBE-C119-446F-A669-6FB8C433C22B}" dt="2024-06-05T13:56:14.856" v="1554" actId="26606"/>
          <ac:spMkLst>
            <pc:docMk/>
            <pc:sldMk cId="756318273" sldId="383"/>
            <ac:spMk id="1033" creationId="{047C8CCB-F95D-4249-92DD-651249D3535A}"/>
          </ac:spMkLst>
        </pc:spChg>
        <pc:grpChg chg="add del mod">
          <ac:chgData name="Orlando Marley Filho" userId="db0f27c2ee340672" providerId="LiveId" clId="{46F43FBE-C119-446F-A669-6FB8C433C22B}" dt="2024-06-05T13:53:41.142" v="1535" actId="165"/>
          <ac:grpSpMkLst>
            <pc:docMk/>
            <pc:sldMk cId="756318273" sldId="383"/>
            <ac:grpSpMk id="3" creationId="{9EBF1B6B-DF90-67D5-E8AB-31C644C00068}"/>
          </ac:grpSpMkLst>
        </pc:grpChg>
        <pc:picChg chg="del mod topLvl">
          <ac:chgData name="Orlando Marley Filho" userId="db0f27c2ee340672" providerId="LiveId" clId="{46F43FBE-C119-446F-A669-6FB8C433C22B}" dt="2024-06-05T13:54:31.948" v="1545" actId="478"/>
          <ac:picMkLst>
            <pc:docMk/>
            <pc:sldMk cId="756318273" sldId="383"/>
            <ac:picMk id="5" creationId="{AEDC2970-E92F-F46D-928D-79DA8BD7194D}"/>
          </ac:picMkLst>
        </pc:picChg>
        <pc:picChg chg="add mod ord">
          <ac:chgData name="Orlando Marley Filho" userId="db0f27c2ee340672" providerId="LiveId" clId="{46F43FBE-C119-446F-A669-6FB8C433C22B}" dt="2024-07-29T12:36:24.703" v="9314" actId="208"/>
          <ac:picMkLst>
            <pc:docMk/>
            <pc:sldMk cId="756318273" sldId="383"/>
            <ac:picMk id="1026" creationId="{E9E76A8D-4172-74BC-4F22-46DFCEB20877}"/>
          </ac:picMkLst>
        </pc:picChg>
        <pc:cxnChg chg="add del mod">
          <ac:chgData name="Orlando Marley Filho" userId="db0f27c2ee340672" providerId="LiveId" clId="{46F43FBE-C119-446F-A669-6FB8C433C22B}" dt="2024-06-05T14:02:47.741" v="1612" actId="478"/>
          <ac:cxnSpMkLst>
            <pc:docMk/>
            <pc:sldMk cId="756318273" sldId="383"/>
            <ac:cxnSpMk id="12" creationId="{F38B81A7-522F-4688-8890-BA873D8EA6C0}"/>
          </ac:cxnSpMkLst>
        </pc:cxnChg>
      </pc:sldChg>
      <pc:sldChg chg="addSp delSp modSp mod delAnim modAnim modNotesTx">
        <pc:chgData name="Orlando Marley Filho" userId="db0f27c2ee340672" providerId="LiveId" clId="{46F43FBE-C119-446F-A669-6FB8C433C22B}" dt="2024-06-07T13:50:06.402" v="5840" actId="1076"/>
        <pc:sldMkLst>
          <pc:docMk/>
          <pc:sldMk cId="2919742581" sldId="387"/>
        </pc:sldMkLst>
        <pc:spChg chg="mod">
          <ac:chgData name="Orlando Marley Filho" userId="db0f27c2ee340672" providerId="LiveId" clId="{46F43FBE-C119-446F-A669-6FB8C433C22B}" dt="2024-06-07T13:50:06.402" v="5840" actId="1076"/>
          <ac:spMkLst>
            <pc:docMk/>
            <pc:sldMk cId="2919742581" sldId="387"/>
            <ac:spMk id="2" creationId="{876720BB-8918-960B-7D1D-2FD0CC53ABAA}"/>
          </ac:spMkLst>
        </pc:spChg>
        <pc:spChg chg="del">
          <ac:chgData name="Orlando Marley Filho" userId="db0f27c2ee340672" providerId="LiveId" clId="{46F43FBE-C119-446F-A669-6FB8C433C22B}" dt="2024-06-07T11:02:53.104" v="4460" actId="478"/>
          <ac:spMkLst>
            <pc:docMk/>
            <pc:sldMk cId="2919742581" sldId="387"/>
            <ac:spMk id="3" creationId="{0273C606-1B4A-E8DF-0BAD-461B456D4477}"/>
          </ac:spMkLst>
        </pc:spChg>
        <pc:spChg chg="add mod">
          <ac:chgData name="Orlando Marley Filho" userId="db0f27c2ee340672" providerId="LiveId" clId="{46F43FBE-C119-446F-A669-6FB8C433C22B}" dt="2024-06-07T11:22:13.980" v="4731" actId="164"/>
          <ac:spMkLst>
            <pc:docMk/>
            <pc:sldMk cId="2919742581" sldId="387"/>
            <ac:spMk id="5" creationId="{09FED709-1DDB-078A-80B2-25E76EAFEB1B}"/>
          </ac:spMkLst>
        </pc:spChg>
        <pc:spChg chg="add mod ord">
          <ac:chgData name="Orlando Marley Filho" userId="db0f27c2ee340672" providerId="LiveId" clId="{46F43FBE-C119-446F-A669-6FB8C433C22B}" dt="2024-06-07T11:22:13.980" v="4731" actId="164"/>
          <ac:spMkLst>
            <pc:docMk/>
            <pc:sldMk cId="2919742581" sldId="387"/>
            <ac:spMk id="6" creationId="{3DEBB38D-13A2-247B-248F-21061CAD85BF}"/>
          </ac:spMkLst>
        </pc:spChg>
        <pc:spChg chg="add mod">
          <ac:chgData name="Orlando Marley Filho" userId="db0f27c2ee340672" providerId="LiveId" clId="{46F43FBE-C119-446F-A669-6FB8C433C22B}" dt="2024-06-07T11:29:23.586" v="4778" actId="1076"/>
          <ac:spMkLst>
            <pc:docMk/>
            <pc:sldMk cId="2919742581" sldId="387"/>
            <ac:spMk id="8" creationId="{2D39242A-C288-E615-FB48-972734CBD08D}"/>
          </ac:spMkLst>
        </pc:spChg>
        <pc:spChg chg="add mod">
          <ac:chgData name="Orlando Marley Filho" userId="db0f27c2ee340672" providerId="LiveId" clId="{46F43FBE-C119-446F-A669-6FB8C433C22B}" dt="2024-06-07T11:29:26.890" v="4785" actId="20577"/>
          <ac:spMkLst>
            <pc:docMk/>
            <pc:sldMk cId="2919742581" sldId="387"/>
            <ac:spMk id="9" creationId="{B8818860-3D81-850D-5E75-16BDE256CBFD}"/>
          </ac:spMkLst>
        </pc:spChg>
        <pc:spChg chg="add mod">
          <ac:chgData name="Orlando Marley Filho" userId="db0f27c2ee340672" providerId="LiveId" clId="{46F43FBE-C119-446F-A669-6FB8C433C22B}" dt="2024-06-07T11:34:30.669" v="4854" actId="1076"/>
          <ac:spMkLst>
            <pc:docMk/>
            <pc:sldMk cId="2919742581" sldId="387"/>
            <ac:spMk id="10" creationId="{DEF69E10-41AE-9081-BC9F-3D88D09E5940}"/>
          </ac:spMkLst>
        </pc:spChg>
        <pc:spChg chg="add mod">
          <ac:chgData name="Orlando Marley Filho" userId="db0f27c2ee340672" providerId="LiveId" clId="{46F43FBE-C119-446F-A669-6FB8C433C22B}" dt="2024-06-07T11:34:37.197" v="4855" actId="1076"/>
          <ac:spMkLst>
            <pc:docMk/>
            <pc:sldMk cId="2919742581" sldId="387"/>
            <ac:spMk id="11" creationId="{6F8BAF69-21C1-B08D-FE95-92F2D9580AA8}"/>
          </ac:spMkLst>
        </pc:spChg>
        <pc:spChg chg="mod topLvl">
          <ac:chgData name="Orlando Marley Filho" userId="db0f27c2ee340672" providerId="LiveId" clId="{46F43FBE-C119-446F-A669-6FB8C433C22B}" dt="2024-06-07T11:37:09.213" v="4872" actId="164"/>
          <ac:spMkLst>
            <pc:docMk/>
            <pc:sldMk cId="2919742581" sldId="387"/>
            <ac:spMk id="13" creationId="{DA97524C-ACDD-39EB-611E-6DA83443A0BC}"/>
          </ac:spMkLst>
        </pc:spChg>
        <pc:spChg chg="mod topLvl">
          <ac:chgData name="Orlando Marley Filho" userId="db0f27c2ee340672" providerId="LiveId" clId="{46F43FBE-C119-446F-A669-6FB8C433C22B}" dt="2024-06-07T11:37:09.213" v="4872" actId="164"/>
          <ac:spMkLst>
            <pc:docMk/>
            <pc:sldMk cId="2919742581" sldId="387"/>
            <ac:spMk id="14" creationId="{0F81BE27-1A26-8680-006E-77136543EA82}"/>
          </ac:spMkLst>
        </pc:spChg>
        <pc:spChg chg="mod topLvl">
          <ac:chgData name="Orlando Marley Filho" userId="db0f27c2ee340672" providerId="LiveId" clId="{46F43FBE-C119-446F-A669-6FB8C433C22B}" dt="2024-06-07T11:37:13.821" v="4873" actId="164"/>
          <ac:spMkLst>
            <pc:docMk/>
            <pc:sldMk cId="2919742581" sldId="387"/>
            <ac:spMk id="15" creationId="{E14BC86C-5D57-A46E-30B7-4150556AD5D2}"/>
          </ac:spMkLst>
        </pc:spChg>
        <pc:spChg chg="mod topLvl">
          <ac:chgData name="Orlando Marley Filho" userId="db0f27c2ee340672" providerId="LiveId" clId="{46F43FBE-C119-446F-A669-6FB8C433C22B}" dt="2024-06-07T11:37:13.821" v="4873" actId="164"/>
          <ac:spMkLst>
            <pc:docMk/>
            <pc:sldMk cId="2919742581" sldId="387"/>
            <ac:spMk id="16" creationId="{EBEB250A-A3E1-9DF7-186F-1726DF3D98DC}"/>
          </ac:spMkLst>
        </pc:spChg>
        <pc:spChg chg="mod topLvl">
          <ac:chgData name="Orlando Marley Filho" userId="db0f27c2ee340672" providerId="LiveId" clId="{46F43FBE-C119-446F-A669-6FB8C433C22B}" dt="2024-06-07T11:37:19.220" v="4874" actId="164"/>
          <ac:spMkLst>
            <pc:docMk/>
            <pc:sldMk cId="2919742581" sldId="387"/>
            <ac:spMk id="17" creationId="{32F447EA-4023-E93C-C21A-2A0BBA425A3E}"/>
          </ac:spMkLst>
        </pc:spChg>
        <pc:spChg chg="mod topLvl">
          <ac:chgData name="Orlando Marley Filho" userId="db0f27c2ee340672" providerId="LiveId" clId="{46F43FBE-C119-446F-A669-6FB8C433C22B}" dt="2024-06-07T11:37:19.220" v="4874" actId="164"/>
          <ac:spMkLst>
            <pc:docMk/>
            <pc:sldMk cId="2919742581" sldId="387"/>
            <ac:spMk id="18" creationId="{99733D5B-2300-82B3-5426-0DBFA2BA9667}"/>
          </ac:spMkLst>
        </pc:spChg>
        <pc:spChg chg="mod topLvl">
          <ac:chgData name="Orlando Marley Filho" userId="db0f27c2ee340672" providerId="LiveId" clId="{46F43FBE-C119-446F-A669-6FB8C433C22B}" dt="2024-06-07T11:37:22.434" v="4875" actId="164"/>
          <ac:spMkLst>
            <pc:docMk/>
            <pc:sldMk cId="2919742581" sldId="387"/>
            <ac:spMk id="19" creationId="{CDCBFBD6-34F9-B4B6-787B-9FD885A0D870}"/>
          </ac:spMkLst>
        </pc:spChg>
        <pc:spChg chg="mod topLvl">
          <ac:chgData name="Orlando Marley Filho" userId="db0f27c2ee340672" providerId="LiveId" clId="{46F43FBE-C119-446F-A669-6FB8C433C22B}" dt="2024-06-07T11:37:22.434" v="4875" actId="164"/>
          <ac:spMkLst>
            <pc:docMk/>
            <pc:sldMk cId="2919742581" sldId="387"/>
            <ac:spMk id="20" creationId="{3AAA0C0E-D8D3-C201-87F0-3648370AB38B}"/>
          </ac:spMkLst>
        </pc:spChg>
        <pc:spChg chg="mod topLvl">
          <ac:chgData name="Orlando Marley Filho" userId="db0f27c2ee340672" providerId="LiveId" clId="{46F43FBE-C119-446F-A669-6FB8C433C22B}" dt="2024-06-07T11:37:25.880" v="4876" actId="164"/>
          <ac:spMkLst>
            <pc:docMk/>
            <pc:sldMk cId="2919742581" sldId="387"/>
            <ac:spMk id="21" creationId="{504ABB73-9C64-7D32-E8DF-FB5B96828BA0}"/>
          </ac:spMkLst>
        </pc:spChg>
        <pc:spChg chg="mod topLvl">
          <ac:chgData name="Orlando Marley Filho" userId="db0f27c2ee340672" providerId="LiveId" clId="{46F43FBE-C119-446F-A669-6FB8C433C22B}" dt="2024-06-07T11:37:25.880" v="4876" actId="164"/>
          <ac:spMkLst>
            <pc:docMk/>
            <pc:sldMk cId="2919742581" sldId="387"/>
            <ac:spMk id="22" creationId="{A97B700F-38F1-94B4-1B3F-DD23AD4B0368}"/>
          </ac:spMkLst>
        </pc:spChg>
        <pc:spChg chg="mod topLvl">
          <ac:chgData name="Orlando Marley Filho" userId="db0f27c2ee340672" providerId="LiveId" clId="{46F43FBE-C119-446F-A669-6FB8C433C22B}" dt="2024-06-07T11:37:37.770" v="4877" actId="164"/>
          <ac:spMkLst>
            <pc:docMk/>
            <pc:sldMk cId="2919742581" sldId="387"/>
            <ac:spMk id="23" creationId="{71675F36-D8A3-4B59-4D4B-82C01549019A}"/>
          </ac:spMkLst>
        </pc:spChg>
        <pc:spChg chg="mod topLvl">
          <ac:chgData name="Orlando Marley Filho" userId="db0f27c2ee340672" providerId="LiveId" clId="{46F43FBE-C119-446F-A669-6FB8C433C22B}" dt="2024-06-07T11:37:37.770" v="4877" actId="164"/>
          <ac:spMkLst>
            <pc:docMk/>
            <pc:sldMk cId="2919742581" sldId="387"/>
            <ac:spMk id="24" creationId="{192B3626-2402-74F1-F818-97901225F5D2}"/>
          </ac:spMkLst>
        </pc:spChg>
        <pc:spChg chg="mod topLvl">
          <ac:chgData name="Orlando Marley Filho" userId="db0f27c2ee340672" providerId="LiveId" clId="{46F43FBE-C119-446F-A669-6FB8C433C22B}" dt="2024-06-07T11:37:42.125" v="4878" actId="164"/>
          <ac:spMkLst>
            <pc:docMk/>
            <pc:sldMk cId="2919742581" sldId="387"/>
            <ac:spMk id="25" creationId="{E60AB611-1E3E-8EE6-49CC-32D4F4F33B0B}"/>
          </ac:spMkLst>
        </pc:spChg>
        <pc:spChg chg="mod topLvl">
          <ac:chgData name="Orlando Marley Filho" userId="db0f27c2ee340672" providerId="LiveId" clId="{46F43FBE-C119-446F-A669-6FB8C433C22B}" dt="2024-06-07T11:37:42.125" v="4878" actId="164"/>
          <ac:spMkLst>
            <pc:docMk/>
            <pc:sldMk cId="2919742581" sldId="387"/>
            <ac:spMk id="26" creationId="{030B81D4-F4E5-1F3F-0871-AE17356D6BC2}"/>
          </ac:spMkLst>
        </pc:spChg>
        <pc:spChg chg="add mod">
          <ac:chgData name="Orlando Marley Filho" userId="db0f27c2ee340672" providerId="LiveId" clId="{46F43FBE-C119-446F-A669-6FB8C433C22B}" dt="2024-06-07T12:32:31.324" v="5251" actId="11530"/>
          <ac:spMkLst>
            <pc:docMk/>
            <pc:sldMk cId="2919742581" sldId="387"/>
            <ac:spMk id="40" creationId="{832852CE-296F-133E-EF24-24E663D4A272}"/>
          </ac:spMkLst>
        </pc:spChg>
        <pc:spChg chg="mod">
          <ac:chgData name="Orlando Marley Filho" userId="db0f27c2ee340672" providerId="LiveId" clId="{46F43FBE-C119-446F-A669-6FB8C433C22B}" dt="2024-06-07T11:56:16.198" v="5041"/>
          <ac:spMkLst>
            <pc:docMk/>
            <pc:sldMk cId="2919742581" sldId="387"/>
            <ac:spMk id="43" creationId="{50C5D861-39E2-FCFF-9B5F-F3AFA172DE98}"/>
          </ac:spMkLst>
        </pc:spChg>
        <pc:grpChg chg="add mod">
          <ac:chgData name="Orlando Marley Filho" userId="db0f27c2ee340672" providerId="LiveId" clId="{46F43FBE-C119-446F-A669-6FB8C433C22B}" dt="2024-06-07T11:34:56.985" v="4859" actId="12789"/>
          <ac:grpSpMkLst>
            <pc:docMk/>
            <pc:sldMk cId="2919742581" sldId="387"/>
            <ac:grpSpMk id="7" creationId="{3B06C25B-7948-0AC9-1831-EDEAF81381A7}"/>
          </ac:grpSpMkLst>
        </pc:grpChg>
        <pc:grpChg chg="del mod">
          <ac:chgData name="Orlando Marley Filho" userId="db0f27c2ee340672" providerId="LiveId" clId="{46F43FBE-C119-446F-A669-6FB8C433C22B}" dt="2024-06-07T11:37:03.680" v="4871" actId="165"/>
          <ac:grpSpMkLst>
            <pc:docMk/>
            <pc:sldMk cId="2919742581" sldId="387"/>
            <ac:grpSpMk id="12" creationId="{33B11F8C-1A50-80B5-A6F6-B0F0CC780BD8}"/>
          </ac:grpSpMkLst>
        </pc:grpChg>
        <pc:grpChg chg="add mod">
          <ac:chgData name="Orlando Marley Filho" userId="db0f27c2ee340672" providerId="LiveId" clId="{46F43FBE-C119-446F-A669-6FB8C433C22B}" dt="2024-06-07T11:37:09.213" v="4872" actId="164"/>
          <ac:grpSpMkLst>
            <pc:docMk/>
            <pc:sldMk cId="2919742581" sldId="387"/>
            <ac:grpSpMk id="27" creationId="{01B9BF53-774C-C9D9-0413-16EB9055D640}"/>
          </ac:grpSpMkLst>
        </pc:grpChg>
        <pc:grpChg chg="add mod">
          <ac:chgData name="Orlando Marley Filho" userId="db0f27c2ee340672" providerId="LiveId" clId="{46F43FBE-C119-446F-A669-6FB8C433C22B}" dt="2024-06-07T11:37:13.821" v="4873" actId="164"/>
          <ac:grpSpMkLst>
            <pc:docMk/>
            <pc:sldMk cId="2919742581" sldId="387"/>
            <ac:grpSpMk id="28" creationId="{9AA02CB9-7CA4-D2D7-0E25-0FE0C0FE68BD}"/>
          </ac:grpSpMkLst>
        </pc:grpChg>
        <pc:grpChg chg="add mod">
          <ac:chgData name="Orlando Marley Filho" userId="db0f27c2ee340672" providerId="LiveId" clId="{46F43FBE-C119-446F-A669-6FB8C433C22B}" dt="2024-06-07T11:37:19.220" v="4874" actId="164"/>
          <ac:grpSpMkLst>
            <pc:docMk/>
            <pc:sldMk cId="2919742581" sldId="387"/>
            <ac:grpSpMk id="29" creationId="{C9C43261-0F90-1092-A9E3-B3BD4916A2CE}"/>
          </ac:grpSpMkLst>
        </pc:grpChg>
        <pc:grpChg chg="add mod">
          <ac:chgData name="Orlando Marley Filho" userId="db0f27c2ee340672" providerId="LiveId" clId="{46F43FBE-C119-446F-A669-6FB8C433C22B}" dt="2024-06-07T11:50:18.096" v="4949" actId="1076"/>
          <ac:grpSpMkLst>
            <pc:docMk/>
            <pc:sldMk cId="2919742581" sldId="387"/>
            <ac:grpSpMk id="30" creationId="{B2A5E587-348D-B51B-B993-5F614C7CC9A6}"/>
          </ac:grpSpMkLst>
        </pc:grpChg>
        <pc:grpChg chg="add mod">
          <ac:chgData name="Orlando Marley Filho" userId="db0f27c2ee340672" providerId="LiveId" clId="{46F43FBE-C119-446F-A669-6FB8C433C22B}" dt="2024-06-07T11:37:25.880" v="4876" actId="164"/>
          <ac:grpSpMkLst>
            <pc:docMk/>
            <pc:sldMk cId="2919742581" sldId="387"/>
            <ac:grpSpMk id="31" creationId="{16722A68-17A5-102B-42D9-D90167582D9D}"/>
          </ac:grpSpMkLst>
        </pc:grpChg>
        <pc:grpChg chg="add mod">
          <ac:chgData name="Orlando Marley Filho" userId="db0f27c2ee340672" providerId="LiveId" clId="{46F43FBE-C119-446F-A669-6FB8C433C22B}" dt="2024-06-07T11:37:37.770" v="4877" actId="164"/>
          <ac:grpSpMkLst>
            <pc:docMk/>
            <pc:sldMk cId="2919742581" sldId="387"/>
            <ac:grpSpMk id="32" creationId="{0D589626-F503-64A5-B530-8AF4BE0C85B0}"/>
          </ac:grpSpMkLst>
        </pc:grpChg>
        <pc:grpChg chg="add mod">
          <ac:chgData name="Orlando Marley Filho" userId="db0f27c2ee340672" providerId="LiveId" clId="{46F43FBE-C119-446F-A669-6FB8C433C22B}" dt="2024-06-07T11:37:42.125" v="4878" actId="164"/>
          <ac:grpSpMkLst>
            <pc:docMk/>
            <pc:sldMk cId="2919742581" sldId="387"/>
            <ac:grpSpMk id="33" creationId="{F3CEB07E-AE64-5417-A32E-D958B6F69377}"/>
          </ac:grpSpMkLst>
        </pc:grpChg>
        <pc:grpChg chg="add mod">
          <ac:chgData name="Orlando Marley Filho" userId="db0f27c2ee340672" providerId="LiveId" clId="{46F43FBE-C119-446F-A669-6FB8C433C22B}" dt="2024-06-07T12:00:10.878" v="5055" actId="11530"/>
          <ac:grpSpMkLst>
            <pc:docMk/>
            <pc:sldMk cId="2919742581" sldId="387"/>
            <ac:grpSpMk id="41" creationId="{D6FD53BB-DB92-9DF2-639B-7D3B763A7393}"/>
          </ac:grpSpMkLst>
        </pc:grpChg>
        <pc:grpChg chg="add mod">
          <ac:chgData name="Orlando Marley Filho" userId="db0f27c2ee340672" providerId="LiveId" clId="{46F43FBE-C119-446F-A669-6FB8C433C22B}" dt="2024-06-07T12:00:18.033" v="5056" actId="11530"/>
          <ac:grpSpMkLst>
            <pc:docMk/>
            <pc:sldMk cId="2919742581" sldId="387"/>
            <ac:grpSpMk id="42" creationId="{FD17DFEA-E170-F0E7-8DA4-32B9A3263689}"/>
          </ac:grpSpMkLst>
        </pc:grpChg>
        <pc:graphicFrameChg chg="add del mod modGraphic">
          <ac:chgData name="Orlando Marley Filho" userId="db0f27c2ee340672" providerId="LiveId" clId="{46F43FBE-C119-446F-A669-6FB8C433C22B}" dt="2024-06-07T11:36:57.039" v="4870" actId="18245"/>
          <ac:graphicFrameMkLst>
            <pc:docMk/>
            <pc:sldMk cId="2919742581" sldId="387"/>
            <ac:graphicFrameMk id="4" creationId="{5F1FD61C-C04E-927B-7A9A-4B774249FC89}"/>
          </ac:graphicFrameMkLst>
        </pc:graphicFrameChg>
        <pc:picChg chg="add del mod">
          <ac:chgData name="Orlando Marley Filho" userId="db0f27c2ee340672" providerId="LiveId" clId="{46F43FBE-C119-446F-A669-6FB8C433C22B}" dt="2024-06-07T11:45:17.902" v="4940" actId="478"/>
          <ac:picMkLst>
            <pc:docMk/>
            <pc:sldMk cId="2919742581" sldId="387"/>
            <ac:picMk id="34" creationId="{E021D899-1211-38BA-94E9-922E1A6E85EE}"/>
          </ac:picMkLst>
        </pc:picChg>
        <pc:picChg chg="add del mod">
          <ac:chgData name="Orlando Marley Filho" userId="db0f27c2ee340672" providerId="LiveId" clId="{46F43FBE-C119-446F-A669-6FB8C433C22B}" dt="2024-06-07T11:45:19.578" v="4942" actId="478"/>
          <ac:picMkLst>
            <pc:docMk/>
            <pc:sldMk cId="2919742581" sldId="387"/>
            <ac:picMk id="35" creationId="{D68EE1F8-D9A3-7582-7303-337AFA2A8699}"/>
          </ac:picMkLst>
        </pc:picChg>
        <pc:picChg chg="add del mod">
          <ac:chgData name="Orlando Marley Filho" userId="db0f27c2ee340672" providerId="LiveId" clId="{46F43FBE-C119-446F-A669-6FB8C433C22B}" dt="2024-06-07T11:45:19.939" v="4943" actId="478"/>
          <ac:picMkLst>
            <pc:docMk/>
            <pc:sldMk cId="2919742581" sldId="387"/>
            <ac:picMk id="36" creationId="{32313654-8621-BBDB-3D52-408701442EEC}"/>
          </ac:picMkLst>
        </pc:picChg>
        <pc:picChg chg="add del mod">
          <ac:chgData name="Orlando Marley Filho" userId="db0f27c2ee340672" providerId="LiveId" clId="{46F43FBE-C119-446F-A669-6FB8C433C22B}" dt="2024-06-07T11:45:18.431" v="4941" actId="478"/>
          <ac:picMkLst>
            <pc:docMk/>
            <pc:sldMk cId="2919742581" sldId="387"/>
            <ac:picMk id="37" creationId="{D8958B0B-5370-60EE-AAEC-2CAE1572A1CA}"/>
          </ac:picMkLst>
        </pc:picChg>
        <pc:picChg chg="add mod ord">
          <ac:chgData name="Orlando Marley Filho" userId="db0f27c2ee340672" providerId="LiveId" clId="{46F43FBE-C119-446F-A669-6FB8C433C22B}" dt="2024-06-07T12:37:01.651" v="5260" actId="14826"/>
          <ac:picMkLst>
            <pc:docMk/>
            <pc:sldMk cId="2919742581" sldId="387"/>
            <ac:picMk id="38" creationId="{B8FB9BBE-EC90-D211-9189-A18F087AA726}"/>
          </ac:picMkLst>
        </pc:picChg>
        <pc:picChg chg="add del mod">
          <ac:chgData name="Orlando Marley Filho" userId="db0f27c2ee340672" providerId="LiveId" clId="{46F43FBE-C119-446F-A669-6FB8C433C22B}" dt="2024-06-07T11:53:32.035" v="5012" actId="478"/>
          <ac:picMkLst>
            <pc:docMk/>
            <pc:sldMk cId="2919742581" sldId="387"/>
            <ac:picMk id="39" creationId="{9FBEDC4A-C021-75FA-35DF-5C65068080D4}"/>
          </ac:picMkLst>
        </pc:picChg>
        <pc:picChg chg="mod">
          <ac:chgData name="Orlando Marley Filho" userId="db0f27c2ee340672" providerId="LiveId" clId="{46F43FBE-C119-446F-A669-6FB8C433C22B}" dt="2024-06-07T11:56:16.198" v="5041"/>
          <ac:picMkLst>
            <pc:docMk/>
            <pc:sldMk cId="2919742581" sldId="387"/>
            <ac:picMk id="44" creationId="{11559BFF-E681-8FA3-E1D3-437A026D52F3}"/>
          </ac:picMkLst>
        </pc:picChg>
        <pc:picChg chg="add">
          <ac:chgData name="Orlando Marley Filho" userId="db0f27c2ee340672" providerId="LiveId" clId="{46F43FBE-C119-446F-A669-6FB8C433C22B}" dt="2024-06-07T11:14:41.505" v="4709"/>
          <ac:picMkLst>
            <pc:docMk/>
            <pc:sldMk cId="2919742581" sldId="387"/>
            <ac:picMk id="2050" creationId="{F35859BC-57A6-DBD7-A2AE-0003389959E7}"/>
          </ac:picMkLst>
        </pc:picChg>
        <pc:picChg chg="add mod">
          <ac:chgData name="Orlando Marley Filho" userId="db0f27c2ee340672" providerId="LiveId" clId="{46F43FBE-C119-446F-A669-6FB8C433C22B}" dt="2024-06-07T11:34:37.197" v="4855" actId="1076"/>
          <ac:picMkLst>
            <pc:docMk/>
            <pc:sldMk cId="2919742581" sldId="387"/>
            <ac:picMk id="2052" creationId="{53D39664-35EF-25BF-C035-CCBFA7F629EA}"/>
          </ac:picMkLst>
        </pc:picChg>
        <pc:picChg chg="add mod">
          <ac:chgData name="Orlando Marley Filho" userId="db0f27c2ee340672" providerId="LiveId" clId="{46F43FBE-C119-446F-A669-6FB8C433C22B}" dt="2024-06-07T11:54:58.559" v="5031" actId="167"/>
          <ac:picMkLst>
            <pc:docMk/>
            <pc:sldMk cId="2919742581" sldId="387"/>
            <ac:picMk id="2054" creationId="{9CCF2CF2-094A-55CC-C729-6B45FAC82482}"/>
          </ac:picMkLst>
        </pc:picChg>
        <pc:picChg chg="add del mod">
          <ac:chgData name="Orlando Marley Filho" userId="db0f27c2ee340672" providerId="LiveId" clId="{46F43FBE-C119-446F-A669-6FB8C433C22B}" dt="2024-06-07T11:47:08.697" v="4946" actId="478"/>
          <ac:picMkLst>
            <pc:docMk/>
            <pc:sldMk cId="2919742581" sldId="387"/>
            <ac:picMk id="2056" creationId="{B8FF149D-A492-48C6-8928-4735B5612F73}"/>
          </ac:picMkLst>
        </pc:picChg>
      </pc:sldChg>
      <pc:sldChg chg="addSp delSp modSp mod ord">
        <pc:chgData name="Orlando Marley Filho" userId="db0f27c2ee340672" providerId="LiveId" clId="{46F43FBE-C119-446F-A669-6FB8C433C22B}" dt="2024-06-07T13:49:49.474" v="5838" actId="1076"/>
        <pc:sldMkLst>
          <pc:docMk/>
          <pc:sldMk cId="2074054550" sldId="389"/>
        </pc:sldMkLst>
        <pc:spChg chg="mod">
          <ac:chgData name="Orlando Marley Filho" userId="db0f27c2ee340672" providerId="LiveId" clId="{46F43FBE-C119-446F-A669-6FB8C433C22B}" dt="2024-06-07T13:49:49.474" v="5838" actId="1076"/>
          <ac:spMkLst>
            <pc:docMk/>
            <pc:sldMk cId="2074054550" sldId="389"/>
            <ac:spMk id="2" creationId="{3021F5A9-B043-D4EB-1A1D-FBFACB841B7C}"/>
          </ac:spMkLst>
        </pc:spChg>
        <pc:spChg chg="del">
          <ac:chgData name="Orlando Marley Filho" userId="db0f27c2ee340672" providerId="LiveId" clId="{46F43FBE-C119-446F-A669-6FB8C433C22B}" dt="2024-06-07T13:49:27.931" v="5835" actId="478"/>
          <ac:spMkLst>
            <pc:docMk/>
            <pc:sldMk cId="2074054550" sldId="389"/>
            <ac:spMk id="3" creationId="{8A456FA1-150A-8C4F-F676-C95096E1574F}"/>
          </ac:spMkLst>
        </pc:spChg>
        <pc:spChg chg="mod topLvl">
          <ac:chgData name="Orlando Marley Filho" userId="db0f27c2ee340672" providerId="LiveId" clId="{46F43FBE-C119-446F-A669-6FB8C433C22B}" dt="2024-06-07T13:49:25.724" v="5834" actId="164"/>
          <ac:spMkLst>
            <pc:docMk/>
            <pc:sldMk cId="2074054550" sldId="389"/>
            <ac:spMk id="5" creationId="{D2C8729C-B17C-30F8-3C72-D86AA4C42AEA}"/>
          </ac:spMkLst>
        </pc:spChg>
        <pc:spChg chg="del mod topLvl">
          <ac:chgData name="Orlando Marley Filho" userId="db0f27c2ee340672" providerId="LiveId" clId="{46F43FBE-C119-446F-A669-6FB8C433C22B}" dt="2024-06-07T13:48:49.849" v="5826" actId="478"/>
          <ac:spMkLst>
            <pc:docMk/>
            <pc:sldMk cId="2074054550" sldId="389"/>
            <ac:spMk id="6" creationId="{95511100-1012-F828-6393-969E15260A04}"/>
          </ac:spMkLst>
        </pc:spChg>
        <pc:spChg chg="add mod">
          <ac:chgData name="Orlando Marley Filho" userId="db0f27c2ee340672" providerId="LiveId" clId="{46F43FBE-C119-446F-A669-6FB8C433C22B}" dt="2024-06-07T13:49:25.724" v="5834" actId="164"/>
          <ac:spMkLst>
            <pc:docMk/>
            <pc:sldMk cId="2074054550" sldId="389"/>
            <ac:spMk id="7" creationId="{4CD937CF-B831-8328-0A39-01A79A2CB5A2}"/>
          </ac:spMkLst>
        </pc:spChg>
        <pc:grpChg chg="add del mod">
          <ac:chgData name="Orlando Marley Filho" userId="db0f27c2ee340672" providerId="LiveId" clId="{46F43FBE-C119-446F-A669-6FB8C433C22B}" dt="2024-06-07T13:48:49.849" v="5826" actId="478"/>
          <ac:grpSpMkLst>
            <pc:docMk/>
            <pc:sldMk cId="2074054550" sldId="389"/>
            <ac:grpSpMk id="4" creationId="{E9F17F09-6BD2-F189-A8FD-C56A68AE633D}"/>
          </ac:grpSpMkLst>
        </pc:grpChg>
        <pc:grpChg chg="add mod">
          <ac:chgData name="Orlando Marley Filho" userId="db0f27c2ee340672" providerId="LiveId" clId="{46F43FBE-C119-446F-A669-6FB8C433C22B}" dt="2024-06-07T13:49:43.289" v="5837" actId="1076"/>
          <ac:grpSpMkLst>
            <pc:docMk/>
            <pc:sldMk cId="2074054550" sldId="389"/>
            <ac:grpSpMk id="8" creationId="{877F0D83-5886-B18C-B5A6-770640FF57D0}"/>
          </ac:grpSpMkLst>
        </pc:grpChg>
      </pc:sldChg>
      <pc:sldChg chg="modSp del mod modNotesTx">
        <pc:chgData name="Orlando Marley Filho" userId="db0f27c2ee340672" providerId="LiveId" clId="{46F43FBE-C119-446F-A669-6FB8C433C22B}" dt="2024-06-04T11:53:59.677" v="660" actId="47"/>
        <pc:sldMkLst>
          <pc:docMk/>
          <pc:sldMk cId="613132008" sldId="391"/>
        </pc:sldMkLst>
        <pc:spChg chg="mod">
          <ac:chgData name="Orlando Marley Filho" userId="db0f27c2ee340672" providerId="LiveId" clId="{46F43FBE-C119-446F-A669-6FB8C433C22B}" dt="2024-06-03T14:00:32.189" v="124" actId="20577"/>
          <ac:spMkLst>
            <pc:docMk/>
            <pc:sldMk cId="613132008" sldId="391"/>
            <ac:spMk id="4" creationId="{4EC0530B-C5DD-DA9B-61B2-9DE775B5C74D}"/>
          </ac:spMkLst>
        </pc:spChg>
      </pc:sldChg>
      <pc:sldChg chg="modSp del mod">
        <pc:chgData name="Orlando Marley Filho" userId="db0f27c2ee340672" providerId="LiveId" clId="{46F43FBE-C119-446F-A669-6FB8C433C22B}" dt="2024-06-04T11:56:39.856" v="711" actId="47"/>
        <pc:sldMkLst>
          <pc:docMk/>
          <pc:sldMk cId="3087195127" sldId="392"/>
        </pc:sldMkLst>
        <pc:spChg chg="mod">
          <ac:chgData name="Orlando Marley Filho" userId="db0f27c2ee340672" providerId="LiveId" clId="{46F43FBE-C119-446F-A669-6FB8C433C22B}" dt="2024-06-04T11:23:06.890" v="289" actId="20577"/>
          <ac:spMkLst>
            <pc:docMk/>
            <pc:sldMk cId="3087195127" sldId="392"/>
            <ac:spMk id="3" creationId="{C0CE5EBF-BD8E-689D-AEBA-B1675499050A}"/>
          </ac:spMkLst>
        </pc:spChg>
      </pc:sldChg>
      <pc:sldChg chg="modSp del mod">
        <pc:chgData name="Orlando Marley Filho" userId="db0f27c2ee340672" providerId="LiveId" clId="{46F43FBE-C119-446F-A669-6FB8C433C22B}" dt="2024-06-04T11:58:27.825" v="764" actId="47"/>
        <pc:sldMkLst>
          <pc:docMk/>
          <pc:sldMk cId="2471343804" sldId="393"/>
        </pc:sldMkLst>
        <pc:spChg chg="mod">
          <ac:chgData name="Orlando Marley Filho" userId="db0f27c2ee340672" providerId="LiveId" clId="{46F43FBE-C119-446F-A669-6FB8C433C22B}" dt="2024-06-04T11:23:08.747" v="291" actId="20577"/>
          <ac:spMkLst>
            <pc:docMk/>
            <pc:sldMk cId="2471343804" sldId="393"/>
            <ac:spMk id="3" creationId="{C0CE5EBF-BD8E-689D-AEBA-B1675499050A}"/>
          </ac:spMkLst>
        </pc:spChg>
      </pc:sldChg>
      <pc:sldChg chg="modSp del mod">
        <pc:chgData name="Orlando Marley Filho" userId="db0f27c2ee340672" providerId="LiveId" clId="{46F43FBE-C119-446F-A669-6FB8C433C22B}" dt="2024-06-04T11:58:59.344" v="793" actId="47"/>
        <pc:sldMkLst>
          <pc:docMk/>
          <pc:sldMk cId="90615280" sldId="394"/>
        </pc:sldMkLst>
        <pc:spChg chg="mod">
          <ac:chgData name="Orlando Marley Filho" userId="db0f27c2ee340672" providerId="LiveId" clId="{46F43FBE-C119-446F-A669-6FB8C433C22B}" dt="2024-06-04T11:23:13.224" v="298" actId="20577"/>
          <ac:spMkLst>
            <pc:docMk/>
            <pc:sldMk cId="90615280" sldId="394"/>
            <ac:spMk id="3" creationId="{C0CE5EBF-BD8E-689D-AEBA-B1675499050A}"/>
          </ac:spMkLst>
        </pc:spChg>
      </pc:sldChg>
      <pc:sldChg chg="addSp delSp modSp mod setBg modAnim setClrOvrMap delDesignElem chgLayout">
        <pc:chgData name="Orlando Marley Filho" userId="db0f27c2ee340672" providerId="LiveId" clId="{46F43FBE-C119-446F-A669-6FB8C433C22B}" dt="2024-06-04T13:38:19.976" v="1128"/>
        <pc:sldMkLst>
          <pc:docMk/>
          <pc:sldMk cId="1087663850" sldId="395"/>
        </pc:sldMkLst>
        <pc:spChg chg="mod">
          <ac:chgData name="Orlando Marley Filho" userId="db0f27c2ee340672" providerId="LiveId" clId="{46F43FBE-C119-446F-A669-6FB8C433C22B}" dt="2024-06-04T11:49:39.615" v="567" actId="26606"/>
          <ac:spMkLst>
            <pc:docMk/>
            <pc:sldMk cId="1087663850" sldId="395"/>
            <ac:spMk id="3" creationId="{C0CE5EBF-BD8E-689D-AEBA-B1675499050A}"/>
          </ac:spMkLst>
        </pc:spChg>
        <pc:spChg chg="add del mod">
          <ac:chgData name="Orlando Marley Filho" userId="db0f27c2ee340672" providerId="LiveId" clId="{46F43FBE-C119-446F-A669-6FB8C433C22B}" dt="2024-06-04T11:42:59.895" v="504" actId="26606"/>
          <ac:spMkLst>
            <pc:docMk/>
            <pc:sldMk cId="1087663850" sldId="395"/>
            <ac:spMk id="4" creationId="{4EC0530B-C5DD-DA9B-61B2-9DE775B5C74D}"/>
          </ac:spMkLst>
        </pc:spChg>
        <pc:spChg chg="del">
          <ac:chgData name="Orlando Marley Filho" userId="db0f27c2ee340672" providerId="LiveId" clId="{46F43FBE-C119-446F-A669-6FB8C433C22B}" dt="2024-06-04T11:41:00.941" v="494" actId="26606"/>
          <ac:spMkLst>
            <pc:docMk/>
            <pc:sldMk cId="1087663850" sldId="395"/>
            <ac:spMk id="53" creationId="{464EC53C-35C4-4E84-AFE2-A7D081852617}"/>
          </ac:spMkLst>
        </pc:spChg>
        <pc:spChg chg="del">
          <ac:chgData name="Orlando Marley Filho" userId="db0f27c2ee340672" providerId="LiveId" clId="{46F43FBE-C119-446F-A669-6FB8C433C22B}" dt="2024-06-04T11:41:00.941" v="494" actId="26606"/>
          <ac:spMkLst>
            <pc:docMk/>
            <pc:sldMk cId="1087663850" sldId="395"/>
            <ac:spMk id="61" creationId="{712D4376-A578-4FF1-94FC-245E7A6A489F}"/>
          </ac:spMkLst>
        </pc:spChg>
        <pc:spChg chg="del">
          <ac:chgData name="Orlando Marley Filho" userId="db0f27c2ee340672" providerId="LiveId" clId="{46F43FBE-C119-446F-A669-6FB8C433C22B}" dt="2024-06-04T11:41:00.941" v="494" actId="26606"/>
          <ac:spMkLst>
            <pc:docMk/>
            <pc:sldMk cId="1087663850" sldId="395"/>
            <ac:spMk id="63" creationId="{AEA7509D-F04F-40CB-A0B3-EEF16499CC9F}"/>
          </ac:spMkLst>
        </pc:spChg>
        <pc:spChg chg="del">
          <ac:chgData name="Orlando Marley Filho" userId="db0f27c2ee340672" providerId="LiveId" clId="{46F43FBE-C119-446F-A669-6FB8C433C22B}" dt="2024-06-04T11:41:00.941" v="494" actId="26606"/>
          <ac:spMkLst>
            <pc:docMk/>
            <pc:sldMk cId="1087663850" sldId="395"/>
            <ac:spMk id="98" creationId="{9A3F5928-D955-456A-97B5-AA390B8CE9D5}"/>
          </ac:spMkLst>
        </pc:spChg>
        <pc:spChg chg="del">
          <ac:chgData name="Orlando Marley Filho" userId="db0f27c2ee340672" providerId="LiveId" clId="{46F43FBE-C119-446F-A669-6FB8C433C22B}" dt="2024-06-04T11:41:00.941" v="494" actId="26606"/>
          <ac:spMkLst>
            <pc:docMk/>
            <pc:sldMk cId="1087663850" sldId="395"/>
            <ac:spMk id="99" creationId="{C5CB530E-515E-412C-9DF1-5F8FFBD6F383}"/>
          </ac:spMkLst>
        </pc:spChg>
        <pc:spChg chg="add del">
          <ac:chgData name="Orlando Marley Filho" userId="db0f27c2ee340672" providerId="LiveId" clId="{46F43FBE-C119-446F-A669-6FB8C433C22B}" dt="2024-06-04T11:42:59.895" v="504" actId="26606"/>
          <ac:spMkLst>
            <pc:docMk/>
            <pc:sldMk cId="1087663850" sldId="395"/>
            <ac:spMk id="104" creationId="{7C432AFE-B3D2-4BFF-BF8F-96C27AFF1AC7}"/>
          </ac:spMkLst>
        </pc:spChg>
        <pc:spChg chg="add del">
          <ac:chgData name="Orlando Marley Filho" userId="db0f27c2ee340672" providerId="LiveId" clId="{46F43FBE-C119-446F-A669-6FB8C433C22B}" dt="2024-06-04T11:42:59.895" v="504" actId="26606"/>
          <ac:spMkLst>
            <pc:docMk/>
            <pc:sldMk cId="1087663850" sldId="395"/>
            <ac:spMk id="106" creationId="{AF2F604E-43BE-4DC3-B983-E071523364F8}"/>
          </ac:spMkLst>
        </pc:spChg>
        <pc:spChg chg="add del">
          <ac:chgData name="Orlando Marley Filho" userId="db0f27c2ee340672" providerId="LiveId" clId="{46F43FBE-C119-446F-A669-6FB8C433C22B}" dt="2024-06-04T11:42:59.895" v="504" actId="26606"/>
          <ac:spMkLst>
            <pc:docMk/>
            <pc:sldMk cId="1087663850" sldId="395"/>
            <ac:spMk id="108" creationId="{08C9B587-E65E-4B52-B37C-ABEBB6E87928}"/>
          </ac:spMkLst>
        </pc:spChg>
        <pc:spChg chg="add del">
          <ac:chgData name="Orlando Marley Filho" userId="db0f27c2ee340672" providerId="LiveId" clId="{46F43FBE-C119-446F-A669-6FB8C433C22B}" dt="2024-06-04T11:42:59.878" v="503" actId="26606"/>
          <ac:spMkLst>
            <pc:docMk/>
            <pc:sldMk cId="1087663850" sldId="395"/>
            <ac:spMk id="113" creationId="{A7AE9375-4664-4DB2-922D-2782A6E439AC}"/>
          </ac:spMkLst>
        </pc:spChg>
        <pc:spChg chg="add del">
          <ac:chgData name="Orlando Marley Filho" userId="db0f27c2ee340672" providerId="LiveId" clId="{46F43FBE-C119-446F-A669-6FB8C433C22B}" dt="2024-06-04T11:42:56.612" v="501" actId="26606"/>
          <ac:spMkLst>
            <pc:docMk/>
            <pc:sldMk cId="1087663850" sldId="395"/>
            <ac:spMk id="114" creationId="{BACC6370-2D7E-4714-9D71-7542949D7D5D}"/>
          </ac:spMkLst>
        </pc:spChg>
        <pc:spChg chg="add del">
          <ac:chgData name="Orlando Marley Filho" userId="db0f27c2ee340672" providerId="LiveId" clId="{46F43FBE-C119-446F-A669-6FB8C433C22B}" dt="2024-06-04T11:42:56.612" v="501" actId="26606"/>
          <ac:spMkLst>
            <pc:docMk/>
            <pc:sldMk cId="1087663850" sldId="395"/>
            <ac:spMk id="116" creationId="{F68B3F68-107C-434F-AA38-110D5EA91B85}"/>
          </ac:spMkLst>
        </pc:spChg>
        <pc:spChg chg="add del">
          <ac:chgData name="Orlando Marley Filho" userId="db0f27c2ee340672" providerId="LiveId" clId="{46F43FBE-C119-446F-A669-6FB8C433C22B}" dt="2024-06-04T11:42:59.878" v="503" actId="26606"/>
          <ac:spMkLst>
            <pc:docMk/>
            <pc:sldMk cId="1087663850" sldId="395"/>
            <ac:spMk id="117" creationId="{9DD005C1-8C51-42D6-9BEE-B9B83849743D}"/>
          </ac:spMkLst>
        </pc:spChg>
        <pc:spChg chg="add del">
          <ac:chgData name="Orlando Marley Filho" userId="db0f27c2ee340672" providerId="LiveId" clId="{46F43FBE-C119-446F-A669-6FB8C433C22B}" dt="2024-06-04T11:42:56.612" v="501" actId="26606"/>
          <ac:spMkLst>
            <pc:docMk/>
            <pc:sldMk cId="1087663850" sldId="395"/>
            <ac:spMk id="118" creationId="{AAD0DBB9-1A4B-4391-81D4-CB19F9AB918A}"/>
          </ac:spMkLst>
        </pc:spChg>
        <pc:spChg chg="add del">
          <ac:chgData name="Orlando Marley Filho" userId="db0f27c2ee340672" providerId="LiveId" clId="{46F43FBE-C119-446F-A669-6FB8C433C22B}" dt="2024-06-04T11:42:56.612" v="501" actId="26606"/>
          <ac:spMkLst>
            <pc:docMk/>
            <pc:sldMk cId="1087663850" sldId="395"/>
            <ac:spMk id="120" creationId="{063BBA22-50EA-4C4D-BE05-F1CE4E63AA56}"/>
          </ac:spMkLst>
        </pc:spChg>
        <pc:spChg chg="add del">
          <ac:chgData name="Orlando Marley Filho" userId="db0f27c2ee340672" providerId="LiveId" clId="{46F43FBE-C119-446F-A669-6FB8C433C22B}" dt="2024-06-04T11:42:59.878" v="503" actId="26606"/>
          <ac:spMkLst>
            <pc:docMk/>
            <pc:sldMk cId="1087663850" sldId="395"/>
            <ac:spMk id="122" creationId="{4EC0530B-C5DD-DA9B-61B2-9DE775B5C74D}"/>
          </ac:spMkLst>
        </pc:spChg>
        <pc:spChg chg="add del">
          <ac:chgData name="Orlando Marley Filho" userId="db0f27c2ee340672" providerId="LiveId" clId="{46F43FBE-C119-446F-A669-6FB8C433C22B}" dt="2024-06-04T11:43:09.629" v="506" actId="6264"/>
          <ac:spMkLst>
            <pc:docMk/>
            <pc:sldMk cId="1087663850" sldId="395"/>
            <ac:spMk id="124" creationId="{7C432AFE-B3D2-4BFF-BF8F-96C27AFF1AC7}"/>
          </ac:spMkLst>
        </pc:spChg>
        <pc:spChg chg="add del">
          <ac:chgData name="Orlando Marley Filho" userId="db0f27c2ee340672" providerId="LiveId" clId="{46F43FBE-C119-446F-A669-6FB8C433C22B}" dt="2024-06-04T11:43:09.629" v="506" actId="6264"/>
          <ac:spMkLst>
            <pc:docMk/>
            <pc:sldMk cId="1087663850" sldId="395"/>
            <ac:spMk id="126" creationId="{AF2F604E-43BE-4DC3-B983-E071523364F8}"/>
          </ac:spMkLst>
        </pc:spChg>
        <pc:spChg chg="add del">
          <ac:chgData name="Orlando Marley Filho" userId="db0f27c2ee340672" providerId="LiveId" clId="{46F43FBE-C119-446F-A669-6FB8C433C22B}" dt="2024-06-04T11:43:09.629" v="506" actId="6264"/>
          <ac:spMkLst>
            <pc:docMk/>
            <pc:sldMk cId="1087663850" sldId="395"/>
            <ac:spMk id="127" creationId="{08C9B587-E65E-4B52-B37C-ABEBB6E87928}"/>
          </ac:spMkLst>
        </pc:spChg>
        <pc:spChg chg="add del mod">
          <ac:chgData name="Orlando Marley Filho" userId="db0f27c2ee340672" providerId="LiveId" clId="{46F43FBE-C119-446F-A669-6FB8C433C22B}" dt="2024-06-04T11:44:38.562" v="532" actId="26606"/>
          <ac:spMkLst>
            <pc:docMk/>
            <pc:sldMk cId="1087663850" sldId="395"/>
            <ac:spMk id="128" creationId="{4EC0530B-C5DD-DA9B-61B2-9DE775B5C74D}"/>
          </ac:spMkLst>
        </pc:spChg>
        <pc:spChg chg="add del">
          <ac:chgData name="Orlando Marley Filho" userId="db0f27c2ee340672" providerId="LiveId" clId="{46F43FBE-C119-446F-A669-6FB8C433C22B}" dt="2024-06-04T11:46:41.872" v="546" actId="26606"/>
          <ac:spMkLst>
            <pc:docMk/>
            <pc:sldMk cId="1087663850" sldId="395"/>
            <ac:spMk id="135" creationId="{9228552E-C8B1-4A80-8448-0787CE0FC704}"/>
          </ac:spMkLst>
        </pc:spChg>
        <pc:spChg chg="add del">
          <ac:chgData name="Orlando Marley Filho" userId="db0f27c2ee340672" providerId="LiveId" clId="{46F43FBE-C119-446F-A669-6FB8C433C22B}" dt="2024-06-04T11:46:41.024" v="543" actId="26606"/>
          <ac:spMkLst>
            <pc:docMk/>
            <pc:sldMk cId="1087663850" sldId="395"/>
            <ac:spMk id="140" creationId="{9228552E-C8B1-4A80-8448-0787CE0FC704}"/>
          </ac:spMkLst>
        </pc:spChg>
        <pc:spChg chg="add del">
          <ac:chgData name="Orlando Marley Filho" userId="db0f27c2ee340672" providerId="LiveId" clId="{46F43FBE-C119-446F-A669-6FB8C433C22B}" dt="2024-06-04T11:46:41.787" v="545" actId="26606"/>
          <ac:spMkLst>
            <pc:docMk/>
            <pc:sldMk cId="1087663850" sldId="395"/>
            <ac:spMk id="142" creationId="{9228552E-C8B1-4A80-8448-0787CE0FC704}"/>
          </ac:spMkLst>
        </pc:spChg>
        <pc:spChg chg="add del">
          <ac:chgData name="Orlando Marley Filho" userId="db0f27c2ee340672" providerId="LiveId" clId="{46F43FBE-C119-446F-A669-6FB8C433C22B}" dt="2024-06-04T11:49:39.615" v="567" actId="26606"/>
          <ac:spMkLst>
            <pc:docMk/>
            <pc:sldMk cId="1087663850" sldId="395"/>
            <ac:spMk id="144" creationId="{9228552E-C8B1-4A80-8448-0787CE0FC704}"/>
          </ac:spMkLst>
        </pc:spChg>
        <pc:spChg chg="add">
          <ac:chgData name="Orlando Marley Filho" userId="db0f27c2ee340672" providerId="LiveId" clId="{46F43FBE-C119-446F-A669-6FB8C433C22B}" dt="2024-06-04T11:49:39.615" v="567" actId="26606"/>
          <ac:spMkLst>
            <pc:docMk/>
            <pc:sldMk cId="1087663850" sldId="395"/>
            <ac:spMk id="149" creationId="{96CF2A2B-0745-440C-9224-C5C6A0A4286F}"/>
          </ac:spMkLst>
        </pc:spChg>
        <pc:spChg chg="add">
          <ac:chgData name="Orlando Marley Filho" userId="db0f27c2ee340672" providerId="LiveId" clId="{46F43FBE-C119-446F-A669-6FB8C433C22B}" dt="2024-06-04T11:49:39.615" v="567" actId="26606"/>
          <ac:spMkLst>
            <pc:docMk/>
            <pc:sldMk cId="1087663850" sldId="395"/>
            <ac:spMk id="151" creationId="{75BE6D6B-84C9-4D2B-97EB-773B7369EF82}"/>
          </ac:spMkLst>
        </pc:spChg>
        <pc:graphicFrameChg chg="add del">
          <ac:chgData name="Orlando Marley Filho" userId="db0f27c2ee340672" providerId="LiveId" clId="{46F43FBE-C119-446F-A669-6FB8C433C22B}" dt="2024-06-04T11:39:39.988" v="485" actId="26606"/>
          <ac:graphicFrameMkLst>
            <pc:docMk/>
            <pc:sldMk cId="1087663850" sldId="395"/>
            <ac:graphicFrameMk id="101" creationId="{67CEB7D3-985E-4C94-DEC1-F4C427FBCCD9}"/>
          </ac:graphicFrameMkLst>
        </pc:graphicFrameChg>
        <pc:graphicFrameChg chg="add del">
          <ac:chgData name="Orlando Marley Filho" userId="db0f27c2ee340672" providerId="LiveId" clId="{46F43FBE-C119-446F-A669-6FB8C433C22B}" dt="2024-06-04T11:39:48.179" v="487" actId="26606"/>
          <ac:graphicFrameMkLst>
            <pc:docMk/>
            <pc:sldMk cId="1087663850" sldId="395"/>
            <ac:graphicFrameMk id="103" creationId="{3096C2C1-0BB1-B86E-737B-ACAE0FDE9729}"/>
          </ac:graphicFrameMkLst>
        </pc:graphicFrameChg>
        <pc:graphicFrameChg chg="add del">
          <ac:chgData name="Orlando Marley Filho" userId="db0f27c2ee340672" providerId="LiveId" clId="{46F43FBE-C119-446F-A669-6FB8C433C22B}" dt="2024-06-04T11:39:50.955" v="489" actId="26606"/>
          <ac:graphicFrameMkLst>
            <pc:docMk/>
            <pc:sldMk cId="1087663850" sldId="395"/>
            <ac:graphicFrameMk id="105" creationId="{2666C48D-85E0-DEA5-C4F8-E1C408AC6DF0}"/>
          </ac:graphicFrameMkLst>
        </pc:graphicFrameChg>
        <pc:graphicFrameChg chg="add del">
          <ac:chgData name="Orlando Marley Filho" userId="db0f27c2ee340672" providerId="LiveId" clId="{46F43FBE-C119-446F-A669-6FB8C433C22B}" dt="2024-06-04T11:39:52.510" v="491" actId="26606"/>
          <ac:graphicFrameMkLst>
            <pc:docMk/>
            <pc:sldMk cId="1087663850" sldId="395"/>
            <ac:graphicFrameMk id="107" creationId="{FA01618E-AB5F-C45B-5713-4AD7DC3A57FD}"/>
          </ac:graphicFrameMkLst>
        </pc:graphicFrameChg>
        <pc:graphicFrameChg chg="add del">
          <ac:chgData name="Orlando Marley Filho" userId="db0f27c2ee340672" providerId="LiveId" clId="{46F43FBE-C119-446F-A669-6FB8C433C22B}" dt="2024-06-04T11:42:56.612" v="501" actId="26606"/>
          <ac:graphicFrameMkLst>
            <pc:docMk/>
            <pc:sldMk cId="1087663850" sldId="395"/>
            <ac:graphicFrameMk id="110" creationId="{1E87A89C-4765-3A41-795E-892682E7181D}"/>
          </ac:graphicFrameMkLst>
        </pc:graphicFrameChg>
        <pc:graphicFrameChg chg="add mod modGraphic">
          <ac:chgData name="Orlando Marley Filho" userId="db0f27c2ee340672" providerId="LiveId" clId="{46F43FBE-C119-446F-A669-6FB8C433C22B}" dt="2024-06-04T12:03:03.446" v="823"/>
          <ac:graphicFrameMkLst>
            <pc:docMk/>
            <pc:sldMk cId="1087663850" sldId="395"/>
            <ac:graphicFrameMk id="130" creationId="{304D6D49-9EA4-5A03-5B41-6EB572A1E82F}"/>
          </ac:graphicFrameMkLst>
        </pc:graphicFrameChg>
        <pc:picChg chg="add del mod">
          <ac:chgData name="Orlando Marley Filho" userId="db0f27c2ee340672" providerId="LiveId" clId="{46F43FBE-C119-446F-A669-6FB8C433C22B}" dt="2024-06-04T11:41:09.139" v="495" actId="478"/>
          <ac:picMkLst>
            <pc:docMk/>
            <pc:sldMk cId="1087663850" sldId="395"/>
            <ac:picMk id="48" creationId="{34382726-E18F-C618-1221-FC04EC35B0A5}"/>
          </ac:picMkLst>
        </pc:picChg>
        <pc:picChg chg="add del">
          <ac:chgData name="Orlando Marley Filho" userId="db0f27c2ee340672" providerId="LiveId" clId="{46F43FBE-C119-446F-A669-6FB8C433C22B}" dt="2024-06-04T11:43:03.085" v="505" actId="478"/>
          <ac:picMkLst>
            <pc:docMk/>
            <pc:sldMk cId="1087663850" sldId="395"/>
            <ac:picMk id="125" creationId="{6473DC17-9796-0E5B-F44E-D2CFB9DEFBC9}"/>
          </ac:picMkLst>
        </pc:picChg>
        <pc:picChg chg="add del mod">
          <ac:chgData name="Orlando Marley Filho" userId="db0f27c2ee340672" providerId="LiveId" clId="{46F43FBE-C119-446F-A669-6FB8C433C22B}" dt="2024-06-04T11:50:00.908" v="569" actId="27614"/>
          <ac:picMkLst>
            <pc:docMk/>
            <pc:sldMk cId="1087663850" sldId="395"/>
            <ac:picMk id="131" creationId="{2B328895-9693-3A6D-FE42-55F7BC92F612}"/>
          </ac:picMkLst>
        </pc:picChg>
        <pc:cxnChg chg="del">
          <ac:chgData name="Orlando Marley Filho" userId="db0f27c2ee340672" providerId="LiveId" clId="{46F43FBE-C119-446F-A669-6FB8C433C22B}" dt="2024-06-04T11:41:00.941" v="494" actId="26606"/>
          <ac:cxnSpMkLst>
            <pc:docMk/>
            <pc:sldMk cId="1087663850" sldId="395"/>
            <ac:cxnSpMk id="57" creationId="{56020367-4FD5-4596-8E10-C5F095CD8DBF}"/>
          </ac:cxnSpMkLst>
        </pc:cxnChg>
        <pc:cxnChg chg="add del">
          <ac:chgData name="Orlando Marley Filho" userId="db0f27c2ee340672" providerId="LiveId" clId="{46F43FBE-C119-446F-A669-6FB8C433C22B}" dt="2024-06-04T11:42:59.878" v="503" actId="26606"/>
          <ac:cxnSpMkLst>
            <pc:docMk/>
            <pc:sldMk cId="1087663850" sldId="395"/>
            <ac:cxnSpMk id="115" creationId="{EE504C98-6397-41C1-A8D8-2D9C4ED307E0}"/>
          </ac:cxnSpMkLst>
        </pc:cxnChg>
      </pc:sldChg>
      <pc:sldChg chg="del">
        <pc:chgData name="Orlando Marley Filho" userId="db0f27c2ee340672" providerId="LiveId" clId="{46F43FBE-C119-446F-A669-6FB8C433C22B}" dt="2024-06-04T11:59:40.387" v="801" actId="47"/>
        <pc:sldMkLst>
          <pc:docMk/>
          <pc:sldMk cId="2036119791" sldId="396"/>
        </pc:sldMkLst>
      </pc:sldChg>
      <pc:sldChg chg="addSp delSp modSp mod">
        <pc:chgData name="Orlando Marley Filho" userId="db0f27c2ee340672" providerId="LiveId" clId="{46F43FBE-C119-446F-A669-6FB8C433C22B}" dt="2024-06-04T13:27:44.519" v="1083" actId="164"/>
        <pc:sldMkLst>
          <pc:docMk/>
          <pc:sldMk cId="3861370021" sldId="402"/>
        </pc:sldMkLst>
        <pc:spChg chg="mod ord">
          <ac:chgData name="Orlando Marley Filho" userId="db0f27c2ee340672" providerId="LiveId" clId="{46F43FBE-C119-446F-A669-6FB8C433C22B}" dt="2024-06-04T13:27:44.519" v="1083" actId="164"/>
          <ac:spMkLst>
            <pc:docMk/>
            <pc:sldMk cId="3861370021" sldId="402"/>
            <ac:spMk id="8" creationId="{BB7A7EA3-D11A-2601-2C48-CC898E5B0E9E}"/>
          </ac:spMkLst>
        </pc:spChg>
        <pc:grpChg chg="add del mod">
          <ac:chgData name="Orlando Marley Filho" userId="db0f27c2ee340672" providerId="LiveId" clId="{46F43FBE-C119-446F-A669-6FB8C433C22B}" dt="2024-06-04T13:27:29.694" v="1079" actId="478"/>
          <ac:grpSpMkLst>
            <pc:docMk/>
            <pc:sldMk cId="3861370021" sldId="402"/>
            <ac:grpSpMk id="6" creationId="{C8E55411-97DF-CF42-955A-2A6DF3EBD7D4}"/>
          </ac:grpSpMkLst>
        </pc:grpChg>
        <pc:grpChg chg="add mod">
          <ac:chgData name="Orlando Marley Filho" userId="db0f27c2ee340672" providerId="LiveId" clId="{46F43FBE-C119-446F-A669-6FB8C433C22B}" dt="2024-06-04T13:27:44.519" v="1083" actId="164"/>
          <ac:grpSpMkLst>
            <pc:docMk/>
            <pc:sldMk cId="3861370021" sldId="402"/>
            <ac:grpSpMk id="11" creationId="{3D411445-781D-CC4D-F094-0B1D1BB2A35D}"/>
          </ac:grpSpMkLst>
        </pc:grpChg>
        <pc:picChg chg="mod">
          <ac:chgData name="Orlando Marley Filho" userId="db0f27c2ee340672" providerId="LiveId" clId="{46F43FBE-C119-446F-A669-6FB8C433C22B}" dt="2024-06-04T13:27:44.519" v="1083" actId="164"/>
          <ac:picMkLst>
            <pc:docMk/>
            <pc:sldMk cId="3861370021" sldId="402"/>
            <ac:picMk id="5" creationId="{76FD037F-B7B7-4F71-944C-9F4FA49BCBDF}"/>
          </ac:picMkLst>
        </pc:picChg>
        <pc:picChg chg="del mod">
          <ac:chgData name="Orlando Marley Filho" userId="db0f27c2ee340672" providerId="LiveId" clId="{46F43FBE-C119-446F-A669-6FB8C433C22B}" dt="2024-06-04T13:27:29.694" v="1079" actId="478"/>
          <ac:picMkLst>
            <pc:docMk/>
            <pc:sldMk cId="3861370021" sldId="402"/>
            <ac:picMk id="9" creationId="{774810CE-7F85-0885-528B-71F9F2B831B2}"/>
          </ac:picMkLst>
        </pc:picChg>
      </pc:sldChg>
      <pc:sldChg chg="addSp delSp modSp mod ord setBg modAnim">
        <pc:chgData name="Orlando Marley Filho" userId="db0f27c2ee340672" providerId="LiveId" clId="{46F43FBE-C119-446F-A669-6FB8C433C22B}" dt="2024-07-29T12:35:51.077" v="9307" actId="108"/>
        <pc:sldMkLst>
          <pc:docMk/>
          <pc:sldMk cId="949955737" sldId="405"/>
        </pc:sldMkLst>
        <pc:spChg chg="mod">
          <ac:chgData name="Orlando Marley Filho" userId="db0f27c2ee340672" providerId="LiveId" clId="{46F43FBE-C119-446F-A669-6FB8C433C22B}" dt="2024-06-11T14:48:29.951" v="7310" actId="1076"/>
          <ac:spMkLst>
            <pc:docMk/>
            <pc:sldMk cId="949955737" sldId="405"/>
            <ac:spMk id="8" creationId="{EFE26EA4-6F06-4D41-92FE-281F2C788166}"/>
          </ac:spMkLst>
        </pc:spChg>
        <pc:spChg chg="mod">
          <ac:chgData name="Orlando Marley Filho" userId="db0f27c2ee340672" providerId="LiveId" clId="{46F43FBE-C119-446F-A669-6FB8C433C22B}" dt="2024-06-04T13:25:55.864" v="1067"/>
          <ac:spMkLst>
            <pc:docMk/>
            <pc:sldMk cId="949955737" sldId="405"/>
            <ac:spMk id="9" creationId="{F9C9FBCE-4346-39E5-4945-7A9BDB854035}"/>
          </ac:spMkLst>
        </pc:spChg>
        <pc:spChg chg="mod">
          <ac:chgData name="Orlando Marley Filho" userId="db0f27c2ee340672" providerId="LiveId" clId="{46F43FBE-C119-446F-A669-6FB8C433C22B}" dt="2024-06-07T13:52:19.956" v="5900" actId="20577"/>
          <ac:spMkLst>
            <pc:docMk/>
            <pc:sldMk cId="949955737" sldId="405"/>
            <ac:spMk id="11" creationId="{8958197A-765E-EC12-8E63-F1A786949866}"/>
          </ac:spMkLst>
        </pc:spChg>
        <pc:spChg chg="mod">
          <ac:chgData name="Orlando Marley Filho" userId="db0f27c2ee340672" providerId="LiveId" clId="{46F43FBE-C119-446F-A669-6FB8C433C22B}" dt="2024-06-11T14:33:12.776" v="7181" actId="400"/>
          <ac:spMkLst>
            <pc:docMk/>
            <pc:sldMk cId="949955737" sldId="405"/>
            <ac:spMk id="45" creationId="{0E1E7DAF-00C8-A13E-EA7E-705516DE2AF3}"/>
          </ac:spMkLst>
        </pc:spChg>
        <pc:spChg chg="mod topLvl">
          <ac:chgData name="Orlando Marley Filho" userId="db0f27c2ee340672" providerId="LiveId" clId="{46F43FBE-C119-446F-A669-6FB8C433C22B}" dt="2024-06-11T15:57:53.983" v="7354" actId="20577"/>
          <ac:spMkLst>
            <pc:docMk/>
            <pc:sldMk cId="949955737" sldId="405"/>
            <ac:spMk id="47" creationId="{0335DB95-FA9E-2BC4-FDA3-4040F1985FD6}"/>
          </ac:spMkLst>
        </pc:spChg>
        <pc:spChg chg="mod">
          <ac:chgData name="Orlando Marley Filho" userId="db0f27c2ee340672" providerId="LiveId" clId="{46F43FBE-C119-446F-A669-6FB8C433C22B}" dt="2024-06-11T14:43:23.549" v="7288" actId="1076"/>
          <ac:spMkLst>
            <pc:docMk/>
            <pc:sldMk cId="949955737" sldId="405"/>
            <ac:spMk id="55" creationId="{013031D6-8D4F-8E75-49D2-C9675DD425DE}"/>
          </ac:spMkLst>
        </pc:spChg>
        <pc:spChg chg="del">
          <ac:chgData name="Orlando Marley Filho" userId="db0f27c2ee340672" providerId="LiveId" clId="{46F43FBE-C119-446F-A669-6FB8C433C22B}" dt="2024-06-11T14:42:31.981" v="7277" actId="478"/>
          <ac:spMkLst>
            <pc:docMk/>
            <pc:sldMk cId="949955737" sldId="405"/>
            <ac:spMk id="11294" creationId="{FDE6AA1A-4E1A-D6CA-6F8D-2562CD5CEC7B}"/>
          </ac:spMkLst>
        </pc:spChg>
        <pc:spChg chg="add mod">
          <ac:chgData name="Orlando Marley Filho" userId="db0f27c2ee340672" providerId="LiveId" clId="{46F43FBE-C119-446F-A669-6FB8C433C22B}" dt="2024-07-29T12:28:55.031" v="9271" actId="1076"/>
          <ac:spMkLst>
            <pc:docMk/>
            <pc:sldMk cId="949955737" sldId="405"/>
            <ac:spMk id="11316" creationId="{5BFCE39F-2179-680F-63FA-935D73314C0B}"/>
          </ac:spMkLst>
        </pc:spChg>
        <pc:spChg chg="add mod">
          <ac:chgData name="Orlando Marley Filho" userId="db0f27c2ee340672" providerId="LiveId" clId="{46F43FBE-C119-446F-A669-6FB8C433C22B}" dt="2024-07-29T12:28:55.031" v="9271" actId="1076"/>
          <ac:spMkLst>
            <pc:docMk/>
            <pc:sldMk cId="949955737" sldId="405"/>
            <ac:spMk id="11317" creationId="{F6996094-EB68-600B-D4EB-F8476FFFAA17}"/>
          </ac:spMkLst>
        </pc:spChg>
        <pc:spChg chg="add mod">
          <ac:chgData name="Orlando Marley Filho" userId="db0f27c2ee340672" providerId="LiveId" clId="{46F43FBE-C119-446F-A669-6FB8C433C22B}" dt="2024-07-29T12:28:55.031" v="9271" actId="1076"/>
          <ac:spMkLst>
            <pc:docMk/>
            <pc:sldMk cId="949955737" sldId="405"/>
            <ac:spMk id="11327" creationId="{9C582B5C-D2E4-A232-5BD9-877568174550}"/>
          </ac:spMkLst>
        </pc:spChg>
        <pc:grpChg chg="add mod">
          <ac:chgData name="Orlando Marley Filho" userId="db0f27c2ee340672" providerId="LiveId" clId="{46F43FBE-C119-446F-A669-6FB8C433C22B}" dt="2024-06-04T13:25:55.864" v="1067"/>
          <ac:grpSpMkLst>
            <pc:docMk/>
            <pc:sldMk cId="949955737" sldId="405"/>
            <ac:grpSpMk id="7" creationId="{FA3EFAA3-845E-7402-3BB0-011364932613}"/>
          </ac:grpSpMkLst>
        </pc:grpChg>
        <pc:grpChg chg="add mod">
          <ac:chgData name="Orlando Marley Filho" userId="db0f27c2ee340672" providerId="LiveId" clId="{46F43FBE-C119-446F-A669-6FB8C433C22B}" dt="2024-06-11T14:48:18.300" v="7308" actId="164"/>
          <ac:grpSpMkLst>
            <pc:docMk/>
            <pc:sldMk cId="949955737" sldId="405"/>
            <ac:grpSpMk id="12" creationId="{CE974E38-A460-19C2-8005-DE10E54B9B46}"/>
          </ac:grpSpMkLst>
        </pc:grpChg>
        <pc:grpChg chg="mod topLvl">
          <ac:chgData name="Orlando Marley Filho" userId="db0f27c2ee340672" providerId="LiveId" clId="{46F43FBE-C119-446F-A669-6FB8C433C22B}" dt="2024-06-11T14:48:29.951" v="7310" actId="1076"/>
          <ac:grpSpMkLst>
            <pc:docMk/>
            <pc:sldMk cId="949955737" sldId="405"/>
            <ac:grpSpMk id="20" creationId="{630F7AE8-02D2-9BB8-1E35-C4ACAA99FD2A}"/>
          </ac:grpSpMkLst>
        </pc:grpChg>
        <pc:grpChg chg="del mod">
          <ac:chgData name="Orlando Marley Filho" userId="db0f27c2ee340672" providerId="LiveId" clId="{46F43FBE-C119-446F-A669-6FB8C433C22B}" dt="2024-06-11T14:47:46.651" v="7305" actId="165"/>
          <ac:grpSpMkLst>
            <pc:docMk/>
            <pc:sldMk cId="949955737" sldId="405"/>
            <ac:grpSpMk id="10250" creationId="{65C78AED-70BF-7064-AA80-945099E8E942}"/>
          </ac:grpSpMkLst>
        </pc:grpChg>
        <pc:grpChg chg="del">
          <ac:chgData name="Orlando Marley Filho" userId="db0f27c2ee340672" providerId="LiveId" clId="{46F43FBE-C119-446F-A669-6FB8C433C22B}" dt="2024-06-11T14:42:31.981" v="7277" actId="478"/>
          <ac:grpSpMkLst>
            <pc:docMk/>
            <pc:sldMk cId="949955737" sldId="405"/>
            <ac:grpSpMk id="10251" creationId="{E80A8CCB-13C6-2577-DAB8-576D1933B2A1}"/>
          </ac:grpSpMkLst>
        </pc:grpChg>
        <pc:picChg chg="mod">
          <ac:chgData name="Orlando Marley Filho" userId="db0f27c2ee340672" providerId="LiveId" clId="{46F43FBE-C119-446F-A669-6FB8C433C22B}" dt="2024-06-11T14:48:29.951" v="7310" actId="1076"/>
          <ac:picMkLst>
            <pc:docMk/>
            <pc:sldMk cId="949955737" sldId="405"/>
            <ac:picMk id="6" creationId="{C50E3454-25C4-4265-AECB-E43FBA129B08}"/>
          </ac:picMkLst>
        </pc:picChg>
        <pc:picChg chg="mod">
          <ac:chgData name="Orlando Marley Filho" userId="db0f27c2ee340672" providerId="LiveId" clId="{46F43FBE-C119-446F-A669-6FB8C433C22B}" dt="2024-06-04T13:25:55.864" v="1067"/>
          <ac:picMkLst>
            <pc:docMk/>
            <pc:sldMk cId="949955737" sldId="405"/>
            <ac:picMk id="10" creationId="{5677331A-F172-A22A-258E-736B8EFFD081}"/>
          </ac:picMkLst>
        </pc:picChg>
        <pc:picChg chg="mod">
          <ac:chgData name="Orlando Marley Filho" userId="db0f27c2ee340672" providerId="LiveId" clId="{46F43FBE-C119-446F-A669-6FB8C433C22B}" dt="2024-07-29T12:35:51.077" v="9307" actId="108"/>
          <ac:picMkLst>
            <pc:docMk/>
            <pc:sldMk cId="949955737" sldId="405"/>
            <ac:picMk id="3074" creationId="{9A289237-C056-4CE4-C85E-58DE49CE7DAD}"/>
          </ac:picMkLst>
        </pc:picChg>
        <pc:picChg chg="del">
          <ac:chgData name="Orlando Marley Filho" userId="db0f27c2ee340672" providerId="LiveId" clId="{46F43FBE-C119-446F-A669-6FB8C433C22B}" dt="2024-06-04T13:25:55.492" v="1066" actId="478"/>
          <ac:picMkLst>
            <pc:docMk/>
            <pc:sldMk cId="949955737" sldId="405"/>
            <ac:picMk id="10252" creationId="{657B9BDF-BF6F-5E55-9A07-7AA079093CBB}"/>
          </ac:picMkLst>
        </pc:picChg>
        <pc:picChg chg="add mod">
          <ac:chgData name="Orlando Marley Filho" userId="db0f27c2ee340672" providerId="LiveId" clId="{46F43FBE-C119-446F-A669-6FB8C433C22B}" dt="2024-07-29T12:28:55.031" v="9271" actId="1076"/>
          <ac:picMkLst>
            <pc:docMk/>
            <pc:sldMk cId="949955737" sldId="405"/>
            <ac:picMk id="11315" creationId="{31E2FC47-5097-B409-104A-2F75670D3324}"/>
          </ac:picMkLst>
        </pc:picChg>
        <pc:cxnChg chg="add mod">
          <ac:chgData name="Orlando Marley Filho" userId="db0f27c2ee340672" providerId="LiveId" clId="{46F43FBE-C119-446F-A669-6FB8C433C22B}" dt="2024-06-11T14:49:47.073" v="7323" actId="14100"/>
          <ac:cxnSpMkLst>
            <pc:docMk/>
            <pc:sldMk cId="949955737" sldId="405"/>
            <ac:cxnSpMk id="2" creationId="{3E50CA54-8C57-9854-3675-0AFB6CAD3B6D}"/>
          </ac:cxnSpMkLst>
        </pc:cxnChg>
        <pc:cxnChg chg="mod">
          <ac:chgData name="Orlando Marley Filho" userId="db0f27c2ee340672" providerId="LiveId" clId="{46F43FBE-C119-446F-A669-6FB8C433C22B}" dt="2024-07-29T12:28:55.031" v="9271" actId="1076"/>
          <ac:cxnSpMkLst>
            <pc:docMk/>
            <pc:sldMk cId="949955737" sldId="405"/>
            <ac:cxnSpMk id="4" creationId="{9C858CC2-F4EF-648E-97EC-BE93B2097502}"/>
          </ac:cxnSpMkLst>
        </pc:cxnChg>
        <pc:cxnChg chg="del">
          <ac:chgData name="Orlando Marley Filho" userId="db0f27c2ee340672" providerId="LiveId" clId="{46F43FBE-C119-446F-A669-6FB8C433C22B}" dt="2024-06-11T14:42:31.981" v="7277" actId="478"/>
          <ac:cxnSpMkLst>
            <pc:docMk/>
            <pc:sldMk cId="949955737" sldId="405"/>
            <ac:cxnSpMk id="11311" creationId="{779D367E-0DF6-3EC7-5281-32752220B3F8}"/>
          </ac:cxnSpMkLst>
        </pc:cxnChg>
        <pc:cxnChg chg="mod">
          <ac:chgData name="Orlando Marley Filho" userId="db0f27c2ee340672" providerId="LiveId" clId="{46F43FBE-C119-446F-A669-6FB8C433C22B}" dt="2024-06-11T14:49:56.721" v="7326" actId="14100"/>
          <ac:cxnSpMkLst>
            <pc:docMk/>
            <pc:sldMk cId="949955737" sldId="405"/>
            <ac:cxnSpMk id="11312" creationId="{B2B2F9FC-D701-0EDC-DB32-452D0017E2A1}"/>
          </ac:cxnSpMkLst>
        </pc:cxnChg>
      </pc:sldChg>
      <pc:sldChg chg="addSp delSp modSp mod ord setBg modAnim">
        <pc:chgData name="Orlando Marley Filho" userId="db0f27c2ee340672" providerId="LiveId" clId="{46F43FBE-C119-446F-A669-6FB8C433C22B}" dt="2024-07-29T12:44:47.523" v="9342" actId="108"/>
        <pc:sldMkLst>
          <pc:docMk/>
          <pc:sldMk cId="2179631702" sldId="406"/>
        </pc:sldMkLst>
        <pc:spChg chg="mod">
          <ac:chgData name="Orlando Marley Filho" userId="db0f27c2ee340672" providerId="LiveId" clId="{46F43FBE-C119-446F-A669-6FB8C433C22B}" dt="2024-06-04T13:26:39.396" v="1071"/>
          <ac:spMkLst>
            <pc:docMk/>
            <pc:sldMk cId="2179631702" sldId="406"/>
            <ac:spMk id="4" creationId="{6775A4B3-DE9D-BFD6-2DE6-9AC70083DAAB}"/>
          </ac:spMkLst>
        </pc:spChg>
        <pc:spChg chg="mod">
          <ac:chgData name="Orlando Marley Filho" userId="db0f27c2ee340672" providerId="LiveId" clId="{46F43FBE-C119-446F-A669-6FB8C433C22B}" dt="2024-06-07T13:52:43.628" v="5904" actId="1076"/>
          <ac:spMkLst>
            <pc:docMk/>
            <pc:sldMk cId="2179631702" sldId="406"/>
            <ac:spMk id="10" creationId="{4F0D4A32-93C8-F9DB-5275-DA5BC3A622C4}"/>
          </ac:spMkLst>
        </pc:spChg>
        <pc:spChg chg="mod">
          <ac:chgData name="Orlando Marley Filho" userId="db0f27c2ee340672" providerId="LiveId" clId="{46F43FBE-C119-446F-A669-6FB8C433C22B}" dt="2024-07-29T12:29:08.145" v="9272" actId="1076"/>
          <ac:spMkLst>
            <pc:docMk/>
            <pc:sldMk cId="2179631702" sldId="406"/>
            <ac:spMk id="14" creationId="{0BE1F961-5A62-4AE2-AFA9-2C903743CA3C}"/>
          </ac:spMkLst>
        </pc:spChg>
        <pc:spChg chg="mod">
          <ac:chgData name="Orlando Marley Filho" userId="db0f27c2ee340672" providerId="LiveId" clId="{46F43FBE-C119-446F-A669-6FB8C433C22B}" dt="2024-07-29T12:29:08.145" v="9272" actId="1076"/>
          <ac:spMkLst>
            <pc:docMk/>
            <pc:sldMk cId="2179631702" sldId="406"/>
            <ac:spMk id="16" creationId="{6FF4A02E-43F5-49EB-B14E-94681104B8D3}"/>
          </ac:spMkLst>
        </pc:spChg>
        <pc:spChg chg="mod">
          <ac:chgData name="Orlando Marley Filho" userId="db0f27c2ee340672" providerId="LiveId" clId="{46F43FBE-C119-446F-A669-6FB8C433C22B}" dt="2024-07-29T12:29:08.145" v="9272" actId="1076"/>
          <ac:spMkLst>
            <pc:docMk/>
            <pc:sldMk cId="2179631702" sldId="406"/>
            <ac:spMk id="18" creationId="{B34A4F74-DF56-4414-8EB0-E351DD29A3BA}"/>
          </ac:spMkLst>
        </pc:spChg>
        <pc:spChg chg="mod">
          <ac:chgData name="Orlando Marley Filho" userId="db0f27c2ee340672" providerId="LiveId" clId="{46F43FBE-C119-446F-A669-6FB8C433C22B}" dt="2024-07-29T12:29:08.145" v="9272" actId="1076"/>
          <ac:spMkLst>
            <pc:docMk/>
            <pc:sldMk cId="2179631702" sldId="406"/>
            <ac:spMk id="19" creationId="{19135ACF-A0A8-E253-4662-0E52725A9BA2}"/>
          </ac:spMkLst>
        </pc:spChg>
        <pc:spChg chg="mod">
          <ac:chgData name="Orlando Marley Filho" userId="db0f27c2ee340672" providerId="LiveId" clId="{46F43FBE-C119-446F-A669-6FB8C433C22B}" dt="2024-07-29T12:29:08.145" v="9272" actId="1076"/>
          <ac:spMkLst>
            <pc:docMk/>
            <pc:sldMk cId="2179631702" sldId="406"/>
            <ac:spMk id="30" creationId="{41A0A865-54F0-D576-EE12-7E6102780F27}"/>
          </ac:spMkLst>
        </pc:spChg>
        <pc:spChg chg="mod">
          <ac:chgData name="Orlando Marley Filho" userId="db0f27c2ee340672" providerId="LiveId" clId="{46F43FBE-C119-446F-A669-6FB8C433C22B}" dt="2024-07-29T12:29:08.145" v="9272" actId="1076"/>
          <ac:spMkLst>
            <pc:docMk/>
            <pc:sldMk cId="2179631702" sldId="406"/>
            <ac:spMk id="32" creationId="{80C9E281-C264-54D6-F34F-9F05D923CBEE}"/>
          </ac:spMkLst>
        </pc:spChg>
        <pc:spChg chg="mod">
          <ac:chgData name="Orlando Marley Filho" userId="db0f27c2ee340672" providerId="LiveId" clId="{46F43FBE-C119-446F-A669-6FB8C433C22B}" dt="2024-07-29T12:29:08.145" v="9272" actId="1076"/>
          <ac:spMkLst>
            <pc:docMk/>
            <pc:sldMk cId="2179631702" sldId="406"/>
            <ac:spMk id="34" creationId="{BFAB8FB8-DEAC-7E0C-818C-9FD8E9CDD250}"/>
          </ac:spMkLst>
        </pc:spChg>
        <pc:spChg chg="mod">
          <ac:chgData name="Orlando Marley Filho" userId="db0f27c2ee340672" providerId="LiveId" clId="{46F43FBE-C119-446F-A669-6FB8C433C22B}" dt="2024-06-11T14:49:35.097" v="7322" actId="1076"/>
          <ac:spMkLst>
            <pc:docMk/>
            <pc:sldMk cId="2179631702" sldId="406"/>
            <ac:spMk id="39" creationId="{81316DFB-2780-4377-A0F0-C5140E9C2223}"/>
          </ac:spMkLst>
        </pc:spChg>
        <pc:spChg chg="del mod">
          <ac:chgData name="Orlando Marley Filho" userId="db0f27c2ee340672" providerId="LiveId" clId="{46F43FBE-C119-446F-A669-6FB8C433C22B}" dt="2024-06-11T16:14:29.651" v="7384" actId="478"/>
          <ac:spMkLst>
            <pc:docMk/>
            <pc:sldMk cId="2179631702" sldId="406"/>
            <ac:spMk id="41" creationId="{0BEFBE9B-01B5-F68E-71FB-24643C0570F3}"/>
          </ac:spMkLst>
        </pc:spChg>
        <pc:spChg chg="del mod">
          <ac:chgData name="Orlando Marley Filho" userId="db0f27c2ee340672" providerId="LiveId" clId="{46F43FBE-C119-446F-A669-6FB8C433C22B}" dt="2024-06-11T16:14:29.651" v="7384" actId="478"/>
          <ac:spMkLst>
            <pc:docMk/>
            <pc:sldMk cId="2179631702" sldId="406"/>
            <ac:spMk id="48" creationId="{E5460954-1BF6-4A12-591F-9FA6F98E2FBE}"/>
          </ac:spMkLst>
        </pc:spChg>
        <pc:grpChg chg="add mod">
          <ac:chgData name="Orlando Marley Filho" userId="db0f27c2ee340672" providerId="LiveId" clId="{46F43FBE-C119-446F-A669-6FB8C433C22B}" dt="2024-06-04T13:26:39.396" v="1071"/>
          <ac:grpSpMkLst>
            <pc:docMk/>
            <pc:sldMk cId="2179631702" sldId="406"/>
            <ac:grpSpMk id="3" creationId="{B4A63A6A-74C1-E153-F31D-F902297B838F}"/>
          </ac:grpSpMkLst>
        </pc:grpChg>
        <pc:grpChg chg="mod">
          <ac:chgData name="Orlando Marley Filho" userId="db0f27c2ee340672" providerId="LiveId" clId="{46F43FBE-C119-446F-A669-6FB8C433C22B}" dt="2024-07-29T12:29:08.145" v="9272" actId="1076"/>
          <ac:grpSpMkLst>
            <pc:docMk/>
            <pc:sldMk cId="2179631702" sldId="406"/>
            <ac:grpSpMk id="23" creationId="{9C5FCB9E-459C-5C6C-CFEC-3E2E0E23C02C}"/>
          </ac:grpSpMkLst>
        </pc:grpChg>
        <pc:grpChg chg="mod">
          <ac:chgData name="Orlando Marley Filho" userId="db0f27c2ee340672" providerId="LiveId" clId="{46F43FBE-C119-446F-A669-6FB8C433C22B}" dt="2024-07-29T12:29:08.145" v="9272" actId="1076"/>
          <ac:grpSpMkLst>
            <pc:docMk/>
            <pc:sldMk cId="2179631702" sldId="406"/>
            <ac:grpSpMk id="24" creationId="{5E9BF899-91DE-827D-EF4D-D0B58ECB1BB2}"/>
          </ac:grpSpMkLst>
        </pc:grpChg>
        <pc:grpChg chg="mod">
          <ac:chgData name="Orlando Marley Filho" userId="db0f27c2ee340672" providerId="LiveId" clId="{46F43FBE-C119-446F-A669-6FB8C433C22B}" dt="2024-07-29T12:29:08.145" v="9272" actId="1076"/>
          <ac:grpSpMkLst>
            <pc:docMk/>
            <pc:sldMk cId="2179631702" sldId="406"/>
            <ac:grpSpMk id="25" creationId="{0BC3C167-89E9-0C8A-F383-34564FFFD6C1}"/>
          </ac:grpSpMkLst>
        </pc:grpChg>
        <pc:grpChg chg="del mod">
          <ac:chgData name="Orlando Marley Filho" userId="db0f27c2ee340672" providerId="LiveId" clId="{46F43FBE-C119-446F-A669-6FB8C433C22B}" dt="2024-06-11T16:14:29.651" v="7384" actId="478"/>
          <ac:grpSpMkLst>
            <pc:docMk/>
            <pc:sldMk cId="2179631702" sldId="406"/>
            <ac:grpSpMk id="37" creationId="{CF6CBCB0-8765-2BA2-1ECA-809CAA72A25C}"/>
          </ac:grpSpMkLst>
        </pc:grpChg>
        <pc:picChg chg="mod">
          <ac:chgData name="Orlando Marley Filho" userId="db0f27c2ee340672" providerId="LiveId" clId="{46F43FBE-C119-446F-A669-6FB8C433C22B}" dt="2024-06-04T13:26:39.396" v="1071"/>
          <ac:picMkLst>
            <pc:docMk/>
            <pc:sldMk cId="2179631702" sldId="406"/>
            <ac:picMk id="5" creationId="{CF83C237-2437-85AA-0410-03FB57937E9A}"/>
          </ac:picMkLst>
        </pc:picChg>
        <pc:picChg chg="mod">
          <ac:chgData name="Orlando Marley Filho" userId="db0f27c2ee340672" providerId="LiveId" clId="{46F43FBE-C119-446F-A669-6FB8C433C22B}" dt="2024-07-29T12:29:08.145" v="9272" actId="1076"/>
          <ac:picMkLst>
            <pc:docMk/>
            <pc:sldMk cId="2179631702" sldId="406"/>
            <ac:picMk id="13" creationId="{B66FD2DC-4A03-4F2F-B529-81BA58329E6D}"/>
          </ac:picMkLst>
        </pc:picChg>
        <pc:picChg chg="mod">
          <ac:chgData name="Orlando Marley Filho" userId="db0f27c2ee340672" providerId="LiveId" clId="{46F43FBE-C119-446F-A669-6FB8C433C22B}" dt="2024-07-29T12:29:08.145" v="9272" actId="1076"/>
          <ac:picMkLst>
            <pc:docMk/>
            <pc:sldMk cId="2179631702" sldId="406"/>
            <ac:picMk id="15" creationId="{196EC08C-78EB-4D02-BC31-33F5B185913D}"/>
          </ac:picMkLst>
        </pc:picChg>
        <pc:picChg chg="mod">
          <ac:chgData name="Orlando Marley Filho" userId="db0f27c2ee340672" providerId="LiveId" clId="{46F43FBE-C119-446F-A669-6FB8C433C22B}" dt="2024-07-29T12:29:08.145" v="9272" actId="1076"/>
          <ac:picMkLst>
            <pc:docMk/>
            <pc:sldMk cId="2179631702" sldId="406"/>
            <ac:picMk id="17" creationId="{F530127A-5D93-437D-A30B-DDB94FFC8067}"/>
          </ac:picMkLst>
        </pc:picChg>
        <pc:picChg chg="mod">
          <ac:chgData name="Orlando Marley Filho" userId="db0f27c2ee340672" providerId="LiveId" clId="{46F43FBE-C119-446F-A669-6FB8C433C22B}" dt="2024-06-11T14:49:35.097" v="7322" actId="1076"/>
          <ac:picMkLst>
            <pc:docMk/>
            <pc:sldMk cId="2179631702" sldId="406"/>
            <ac:picMk id="38" creationId="{2D665405-3CA1-4B29-91E6-E04E8B37457C}"/>
          </ac:picMkLst>
        </pc:picChg>
        <pc:picChg chg="del">
          <ac:chgData name="Orlando Marley Filho" userId="db0f27c2ee340672" providerId="LiveId" clId="{46F43FBE-C119-446F-A669-6FB8C433C22B}" dt="2024-06-04T13:26:38.980" v="1070" actId="478"/>
          <ac:picMkLst>
            <pc:docMk/>
            <pc:sldMk cId="2179631702" sldId="406"/>
            <ac:picMk id="49" creationId="{7EE242E2-5CEE-6356-C5FE-367253F7767F}"/>
          </ac:picMkLst>
        </pc:picChg>
        <pc:picChg chg="mod">
          <ac:chgData name="Orlando Marley Filho" userId="db0f27c2ee340672" providerId="LiveId" clId="{46F43FBE-C119-446F-A669-6FB8C433C22B}" dt="2024-07-29T12:44:47.523" v="9342" actId="108"/>
          <ac:picMkLst>
            <pc:docMk/>
            <pc:sldMk cId="2179631702" sldId="406"/>
            <ac:picMk id="4098" creationId="{FCE35CFE-AA02-0FD9-AF58-6B6C3005F9AE}"/>
          </ac:picMkLst>
        </pc:picChg>
        <pc:cxnChg chg="mod">
          <ac:chgData name="Orlando Marley Filho" userId="db0f27c2ee340672" providerId="LiveId" clId="{46F43FBE-C119-446F-A669-6FB8C433C22B}" dt="2024-07-29T12:29:08.145" v="9272" actId="1076"/>
          <ac:cxnSpMkLst>
            <pc:docMk/>
            <pc:sldMk cId="2179631702" sldId="406"/>
            <ac:cxnSpMk id="35" creationId="{8312B14C-CF45-2F24-AFFD-BCED0046EB0C}"/>
          </ac:cxnSpMkLst>
        </pc:cxnChg>
        <pc:cxnChg chg="del mod">
          <ac:chgData name="Orlando Marley Filho" userId="db0f27c2ee340672" providerId="LiveId" clId="{46F43FBE-C119-446F-A669-6FB8C433C22B}" dt="2024-06-11T16:14:29.651" v="7384" actId="478"/>
          <ac:cxnSpMkLst>
            <pc:docMk/>
            <pc:sldMk cId="2179631702" sldId="406"/>
            <ac:cxnSpMk id="42" creationId="{43421C83-696E-63AC-C399-D7F695A480E6}"/>
          </ac:cxnSpMkLst>
        </pc:cxnChg>
      </pc:sldChg>
      <pc:sldChg chg="addSp delSp modSp del mod setBg modAnim">
        <pc:chgData name="Orlando Marley Filho" userId="db0f27c2ee340672" providerId="LiveId" clId="{46F43FBE-C119-446F-A669-6FB8C433C22B}" dt="2024-06-11T14:45:24.269" v="7294" actId="47"/>
        <pc:sldMkLst>
          <pc:docMk/>
          <pc:sldMk cId="3120171325" sldId="410"/>
        </pc:sldMkLst>
        <pc:spChg chg="mod">
          <ac:chgData name="Orlando Marley Filho" userId="db0f27c2ee340672" providerId="LiveId" clId="{46F43FBE-C119-446F-A669-6FB8C433C22B}" dt="2024-06-04T13:25:59.298" v="1069"/>
          <ac:spMkLst>
            <pc:docMk/>
            <pc:sldMk cId="3120171325" sldId="410"/>
            <ac:spMk id="4" creationId="{DC582212-FE3A-6E66-8DC8-AB4A4DDCA41F}"/>
          </ac:spMkLst>
        </pc:spChg>
        <pc:spChg chg="mod">
          <ac:chgData name="Orlando Marley Filho" userId="db0f27c2ee340672" providerId="LiveId" clId="{46F43FBE-C119-446F-A669-6FB8C433C22B}" dt="2024-06-07T13:52:28.501" v="5901"/>
          <ac:spMkLst>
            <pc:docMk/>
            <pc:sldMk cId="3120171325" sldId="410"/>
            <ac:spMk id="6" creationId="{C2CCB517-24EF-CA8C-4DEA-0BF34C18A55A}"/>
          </ac:spMkLst>
        </pc:spChg>
        <pc:spChg chg="add del">
          <ac:chgData name="Orlando Marley Filho" userId="db0f27c2ee340672" providerId="LiveId" clId="{46F43FBE-C119-446F-A669-6FB8C433C22B}" dt="2024-06-11T13:36:09.514" v="6858" actId="22"/>
          <ac:spMkLst>
            <pc:docMk/>
            <pc:sldMk cId="3120171325" sldId="410"/>
            <ac:spMk id="14" creationId="{0EBCD8AC-9D94-7EAF-2145-F2043DD367E1}"/>
          </ac:spMkLst>
        </pc:spChg>
        <pc:spChg chg="add">
          <ac:chgData name="Orlando Marley Filho" userId="db0f27c2ee340672" providerId="LiveId" clId="{46F43FBE-C119-446F-A669-6FB8C433C22B}" dt="2024-06-11T13:36:16.290" v="6859"/>
          <ac:spMkLst>
            <pc:docMk/>
            <pc:sldMk cId="3120171325" sldId="410"/>
            <ac:spMk id="15" creationId="{05EECFAE-0607-344E-0527-7999A6F38F0F}"/>
          </ac:spMkLst>
        </pc:spChg>
        <pc:spChg chg="mod">
          <ac:chgData name="Orlando Marley Filho" userId="db0f27c2ee340672" providerId="LiveId" clId="{46F43FBE-C119-446F-A669-6FB8C433C22B}" dt="2024-06-11T14:34:12.784" v="7184" actId="400"/>
          <ac:spMkLst>
            <pc:docMk/>
            <pc:sldMk cId="3120171325" sldId="410"/>
            <ac:spMk id="51" creationId="{81A1A6F5-3C81-7CC8-64A3-EFD273A7D5DC}"/>
          </ac:spMkLst>
        </pc:spChg>
        <pc:spChg chg="mod">
          <ac:chgData name="Orlando Marley Filho" userId="db0f27c2ee340672" providerId="LiveId" clId="{46F43FBE-C119-446F-A669-6FB8C433C22B}" dt="2024-06-11T14:34:25.297" v="7185" actId="400"/>
          <ac:spMkLst>
            <pc:docMk/>
            <pc:sldMk cId="3120171325" sldId="410"/>
            <ac:spMk id="53" creationId="{26C540E5-EE0A-26A8-3F28-43FD566A7B03}"/>
          </ac:spMkLst>
        </pc:spChg>
        <pc:spChg chg="del mod">
          <ac:chgData name="Orlando Marley Filho" userId="db0f27c2ee340672" providerId="LiveId" clId="{46F43FBE-C119-446F-A669-6FB8C433C22B}" dt="2024-06-11T14:42:23.517" v="7276" actId="478"/>
          <ac:spMkLst>
            <pc:docMk/>
            <pc:sldMk cId="3120171325" sldId="410"/>
            <ac:spMk id="11292" creationId="{E0D26EAC-0AFA-C59F-EA68-980FA601587A}"/>
          </ac:spMkLst>
        </pc:spChg>
        <pc:spChg chg="del mod">
          <ac:chgData name="Orlando Marley Filho" userId="db0f27c2ee340672" providerId="LiveId" clId="{46F43FBE-C119-446F-A669-6FB8C433C22B}" dt="2024-06-11T14:45:02.684" v="7291" actId="21"/>
          <ac:spMkLst>
            <pc:docMk/>
            <pc:sldMk cId="3120171325" sldId="410"/>
            <ac:spMk id="11316" creationId="{5BFCE39F-2179-680F-63FA-935D73314C0B}"/>
          </ac:spMkLst>
        </pc:spChg>
        <pc:spChg chg="del mod">
          <ac:chgData name="Orlando Marley Filho" userId="db0f27c2ee340672" providerId="LiveId" clId="{46F43FBE-C119-446F-A669-6FB8C433C22B}" dt="2024-06-11T14:45:02.684" v="7291" actId="21"/>
          <ac:spMkLst>
            <pc:docMk/>
            <pc:sldMk cId="3120171325" sldId="410"/>
            <ac:spMk id="11317" creationId="{F6996094-EB68-600B-D4EB-F8476FFFAA17}"/>
          </ac:spMkLst>
        </pc:spChg>
        <pc:spChg chg="del mod">
          <ac:chgData name="Orlando Marley Filho" userId="db0f27c2ee340672" providerId="LiveId" clId="{46F43FBE-C119-446F-A669-6FB8C433C22B}" dt="2024-06-11T14:45:02.684" v="7291" actId="21"/>
          <ac:spMkLst>
            <pc:docMk/>
            <pc:sldMk cId="3120171325" sldId="410"/>
            <ac:spMk id="11327" creationId="{9C582B5C-D2E4-A232-5BD9-877568174550}"/>
          </ac:spMkLst>
        </pc:spChg>
        <pc:grpChg chg="add mod">
          <ac:chgData name="Orlando Marley Filho" userId="db0f27c2ee340672" providerId="LiveId" clId="{46F43FBE-C119-446F-A669-6FB8C433C22B}" dt="2024-06-04T13:25:59.298" v="1069"/>
          <ac:grpSpMkLst>
            <pc:docMk/>
            <pc:sldMk cId="3120171325" sldId="410"/>
            <ac:grpSpMk id="3" creationId="{E6CF5A2E-02AD-70D4-B092-85ACB4B2C599}"/>
          </ac:grpSpMkLst>
        </pc:grpChg>
        <pc:grpChg chg="del">
          <ac:chgData name="Orlando Marley Filho" userId="db0f27c2ee340672" providerId="LiveId" clId="{46F43FBE-C119-446F-A669-6FB8C433C22B}" dt="2024-06-11T14:42:23.517" v="7276" actId="478"/>
          <ac:grpSpMkLst>
            <pc:docMk/>
            <pc:sldMk cId="3120171325" sldId="410"/>
            <ac:grpSpMk id="11308" creationId="{57BE3532-73E2-0E8D-E120-8AAD2F815BC6}"/>
          </ac:grpSpMkLst>
        </pc:grpChg>
        <pc:grpChg chg="del">
          <ac:chgData name="Orlando Marley Filho" userId="db0f27c2ee340672" providerId="LiveId" clId="{46F43FBE-C119-446F-A669-6FB8C433C22B}" dt="2024-06-11T14:42:23.517" v="7276" actId="478"/>
          <ac:grpSpMkLst>
            <pc:docMk/>
            <pc:sldMk cId="3120171325" sldId="410"/>
            <ac:grpSpMk id="11309" creationId="{D7683B7F-54C9-F672-BC58-E74A656C64CA}"/>
          </ac:grpSpMkLst>
        </pc:grpChg>
        <pc:picChg chg="mod">
          <ac:chgData name="Orlando Marley Filho" userId="db0f27c2ee340672" providerId="LiveId" clId="{46F43FBE-C119-446F-A669-6FB8C433C22B}" dt="2024-06-04T13:25:59.298" v="1069"/>
          <ac:picMkLst>
            <pc:docMk/>
            <pc:sldMk cId="3120171325" sldId="410"/>
            <ac:picMk id="5" creationId="{D366608A-FE2C-D125-FB69-7C70DF992DDB}"/>
          </ac:picMkLst>
        </pc:picChg>
        <pc:picChg chg="add del mod">
          <ac:chgData name="Orlando Marley Filho" userId="db0f27c2ee340672" providerId="LiveId" clId="{46F43FBE-C119-446F-A669-6FB8C433C22B}" dt="2024-06-11T13:28:03.074" v="6856" actId="22"/>
          <ac:picMkLst>
            <pc:docMk/>
            <pc:sldMk cId="3120171325" sldId="410"/>
            <ac:picMk id="8" creationId="{4D93C9DF-C706-4AD6-5FF0-1AB8C97E71B0}"/>
          </ac:picMkLst>
        </pc:picChg>
        <pc:picChg chg="del">
          <ac:chgData name="Orlando Marley Filho" userId="db0f27c2ee340672" providerId="LiveId" clId="{46F43FBE-C119-446F-A669-6FB8C433C22B}" dt="2024-06-04T13:25:58.987" v="1068" actId="478"/>
          <ac:picMkLst>
            <pc:docMk/>
            <pc:sldMk cId="3120171325" sldId="410"/>
            <ac:picMk id="14" creationId="{4A9FDCAA-F254-0458-D3F9-C64934084546}"/>
          </ac:picMkLst>
        </pc:picChg>
        <pc:picChg chg="add del mod">
          <ac:chgData name="Orlando Marley Filho" userId="db0f27c2ee340672" providerId="LiveId" clId="{46F43FBE-C119-446F-A669-6FB8C433C22B}" dt="2024-06-11T13:45:03.752" v="6862" actId="478"/>
          <ac:picMkLst>
            <pc:docMk/>
            <pc:sldMk cId="3120171325" sldId="410"/>
            <ac:picMk id="17" creationId="{F89BB975-A1E4-6C27-4068-9F9CB5D245A5}"/>
          </ac:picMkLst>
        </pc:picChg>
        <pc:picChg chg="del mod">
          <ac:chgData name="Orlando Marley Filho" userId="db0f27c2ee340672" providerId="LiveId" clId="{46F43FBE-C119-446F-A669-6FB8C433C22B}" dt="2024-06-11T14:45:02.684" v="7291" actId="21"/>
          <ac:picMkLst>
            <pc:docMk/>
            <pc:sldMk cId="3120171325" sldId="410"/>
            <ac:picMk id="11315" creationId="{31E2FC47-5097-B409-104A-2F75670D3324}"/>
          </ac:picMkLst>
        </pc:picChg>
        <pc:cxnChg chg="del mod">
          <ac:chgData name="Orlando Marley Filho" userId="db0f27c2ee340672" providerId="LiveId" clId="{46F43FBE-C119-446F-A669-6FB8C433C22B}" dt="2024-06-11T14:45:02.684" v="7291" actId="21"/>
          <ac:cxnSpMkLst>
            <pc:docMk/>
            <pc:sldMk cId="3120171325" sldId="410"/>
            <ac:cxnSpMk id="7" creationId="{3E50CA54-8C57-9854-3675-0AFB6CAD3B6D}"/>
          </ac:cxnSpMkLst>
        </pc:cxnChg>
        <pc:cxnChg chg="del">
          <ac:chgData name="Orlando Marley Filho" userId="db0f27c2ee340672" providerId="LiveId" clId="{46F43FBE-C119-446F-A669-6FB8C433C22B}" dt="2024-06-11T14:42:23.517" v="7276" actId="478"/>
          <ac:cxnSpMkLst>
            <pc:docMk/>
            <pc:sldMk cId="3120171325" sldId="410"/>
            <ac:cxnSpMk id="11313" creationId="{36CEA6E2-4FDD-5B29-605C-CBDC3E1171E1}"/>
          </ac:cxnSpMkLst>
        </pc:cxnChg>
      </pc:sldChg>
      <pc:sldChg chg="new del">
        <pc:chgData name="Orlando Marley Filho" userId="db0f27c2ee340672" providerId="LiveId" clId="{46F43FBE-C119-446F-A669-6FB8C433C22B}" dt="2024-06-03T13:50:25.589" v="9" actId="47"/>
        <pc:sldMkLst>
          <pc:docMk/>
          <pc:sldMk cId="1233165935" sldId="413"/>
        </pc:sldMkLst>
      </pc:sldChg>
      <pc:sldChg chg="addSp delSp modSp add mod setBg modAnim modNotesTx">
        <pc:chgData name="Orlando Marley Filho" userId="db0f27c2ee340672" providerId="LiveId" clId="{46F43FBE-C119-446F-A669-6FB8C433C22B}" dt="2024-07-29T12:55:05.825" v="9407" actId="5793"/>
        <pc:sldMkLst>
          <pc:docMk/>
          <pc:sldMk cId="2108332422" sldId="414"/>
        </pc:sldMkLst>
        <pc:spChg chg="add del">
          <ac:chgData name="Orlando Marley Filho" userId="db0f27c2ee340672" providerId="LiveId" clId="{46F43FBE-C119-446F-A669-6FB8C433C22B}" dt="2024-06-03T13:50:31.867" v="13" actId="22"/>
          <ac:spMkLst>
            <pc:docMk/>
            <pc:sldMk cId="2108332422" sldId="414"/>
            <ac:spMk id="4" creationId="{97DEA767-948B-2E4D-3CB3-222CED7D99A9}"/>
          </ac:spMkLst>
        </pc:spChg>
        <pc:spChg chg="mod">
          <ac:chgData name="Orlando Marley Filho" userId="db0f27c2ee340672" providerId="LiveId" clId="{46F43FBE-C119-446F-A669-6FB8C433C22B}" dt="2024-06-04T13:25:13.200" v="1057"/>
          <ac:spMkLst>
            <pc:docMk/>
            <pc:sldMk cId="2108332422" sldId="414"/>
            <ac:spMk id="4" creationId="{C5CFE668-E127-92A9-E387-5DA8502B0C5F}"/>
          </ac:spMkLst>
        </pc:spChg>
        <pc:spChg chg="mod">
          <ac:chgData name="Orlando Marley Filho" userId="db0f27c2ee340672" providerId="LiveId" clId="{46F43FBE-C119-446F-A669-6FB8C433C22B}" dt="2024-06-07T13:51:03.568" v="5861" actId="6549"/>
          <ac:spMkLst>
            <pc:docMk/>
            <pc:sldMk cId="2108332422" sldId="414"/>
            <ac:spMk id="8" creationId="{90E0D3C4-830E-48D3-9CCB-D88BE0CE6D64}"/>
          </ac:spMkLst>
        </pc:spChg>
        <pc:spChg chg="del">
          <ac:chgData name="Orlando Marley Filho" userId="db0f27c2ee340672" providerId="LiveId" clId="{46F43FBE-C119-446F-A669-6FB8C433C22B}" dt="2024-06-03T13:50:29.429" v="11" actId="478"/>
          <ac:spMkLst>
            <pc:docMk/>
            <pc:sldMk cId="2108332422" sldId="414"/>
            <ac:spMk id="8" creationId="{DA7D4EB5-0932-82A8-30F9-A1107194F01E}"/>
          </ac:spMkLst>
        </pc:spChg>
        <pc:spChg chg="add del">
          <ac:chgData name="Orlando Marley Filho" userId="db0f27c2ee340672" providerId="LiveId" clId="{46F43FBE-C119-446F-A669-6FB8C433C22B}" dt="2024-06-03T13:51:12.236" v="23" actId="22"/>
          <ac:spMkLst>
            <pc:docMk/>
            <pc:sldMk cId="2108332422" sldId="414"/>
            <ac:spMk id="12" creationId="{3C913EDC-3807-3979-EFAA-B165D8A2D56C}"/>
          </ac:spMkLst>
        </pc:spChg>
        <pc:grpChg chg="add mod">
          <ac:chgData name="Orlando Marley Filho" userId="db0f27c2ee340672" providerId="LiveId" clId="{46F43FBE-C119-446F-A669-6FB8C433C22B}" dt="2024-06-04T13:25:13.200" v="1057"/>
          <ac:grpSpMkLst>
            <pc:docMk/>
            <pc:sldMk cId="2108332422" sldId="414"/>
            <ac:grpSpMk id="3" creationId="{C6ADD4A8-D546-A707-3B49-F131BD84DF61}"/>
          </ac:grpSpMkLst>
        </pc:grpChg>
        <pc:grpChg chg="del">
          <ac:chgData name="Orlando Marley Filho" userId="db0f27c2ee340672" providerId="LiveId" clId="{46F43FBE-C119-446F-A669-6FB8C433C22B}" dt="2024-06-03T13:50:28.113" v="10" actId="478"/>
          <ac:grpSpMkLst>
            <pc:docMk/>
            <pc:sldMk cId="2108332422" sldId="414"/>
            <ac:grpSpMk id="20" creationId="{302C82D6-5BF0-AEB1-9BA4-5B39C0197D4F}"/>
          </ac:grpSpMkLst>
        </pc:grpChg>
        <pc:picChg chg="mod">
          <ac:chgData name="Orlando Marley Filho" userId="db0f27c2ee340672" providerId="LiveId" clId="{46F43FBE-C119-446F-A669-6FB8C433C22B}" dt="2024-06-04T13:25:13.200" v="1057"/>
          <ac:picMkLst>
            <pc:docMk/>
            <pc:sldMk cId="2108332422" sldId="414"/>
            <ac:picMk id="5" creationId="{FE6D2985-9136-1D15-4D17-36F4AD652985}"/>
          </ac:picMkLst>
        </pc:picChg>
        <pc:picChg chg="add del mod">
          <ac:chgData name="Orlando Marley Filho" userId="db0f27c2ee340672" providerId="LiveId" clId="{46F43FBE-C119-446F-A669-6FB8C433C22B}" dt="2024-06-03T13:50:48.033" v="17" actId="22"/>
          <ac:picMkLst>
            <pc:docMk/>
            <pc:sldMk cId="2108332422" sldId="414"/>
            <ac:picMk id="7" creationId="{B4311496-7791-E493-ECD4-9A1547B0FCD5}"/>
          </ac:picMkLst>
        </pc:picChg>
        <pc:picChg chg="mod">
          <ac:chgData name="Orlando Marley Filho" userId="db0f27c2ee340672" providerId="LiveId" clId="{46F43FBE-C119-446F-A669-6FB8C433C22B}" dt="2024-07-29T11:25:54.278" v="9069" actId="1076"/>
          <ac:picMkLst>
            <pc:docMk/>
            <pc:sldMk cId="2108332422" sldId="414"/>
            <ac:picMk id="9" creationId="{4C68EB1C-F5D6-7125-5AC6-979F5EA01601}"/>
          </ac:picMkLst>
        </pc:picChg>
        <pc:picChg chg="mod">
          <ac:chgData name="Orlando Marley Filho" userId="db0f27c2ee340672" providerId="LiveId" clId="{46F43FBE-C119-446F-A669-6FB8C433C22B}" dt="2024-07-29T11:25:54.278" v="9069" actId="1076"/>
          <ac:picMkLst>
            <pc:docMk/>
            <pc:sldMk cId="2108332422" sldId="414"/>
            <ac:picMk id="10" creationId="{80F745C7-78D5-EA1B-6853-06C5DCCF0605}"/>
          </ac:picMkLst>
        </pc:picChg>
        <pc:picChg chg="add del mod">
          <ac:chgData name="Orlando Marley Filho" userId="db0f27c2ee340672" providerId="LiveId" clId="{46F43FBE-C119-446F-A669-6FB8C433C22B}" dt="2024-06-03T13:51:05.127" v="21" actId="22"/>
          <ac:picMkLst>
            <pc:docMk/>
            <pc:sldMk cId="2108332422" sldId="414"/>
            <ac:picMk id="10" creationId="{ADFEBDD2-C654-E224-7859-82C9725021B4}"/>
          </ac:picMkLst>
        </pc:picChg>
        <pc:picChg chg="mod">
          <ac:chgData name="Orlando Marley Filho" userId="db0f27c2ee340672" providerId="LiveId" clId="{46F43FBE-C119-446F-A669-6FB8C433C22B}" dt="2024-07-29T11:25:54.278" v="9069" actId="1076"/>
          <ac:picMkLst>
            <pc:docMk/>
            <pc:sldMk cId="2108332422" sldId="414"/>
            <ac:picMk id="11" creationId="{86BA2EAC-5EC1-31BA-3A6F-FEE5752AA3DF}"/>
          </ac:picMkLst>
        </pc:picChg>
        <pc:picChg chg="mod">
          <ac:chgData name="Orlando Marley Filho" userId="db0f27c2ee340672" providerId="LiveId" clId="{46F43FBE-C119-446F-A669-6FB8C433C22B}" dt="2024-07-29T11:25:54.278" v="9069" actId="1076"/>
          <ac:picMkLst>
            <pc:docMk/>
            <pc:sldMk cId="2108332422" sldId="414"/>
            <ac:picMk id="12" creationId="{90A648E3-81BE-DD96-9713-CC4FE8590A57}"/>
          </ac:picMkLst>
        </pc:picChg>
        <pc:picChg chg="add mod modCrop">
          <ac:chgData name="Orlando Marley Filho" userId="db0f27c2ee340672" providerId="LiveId" clId="{46F43FBE-C119-446F-A669-6FB8C433C22B}" dt="2024-07-29T11:25:54.278" v="9069" actId="1076"/>
          <ac:picMkLst>
            <pc:docMk/>
            <pc:sldMk cId="2108332422" sldId="414"/>
            <ac:picMk id="14" creationId="{5D554979-6CD3-63A0-C551-FB0FEE88DB0A}"/>
          </ac:picMkLst>
        </pc:picChg>
        <pc:picChg chg="add mod modCrop">
          <ac:chgData name="Orlando Marley Filho" userId="db0f27c2ee340672" providerId="LiveId" clId="{46F43FBE-C119-446F-A669-6FB8C433C22B}" dt="2024-07-29T11:25:54.278" v="9069" actId="1076"/>
          <ac:picMkLst>
            <pc:docMk/>
            <pc:sldMk cId="2108332422" sldId="414"/>
            <ac:picMk id="15" creationId="{85C3B112-C574-86B4-A721-4377C32B32F3}"/>
          </ac:picMkLst>
        </pc:picChg>
        <pc:picChg chg="add mod modCrop">
          <ac:chgData name="Orlando Marley Filho" userId="db0f27c2ee340672" providerId="LiveId" clId="{46F43FBE-C119-446F-A669-6FB8C433C22B}" dt="2024-07-29T11:25:54.278" v="9069" actId="1076"/>
          <ac:picMkLst>
            <pc:docMk/>
            <pc:sldMk cId="2108332422" sldId="414"/>
            <ac:picMk id="16" creationId="{68766BA5-F149-B32F-7675-784BB01BB6C5}"/>
          </ac:picMkLst>
        </pc:picChg>
        <pc:picChg chg="add mod modCrop">
          <ac:chgData name="Orlando Marley Filho" userId="db0f27c2ee340672" providerId="LiveId" clId="{46F43FBE-C119-446F-A669-6FB8C433C22B}" dt="2024-07-29T11:25:54.278" v="9069" actId="1076"/>
          <ac:picMkLst>
            <pc:docMk/>
            <pc:sldMk cId="2108332422" sldId="414"/>
            <ac:picMk id="17" creationId="{157AB0A2-DD13-68FD-9B1A-5A7318691232}"/>
          </ac:picMkLst>
        </pc:picChg>
        <pc:picChg chg="add mod">
          <ac:chgData name="Orlando Marley Filho" userId="db0f27c2ee340672" providerId="LiveId" clId="{46F43FBE-C119-446F-A669-6FB8C433C22B}" dt="2024-06-03T13:55:41.376" v="61"/>
          <ac:picMkLst>
            <pc:docMk/>
            <pc:sldMk cId="2108332422" sldId="414"/>
            <ac:picMk id="18" creationId="{57ED18AA-9D00-76A1-EFBA-66C7841086AE}"/>
          </ac:picMkLst>
        </pc:picChg>
        <pc:picChg chg="del">
          <ac:chgData name="Orlando Marley Filho" userId="db0f27c2ee340672" providerId="LiveId" clId="{46F43FBE-C119-446F-A669-6FB8C433C22B}" dt="2024-06-04T13:25:12.636" v="1056" actId="478"/>
          <ac:picMkLst>
            <pc:docMk/>
            <pc:sldMk cId="2108332422" sldId="414"/>
            <ac:picMk id="21" creationId="{9FC6C023-BFA8-421E-9385-3F03F9615E80}"/>
          </ac:picMkLst>
        </pc:picChg>
        <pc:picChg chg="add del">
          <ac:chgData name="Orlando Marley Filho" userId="db0f27c2ee340672" providerId="LiveId" clId="{46F43FBE-C119-446F-A669-6FB8C433C22B}" dt="2024-06-03T13:55:55.753" v="63" actId="478"/>
          <ac:picMkLst>
            <pc:docMk/>
            <pc:sldMk cId="2108332422" sldId="414"/>
            <ac:picMk id="23" creationId="{F25771F4-B964-6819-AD4B-8F2784ED49A0}"/>
          </ac:picMkLst>
        </pc:picChg>
      </pc:sldChg>
      <pc:sldChg chg="del">
        <pc:chgData name="Orlando Marley Filho" userId="db0f27c2ee340672" providerId="LiveId" clId="{46F43FBE-C119-446F-A669-6FB8C433C22B}" dt="2024-06-04T14:42:17.795" v="1531" actId="47"/>
        <pc:sldMkLst>
          <pc:docMk/>
          <pc:sldMk cId="3732393043" sldId="415"/>
        </pc:sldMkLst>
      </pc:sldChg>
      <pc:sldChg chg="addSp delSp modSp mod ord setBg addAnim delAnim modAnim setClrOvrMap modShow chgLayout modNotesTx">
        <pc:chgData name="Orlando Marley Filho" userId="db0f27c2ee340672" providerId="LiveId" clId="{46F43FBE-C119-446F-A669-6FB8C433C22B}" dt="2024-06-11T11:26:41.192" v="5938" actId="20577"/>
        <pc:sldMkLst>
          <pc:docMk/>
          <pc:sldMk cId="1294933357" sldId="416"/>
        </pc:sldMkLst>
        <pc:spChg chg="mod ord">
          <ac:chgData name="Orlando Marley Filho" userId="db0f27c2ee340672" providerId="LiveId" clId="{46F43FBE-C119-446F-A669-6FB8C433C22B}" dt="2024-06-07T13:51:24.350" v="5864" actId="1076"/>
          <ac:spMkLst>
            <pc:docMk/>
            <pc:sldMk cId="1294933357" sldId="416"/>
            <ac:spMk id="2" creationId="{2351CB00-D4A1-CE3C-CE8D-5F9D753D7F9B}"/>
          </ac:spMkLst>
        </pc:spChg>
        <pc:spChg chg="del mod">
          <ac:chgData name="Orlando Marley Filho" userId="db0f27c2ee340672" providerId="LiveId" clId="{46F43FBE-C119-446F-A669-6FB8C433C22B}" dt="2024-06-04T12:55:07.969" v="826" actId="478"/>
          <ac:spMkLst>
            <pc:docMk/>
            <pc:sldMk cId="1294933357" sldId="416"/>
            <ac:spMk id="3" creationId="{EEC98D0F-EDC1-BE55-927E-2DB762D641AA}"/>
          </ac:spMkLst>
        </pc:spChg>
        <pc:spChg chg="add mod">
          <ac:chgData name="Orlando Marley Filho" userId="db0f27c2ee340672" providerId="LiveId" clId="{46F43FBE-C119-446F-A669-6FB8C433C22B}" dt="2024-06-04T13:14:14.052" v="978" actId="1076"/>
          <ac:spMkLst>
            <pc:docMk/>
            <pc:sldMk cId="1294933357" sldId="416"/>
            <ac:spMk id="5" creationId="{EE11F5FF-546B-DFE5-92F8-D2674221660B}"/>
          </ac:spMkLst>
        </pc:spChg>
        <pc:spChg chg="add del mod">
          <ac:chgData name="Orlando Marley Filho" userId="db0f27c2ee340672" providerId="LiveId" clId="{46F43FBE-C119-446F-A669-6FB8C433C22B}" dt="2024-06-04T13:14:14.052" v="978" actId="1076"/>
          <ac:spMkLst>
            <pc:docMk/>
            <pc:sldMk cId="1294933357" sldId="416"/>
            <ac:spMk id="7" creationId="{D0316227-BC30-153F-D456-09AE9FF15DE2}"/>
          </ac:spMkLst>
        </pc:spChg>
        <pc:spChg chg="add del mod">
          <ac:chgData name="Orlando Marley Filho" userId="db0f27c2ee340672" providerId="LiveId" clId="{46F43FBE-C119-446F-A669-6FB8C433C22B}" dt="2024-06-04T13:14:14.052" v="978" actId="1076"/>
          <ac:spMkLst>
            <pc:docMk/>
            <pc:sldMk cId="1294933357" sldId="416"/>
            <ac:spMk id="9" creationId="{C8F42ED4-3453-F903-46D8-3AF913FD824C}"/>
          </ac:spMkLst>
        </pc:spChg>
        <pc:spChg chg="add del">
          <ac:chgData name="Orlando Marley Filho" userId="db0f27c2ee340672" providerId="LiveId" clId="{46F43FBE-C119-446F-A669-6FB8C433C22B}" dt="2024-06-04T12:55:56.495" v="841" actId="22"/>
          <ac:spMkLst>
            <pc:docMk/>
            <pc:sldMk cId="1294933357" sldId="416"/>
            <ac:spMk id="11" creationId="{43A253A3-0A61-B6CF-B821-71399BFA541B}"/>
          </ac:spMkLst>
        </pc:spChg>
        <pc:spChg chg="add del">
          <ac:chgData name="Orlando Marley Filho" userId="db0f27c2ee340672" providerId="LiveId" clId="{46F43FBE-C119-446F-A669-6FB8C433C22B}" dt="2024-06-04T12:55:57.864" v="843" actId="22"/>
          <ac:spMkLst>
            <pc:docMk/>
            <pc:sldMk cId="1294933357" sldId="416"/>
            <ac:spMk id="13" creationId="{D03975C0-8316-DC19-249D-96FFED9D74FE}"/>
          </ac:spMkLst>
        </pc:spChg>
        <pc:spChg chg="add del mod">
          <ac:chgData name="Orlando Marley Filho" userId="db0f27c2ee340672" providerId="LiveId" clId="{46F43FBE-C119-446F-A669-6FB8C433C22B}" dt="2024-06-04T13:14:14.052" v="978" actId="1076"/>
          <ac:spMkLst>
            <pc:docMk/>
            <pc:sldMk cId="1294933357" sldId="416"/>
            <ac:spMk id="14" creationId="{0BC847BF-B827-BB3B-8B74-7ACBA63700B6}"/>
          </ac:spMkLst>
        </pc:spChg>
        <pc:spChg chg="add del mod">
          <ac:chgData name="Orlando Marley Filho" userId="db0f27c2ee340672" providerId="LiveId" clId="{46F43FBE-C119-446F-A669-6FB8C433C22B}" dt="2024-06-04T13:01:27.792" v="895" actId="6264"/>
          <ac:spMkLst>
            <pc:docMk/>
            <pc:sldMk cId="1294933357" sldId="416"/>
            <ac:spMk id="15" creationId="{B15550A7-D347-EF7D-70A7-111440A175F9}"/>
          </ac:spMkLst>
        </pc:spChg>
        <pc:spChg chg="add del mod ord">
          <ac:chgData name="Orlando Marley Filho" userId="db0f27c2ee340672" providerId="LiveId" clId="{46F43FBE-C119-446F-A669-6FB8C433C22B}" dt="2024-06-04T13:01:31.142" v="896" actId="478"/>
          <ac:spMkLst>
            <pc:docMk/>
            <pc:sldMk cId="1294933357" sldId="416"/>
            <ac:spMk id="17" creationId="{643A6300-7AB4-F7FB-4251-58A45AC5B178}"/>
          </ac:spMkLst>
        </pc:spChg>
        <pc:spChg chg="mod">
          <ac:chgData name="Orlando Marley Filho" userId="db0f27c2ee340672" providerId="LiveId" clId="{46F43FBE-C119-446F-A669-6FB8C433C22B}" dt="2024-06-04T14:24:30.337" v="1408"/>
          <ac:spMkLst>
            <pc:docMk/>
            <pc:sldMk cId="1294933357" sldId="416"/>
            <ac:spMk id="19" creationId="{07952AB4-136A-6B5F-6598-81CC521626A3}"/>
          </ac:spMkLst>
        </pc:spChg>
        <pc:spChg chg="add del">
          <ac:chgData name="Orlando Marley Filho" userId="db0f27c2ee340672" providerId="LiveId" clId="{46F43FBE-C119-446F-A669-6FB8C433C22B}" dt="2024-06-04T12:57:59.675" v="858" actId="26606"/>
          <ac:spMkLst>
            <pc:docMk/>
            <pc:sldMk cId="1294933357" sldId="416"/>
            <ac:spMk id="20" creationId="{FA511026-8542-4AC0-9F06-134A70850B60}"/>
          </ac:spMkLst>
        </pc:spChg>
        <pc:grpChg chg="add mod">
          <ac:chgData name="Orlando Marley Filho" userId="db0f27c2ee340672" providerId="LiveId" clId="{46F43FBE-C119-446F-A669-6FB8C433C22B}" dt="2024-06-04T14:24:30.337" v="1408"/>
          <ac:grpSpMkLst>
            <pc:docMk/>
            <pc:sldMk cId="1294933357" sldId="416"/>
            <ac:grpSpMk id="18" creationId="{5B17A0B4-8DFB-6D57-37C6-9EDDE3247C38}"/>
          </ac:grpSpMkLst>
        </pc:grpChg>
        <pc:picChg chg="add del">
          <ac:chgData name="Orlando Marley Filho" userId="db0f27c2ee340672" providerId="LiveId" clId="{46F43FBE-C119-446F-A669-6FB8C433C22B}" dt="2024-06-04T12:57:59.675" v="858" actId="26606"/>
          <ac:picMkLst>
            <pc:docMk/>
            <pc:sldMk cId="1294933357" sldId="416"/>
            <ac:picMk id="16" creationId="{B8261A39-33CE-06FA-BE3E-B5E635DE55A0}"/>
          </ac:picMkLst>
        </pc:picChg>
        <pc:picChg chg="mod">
          <ac:chgData name="Orlando Marley Filho" userId="db0f27c2ee340672" providerId="LiveId" clId="{46F43FBE-C119-446F-A669-6FB8C433C22B}" dt="2024-06-04T14:24:30.337" v="1408"/>
          <ac:picMkLst>
            <pc:docMk/>
            <pc:sldMk cId="1294933357" sldId="416"/>
            <ac:picMk id="21" creationId="{EC514ACB-7311-842F-1A6B-2543E31F9106}"/>
          </ac:picMkLst>
        </pc:picChg>
        <pc:picChg chg="add mod">
          <ac:chgData name="Orlando Marley Filho" userId="db0f27c2ee340672" providerId="LiveId" clId="{46F43FBE-C119-446F-A669-6FB8C433C22B}" dt="2024-06-04T13:16:23.110" v="987"/>
          <ac:picMkLst>
            <pc:docMk/>
            <pc:sldMk cId="1294933357" sldId="416"/>
            <ac:picMk id="1026" creationId="{F8A0FBC9-A521-3C8D-5AB0-586FC3D6D12C}"/>
          </ac:picMkLst>
        </pc:picChg>
        <pc:picChg chg="add mod">
          <ac:chgData name="Orlando Marley Filho" userId="db0f27c2ee340672" providerId="LiveId" clId="{46F43FBE-C119-446F-A669-6FB8C433C22B}" dt="2024-06-04T13:16:23.110" v="987"/>
          <ac:picMkLst>
            <pc:docMk/>
            <pc:sldMk cId="1294933357" sldId="416"/>
            <ac:picMk id="1028" creationId="{AC70705B-EF68-E5E9-0DB7-09190A0C89C1}"/>
          </ac:picMkLst>
        </pc:picChg>
        <pc:picChg chg="add mod">
          <ac:chgData name="Orlando Marley Filho" userId="db0f27c2ee340672" providerId="LiveId" clId="{46F43FBE-C119-446F-A669-6FB8C433C22B}" dt="2024-06-04T13:16:23.110" v="987"/>
          <ac:picMkLst>
            <pc:docMk/>
            <pc:sldMk cId="1294933357" sldId="416"/>
            <ac:picMk id="1030" creationId="{D7EA78D7-C4F4-5053-3B29-21CA1B890FCF}"/>
          </ac:picMkLst>
        </pc:picChg>
        <pc:picChg chg="add mod">
          <ac:chgData name="Orlando Marley Filho" userId="db0f27c2ee340672" providerId="LiveId" clId="{46F43FBE-C119-446F-A669-6FB8C433C22B}" dt="2024-06-04T13:16:23.110" v="987"/>
          <ac:picMkLst>
            <pc:docMk/>
            <pc:sldMk cId="1294933357" sldId="416"/>
            <ac:picMk id="1032" creationId="{238828A3-AF30-F5FE-8DCC-BE47D591792F}"/>
          </ac:picMkLst>
        </pc:picChg>
        <pc:picChg chg="add mod">
          <ac:chgData name="Orlando Marley Filho" userId="db0f27c2ee340672" providerId="LiveId" clId="{46F43FBE-C119-446F-A669-6FB8C433C22B}" dt="2024-06-04T14:36:58.778" v="1515" actId="1076"/>
          <ac:picMkLst>
            <pc:docMk/>
            <pc:sldMk cId="1294933357" sldId="416"/>
            <ac:picMk id="1034" creationId="{80CF8F56-EA28-575C-D136-CBDB5C719E7F}"/>
          </ac:picMkLst>
        </pc:picChg>
        <pc:picChg chg="add mod">
          <ac:chgData name="Orlando Marley Filho" userId="db0f27c2ee340672" providerId="LiveId" clId="{46F43FBE-C119-446F-A669-6FB8C433C22B}" dt="2024-06-04T14:36:58.778" v="1515" actId="1076"/>
          <ac:picMkLst>
            <pc:docMk/>
            <pc:sldMk cId="1294933357" sldId="416"/>
            <ac:picMk id="1036" creationId="{EF009FB7-7158-B00F-B42A-A76825FEAF8D}"/>
          </ac:picMkLst>
        </pc:picChg>
        <pc:picChg chg="add">
          <ac:chgData name="Orlando Marley Filho" userId="db0f27c2ee340672" providerId="LiveId" clId="{46F43FBE-C119-446F-A669-6FB8C433C22B}" dt="2024-06-04T14:30:55.162" v="1435"/>
          <ac:picMkLst>
            <pc:docMk/>
            <pc:sldMk cId="1294933357" sldId="416"/>
            <ac:picMk id="1038" creationId="{F7E78593-20E0-DA77-F697-131BED80E783}"/>
          </ac:picMkLst>
        </pc:picChg>
        <pc:picChg chg="add del mod">
          <ac:chgData name="Orlando Marley Filho" userId="db0f27c2ee340672" providerId="LiveId" clId="{46F43FBE-C119-446F-A669-6FB8C433C22B}" dt="2024-06-04T14:32:27.656" v="1465" actId="478"/>
          <ac:picMkLst>
            <pc:docMk/>
            <pc:sldMk cId="1294933357" sldId="416"/>
            <ac:picMk id="1040" creationId="{04A3DF79-2B6C-26C8-D89C-953044DF601E}"/>
          </ac:picMkLst>
        </pc:picChg>
        <pc:picChg chg="add del mod">
          <ac:chgData name="Orlando Marley Filho" userId="db0f27c2ee340672" providerId="LiveId" clId="{46F43FBE-C119-446F-A669-6FB8C433C22B}" dt="2024-06-04T14:31:31.463" v="1442" actId="478"/>
          <ac:picMkLst>
            <pc:docMk/>
            <pc:sldMk cId="1294933357" sldId="416"/>
            <ac:picMk id="1042" creationId="{BE8B12BE-700B-8926-5733-08F6CF259E20}"/>
          </ac:picMkLst>
        </pc:picChg>
        <pc:picChg chg="add mod">
          <ac:chgData name="Orlando Marley Filho" userId="db0f27c2ee340672" providerId="LiveId" clId="{46F43FBE-C119-446F-A669-6FB8C433C22B}" dt="2024-06-04T14:31:27.091" v="1440"/>
          <ac:picMkLst>
            <pc:docMk/>
            <pc:sldMk cId="1294933357" sldId="416"/>
            <ac:picMk id="1044" creationId="{877D76C7-F8A8-6598-CC20-0046A3446A04}"/>
          </ac:picMkLst>
        </pc:picChg>
        <pc:picChg chg="add mod">
          <ac:chgData name="Orlando Marley Filho" userId="db0f27c2ee340672" providerId="LiveId" clId="{46F43FBE-C119-446F-A669-6FB8C433C22B}" dt="2024-06-04T14:36:58.778" v="1515" actId="1076"/>
          <ac:picMkLst>
            <pc:docMk/>
            <pc:sldMk cId="1294933357" sldId="416"/>
            <ac:picMk id="1046" creationId="{EA3EFB6B-0621-F316-0C24-3C38CDA0898E}"/>
          </ac:picMkLst>
        </pc:picChg>
        <pc:picChg chg="add mod">
          <ac:chgData name="Orlando Marley Filho" userId="db0f27c2ee340672" providerId="LiveId" clId="{46F43FBE-C119-446F-A669-6FB8C433C22B}" dt="2024-06-04T14:36:58.778" v="1515" actId="1076"/>
          <ac:picMkLst>
            <pc:docMk/>
            <pc:sldMk cId="1294933357" sldId="416"/>
            <ac:picMk id="1048" creationId="{9752CC6F-FD28-F786-6268-0F8DD1CC6C58}"/>
          </ac:picMkLst>
        </pc:picChg>
        <pc:picChg chg="add mod">
          <ac:chgData name="Orlando Marley Filho" userId="db0f27c2ee340672" providerId="LiveId" clId="{46F43FBE-C119-446F-A669-6FB8C433C22B}" dt="2024-06-04T14:36:58.778" v="1515" actId="1076"/>
          <ac:picMkLst>
            <pc:docMk/>
            <pc:sldMk cId="1294933357" sldId="416"/>
            <ac:picMk id="1050" creationId="{76395A05-078F-F840-822C-4F1C86FD5479}"/>
          </ac:picMkLst>
        </pc:picChg>
      </pc:sldChg>
      <pc:sldChg chg="modSp mod">
        <pc:chgData name="Orlando Marley Filho" userId="db0f27c2ee340672" providerId="LiveId" clId="{46F43FBE-C119-446F-A669-6FB8C433C22B}" dt="2024-06-04T13:18:18.747" v="995" actId="20577"/>
        <pc:sldMkLst>
          <pc:docMk/>
          <pc:sldMk cId="1034482074" sldId="417"/>
        </pc:sldMkLst>
        <pc:spChg chg="mod">
          <ac:chgData name="Orlando Marley Filho" userId="db0f27c2ee340672" providerId="LiveId" clId="{46F43FBE-C119-446F-A669-6FB8C433C22B}" dt="2024-06-04T13:18:18.747" v="995" actId="20577"/>
          <ac:spMkLst>
            <pc:docMk/>
            <pc:sldMk cId="1034482074" sldId="417"/>
            <ac:spMk id="3" creationId="{5B5EFFBF-4B57-D0AC-28D3-FA4350A36F5B}"/>
          </ac:spMkLst>
        </pc:spChg>
      </pc:sldChg>
      <pc:sldChg chg="addSp delSp modSp new mod setBg modClrScheme modAnim chgLayout modNotesTx">
        <pc:chgData name="Orlando Marley Filho" userId="db0f27c2ee340672" providerId="LiveId" clId="{46F43FBE-C119-446F-A669-6FB8C433C22B}" dt="2024-07-29T10:32:25.119" v="8427" actId="6549"/>
        <pc:sldMkLst>
          <pc:docMk/>
          <pc:sldMk cId="444039775" sldId="422"/>
        </pc:sldMkLst>
        <pc:spChg chg="del">
          <ac:chgData name="Orlando Marley Filho" userId="db0f27c2ee340672" providerId="LiveId" clId="{46F43FBE-C119-446F-A669-6FB8C433C22B}" dt="2024-06-04T11:16:53.376" v="129" actId="478"/>
          <ac:spMkLst>
            <pc:docMk/>
            <pc:sldMk cId="444039775" sldId="422"/>
            <ac:spMk id="2" creationId="{E528FEF2-A135-FBB4-7E68-864371D9A0B9}"/>
          </ac:spMkLst>
        </pc:spChg>
        <pc:spChg chg="del">
          <ac:chgData name="Orlando Marley Filho" userId="db0f27c2ee340672" providerId="LiveId" clId="{46F43FBE-C119-446F-A669-6FB8C433C22B}" dt="2024-06-04T11:16:54.817" v="130" actId="478"/>
          <ac:spMkLst>
            <pc:docMk/>
            <pc:sldMk cId="444039775" sldId="422"/>
            <ac:spMk id="3" creationId="{C43B076E-E8E1-A6E0-7AD6-5C2C8C677174}"/>
          </ac:spMkLst>
        </pc:spChg>
        <pc:spChg chg="add mod">
          <ac:chgData name="Orlando Marley Filho" userId="db0f27c2ee340672" providerId="LiveId" clId="{46F43FBE-C119-446F-A669-6FB8C433C22B}" dt="2024-06-04T11:35:27.653" v="453" actId="1076"/>
          <ac:spMkLst>
            <pc:docMk/>
            <pc:sldMk cId="444039775" sldId="422"/>
            <ac:spMk id="4" creationId="{A0E4458B-C1A5-D77D-37F6-BE8ED485828F}"/>
          </ac:spMkLst>
        </pc:spChg>
        <pc:spChg chg="add mod">
          <ac:chgData name="Orlando Marley Filho" userId="db0f27c2ee340672" providerId="LiveId" clId="{46F43FBE-C119-446F-A669-6FB8C433C22B}" dt="2024-06-04T11:34:16.639" v="424" actId="1076"/>
          <ac:spMkLst>
            <pc:docMk/>
            <pc:sldMk cId="444039775" sldId="422"/>
            <ac:spMk id="5" creationId="{9653CD35-E3D2-3CF6-2971-55D46042FDF0}"/>
          </ac:spMkLst>
        </pc:spChg>
        <pc:spChg chg="add mod">
          <ac:chgData name="Orlando Marley Filho" userId="db0f27c2ee340672" providerId="LiveId" clId="{46F43FBE-C119-446F-A669-6FB8C433C22B}" dt="2024-06-04T11:34:16.639" v="424" actId="1076"/>
          <ac:spMkLst>
            <pc:docMk/>
            <pc:sldMk cId="444039775" sldId="422"/>
            <ac:spMk id="6" creationId="{679B8B19-12A5-18E2-902B-1739E4A62ED1}"/>
          </ac:spMkLst>
        </pc:spChg>
        <pc:spChg chg="add mod">
          <ac:chgData name="Orlando Marley Filho" userId="db0f27c2ee340672" providerId="LiveId" clId="{46F43FBE-C119-446F-A669-6FB8C433C22B}" dt="2024-06-04T11:34:16.639" v="424" actId="1076"/>
          <ac:spMkLst>
            <pc:docMk/>
            <pc:sldMk cId="444039775" sldId="422"/>
            <ac:spMk id="7" creationId="{04A0D992-6D78-3A7A-2DA8-033C8E3D3C1D}"/>
          </ac:spMkLst>
        </pc:spChg>
        <pc:spChg chg="add mod">
          <ac:chgData name="Orlando Marley Filho" userId="db0f27c2ee340672" providerId="LiveId" clId="{46F43FBE-C119-446F-A669-6FB8C433C22B}" dt="2024-06-04T11:34:16.639" v="424" actId="1076"/>
          <ac:spMkLst>
            <pc:docMk/>
            <pc:sldMk cId="444039775" sldId="422"/>
            <ac:spMk id="8" creationId="{729B5694-E8C2-19C2-2C74-9F29C2AEC8E3}"/>
          </ac:spMkLst>
        </pc:spChg>
        <pc:spChg chg="add mod">
          <ac:chgData name="Orlando Marley Filho" userId="db0f27c2ee340672" providerId="LiveId" clId="{46F43FBE-C119-446F-A669-6FB8C433C22B}" dt="2024-06-04T11:34:16.639" v="424" actId="1076"/>
          <ac:spMkLst>
            <pc:docMk/>
            <pc:sldMk cId="444039775" sldId="422"/>
            <ac:spMk id="10" creationId="{7F23949B-C55D-1ADB-59DE-99F25CD0EC48}"/>
          </ac:spMkLst>
        </pc:spChg>
        <pc:spChg chg="add mod">
          <ac:chgData name="Orlando Marley Filho" userId="db0f27c2ee340672" providerId="LiveId" clId="{46F43FBE-C119-446F-A669-6FB8C433C22B}" dt="2024-06-04T11:34:16.639" v="424" actId="1076"/>
          <ac:spMkLst>
            <pc:docMk/>
            <pc:sldMk cId="444039775" sldId="422"/>
            <ac:spMk id="12" creationId="{FC862CA6-78E5-3A75-8005-2681749493E7}"/>
          </ac:spMkLst>
        </pc:spChg>
        <pc:spChg chg="add mod">
          <ac:chgData name="Orlando Marley Filho" userId="db0f27c2ee340672" providerId="LiveId" clId="{46F43FBE-C119-446F-A669-6FB8C433C22B}" dt="2024-06-04T11:34:16.639" v="424" actId="1076"/>
          <ac:spMkLst>
            <pc:docMk/>
            <pc:sldMk cId="444039775" sldId="422"/>
            <ac:spMk id="14" creationId="{21F20316-95A6-E20F-B2DE-A1666722A48B}"/>
          </ac:spMkLst>
        </pc:spChg>
        <pc:spChg chg="add mod">
          <ac:chgData name="Orlando Marley Filho" userId="db0f27c2ee340672" providerId="LiveId" clId="{46F43FBE-C119-446F-A669-6FB8C433C22B}" dt="2024-06-04T11:34:16.639" v="424" actId="1076"/>
          <ac:spMkLst>
            <pc:docMk/>
            <pc:sldMk cId="444039775" sldId="422"/>
            <ac:spMk id="16" creationId="{AE0B5948-E9E6-18BB-0CE6-BF7AFAAF2547}"/>
          </ac:spMkLst>
        </pc:spChg>
        <pc:spChg chg="add mod">
          <ac:chgData name="Orlando Marley Filho" userId="db0f27c2ee340672" providerId="LiveId" clId="{46F43FBE-C119-446F-A669-6FB8C433C22B}" dt="2024-06-04T11:34:16.639" v="424" actId="1076"/>
          <ac:spMkLst>
            <pc:docMk/>
            <pc:sldMk cId="444039775" sldId="422"/>
            <ac:spMk id="18" creationId="{175642F4-48C8-78E7-6EAD-E80C402B9A6C}"/>
          </ac:spMkLst>
        </pc:spChg>
        <pc:spChg chg="add mod">
          <ac:chgData name="Orlando Marley Filho" userId="db0f27c2ee340672" providerId="LiveId" clId="{46F43FBE-C119-446F-A669-6FB8C433C22B}" dt="2024-06-04T11:34:16.639" v="424" actId="1076"/>
          <ac:spMkLst>
            <pc:docMk/>
            <pc:sldMk cId="444039775" sldId="422"/>
            <ac:spMk id="20" creationId="{BA979A2C-C90D-4750-8D3F-3DF669B3ADD8}"/>
          </ac:spMkLst>
        </pc:spChg>
        <pc:spChg chg="add mod">
          <ac:chgData name="Orlando Marley Filho" userId="db0f27c2ee340672" providerId="LiveId" clId="{46F43FBE-C119-446F-A669-6FB8C433C22B}" dt="2024-06-04T11:34:16.639" v="424" actId="1076"/>
          <ac:spMkLst>
            <pc:docMk/>
            <pc:sldMk cId="444039775" sldId="422"/>
            <ac:spMk id="22" creationId="{B0C61ECD-4A2F-34CF-CE38-DC04CA77605D}"/>
          </ac:spMkLst>
        </pc:spChg>
        <pc:spChg chg="add mod">
          <ac:chgData name="Orlando Marley Filho" userId="db0f27c2ee340672" providerId="LiveId" clId="{46F43FBE-C119-446F-A669-6FB8C433C22B}" dt="2024-06-04T11:34:16.639" v="424" actId="1076"/>
          <ac:spMkLst>
            <pc:docMk/>
            <pc:sldMk cId="444039775" sldId="422"/>
            <ac:spMk id="24" creationId="{0D388667-3F2E-4525-C156-94292BCEB35E}"/>
          </ac:spMkLst>
        </pc:spChg>
        <pc:spChg chg="add mod">
          <ac:chgData name="Orlando Marley Filho" userId="db0f27c2ee340672" providerId="LiveId" clId="{46F43FBE-C119-446F-A669-6FB8C433C22B}" dt="2024-06-04T11:34:16.639" v="424" actId="1076"/>
          <ac:spMkLst>
            <pc:docMk/>
            <pc:sldMk cId="444039775" sldId="422"/>
            <ac:spMk id="26" creationId="{4DA8BAC7-595F-84E0-2076-4339FE06F0F4}"/>
          </ac:spMkLst>
        </pc:spChg>
        <pc:spChg chg="add mod">
          <ac:chgData name="Orlando Marley Filho" userId="db0f27c2ee340672" providerId="LiveId" clId="{46F43FBE-C119-446F-A669-6FB8C433C22B}" dt="2024-06-04T11:34:16.639" v="424" actId="1076"/>
          <ac:spMkLst>
            <pc:docMk/>
            <pc:sldMk cId="444039775" sldId="422"/>
            <ac:spMk id="28" creationId="{A668F8E6-E04B-D0FB-5873-867BE319868F}"/>
          </ac:spMkLst>
        </pc:spChg>
        <pc:spChg chg="add mod">
          <ac:chgData name="Orlando Marley Filho" userId="db0f27c2ee340672" providerId="LiveId" clId="{46F43FBE-C119-446F-A669-6FB8C433C22B}" dt="2024-06-04T11:34:16.639" v="424" actId="1076"/>
          <ac:spMkLst>
            <pc:docMk/>
            <pc:sldMk cId="444039775" sldId="422"/>
            <ac:spMk id="30" creationId="{9E038742-3D32-8CA4-0242-A144BAB25D75}"/>
          </ac:spMkLst>
        </pc:spChg>
        <pc:spChg chg="add mod">
          <ac:chgData name="Orlando Marley Filho" userId="db0f27c2ee340672" providerId="LiveId" clId="{46F43FBE-C119-446F-A669-6FB8C433C22B}" dt="2024-06-04T11:33:34.976" v="419" actId="571"/>
          <ac:spMkLst>
            <pc:docMk/>
            <pc:sldMk cId="444039775" sldId="422"/>
            <ac:spMk id="31" creationId="{1695D4D0-4E8B-EF41-5467-A8391303766E}"/>
          </ac:spMkLst>
        </pc:spChg>
        <pc:picChg chg="add mod">
          <ac:chgData name="Orlando Marley Filho" userId="db0f27c2ee340672" providerId="LiveId" clId="{46F43FBE-C119-446F-A669-6FB8C433C22B}" dt="2024-06-04T11:34:16.639" v="424" actId="1076"/>
          <ac:picMkLst>
            <pc:docMk/>
            <pc:sldMk cId="444039775" sldId="422"/>
            <ac:picMk id="9" creationId="{D6146686-7272-8E72-0E1C-82D39228C135}"/>
          </ac:picMkLst>
        </pc:picChg>
        <pc:picChg chg="add mod">
          <ac:chgData name="Orlando Marley Filho" userId="db0f27c2ee340672" providerId="LiveId" clId="{46F43FBE-C119-446F-A669-6FB8C433C22B}" dt="2024-06-04T11:34:16.639" v="424" actId="1076"/>
          <ac:picMkLst>
            <pc:docMk/>
            <pc:sldMk cId="444039775" sldId="422"/>
            <ac:picMk id="11" creationId="{005576EB-3A50-A06A-3FCA-F5BDF9622C12}"/>
          </ac:picMkLst>
        </pc:picChg>
        <pc:picChg chg="add mod">
          <ac:chgData name="Orlando Marley Filho" userId="db0f27c2ee340672" providerId="LiveId" clId="{46F43FBE-C119-446F-A669-6FB8C433C22B}" dt="2024-06-04T11:34:16.639" v="424" actId="1076"/>
          <ac:picMkLst>
            <pc:docMk/>
            <pc:sldMk cId="444039775" sldId="422"/>
            <ac:picMk id="13" creationId="{00432F19-62B8-96B1-DEF5-06ACEF0C1D49}"/>
          </ac:picMkLst>
        </pc:picChg>
        <pc:picChg chg="add mod">
          <ac:chgData name="Orlando Marley Filho" userId="db0f27c2ee340672" providerId="LiveId" clId="{46F43FBE-C119-446F-A669-6FB8C433C22B}" dt="2024-06-04T11:34:16.639" v="424" actId="1076"/>
          <ac:picMkLst>
            <pc:docMk/>
            <pc:sldMk cId="444039775" sldId="422"/>
            <ac:picMk id="15" creationId="{291DC62E-8387-7119-4961-378B96E911D0}"/>
          </ac:picMkLst>
        </pc:picChg>
        <pc:picChg chg="add mod">
          <ac:chgData name="Orlando Marley Filho" userId="db0f27c2ee340672" providerId="LiveId" clId="{46F43FBE-C119-446F-A669-6FB8C433C22B}" dt="2024-06-04T11:34:16.639" v="424" actId="1076"/>
          <ac:picMkLst>
            <pc:docMk/>
            <pc:sldMk cId="444039775" sldId="422"/>
            <ac:picMk id="17" creationId="{8D1E3056-A95D-08C4-DA52-CB1AFAC3D94D}"/>
          </ac:picMkLst>
        </pc:picChg>
        <pc:picChg chg="add mod">
          <ac:chgData name="Orlando Marley Filho" userId="db0f27c2ee340672" providerId="LiveId" clId="{46F43FBE-C119-446F-A669-6FB8C433C22B}" dt="2024-06-04T11:34:16.639" v="424" actId="1076"/>
          <ac:picMkLst>
            <pc:docMk/>
            <pc:sldMk cId="444039775" sldId="422"/>
            <ac:picMk id="19" creationId="{B6CEB327-A17C-6782-C687-92C074159F5F}"/>
          </ac:picMkLst>
        </pc:picChg>
        <pc:picChg chg="add mod">
          <ac:chgData name="Orlando Marley Filho" userId="db0f27c2ee340672" providerId="LiveId" clId="{46F43FBE-C119-446F-A669-6FB8C433C22B}" dt="2024-06-04T11:34:16.639" v="424" actId="1076"/>
          <ac:picMkLst>
            <pc:docMk/>
            <pc:sldMk cId="444039775" sldId="422"/>
            <ac:picMk id="21" creationId="{7CB9B5A4-E37B-9A3B-7767-20DBCF80140C}"/>
          </ac:picMkLst>
        </pc:picChg>
        <pc:picChg chg="add mod">
          <ac:chgData name="Orlando Marley Filho" userId="db0f27c2ee340672" providerId="LiveId" clId="{46F43FBE-C119-446F-A669-6FB8C433C22B}" dt="2024-06-04T11:34:16.639" v="424" actId="1076"/>
          <ac:picMkLst>
            <pc:docMk/>
            <pc:sldMk cId="444039775" sldId="422"/>
            <ac:picMk id="23" creationId="{C7DECAA6-D4BC-B715-09FD-CB5B7E018B10}"/>
          </ac:picMkLst>
        </pc:picChg>
        <pc:picChg chg="add mod">
          <ac:chgData name="Orlando Marley Filho" userId="db0f27c2ee340672" providerId="LiveId" clId="{46F43FBE-C119-446F-A669-6FB8C433C22B}" dt="2024-06-04T11:34:16.639" v="424" actId="1076"/>
          <ac:picMkLst>
            <pc:docMk/>
            <pc:sldMk cId="444039775" sldId="422"/>
            <ac:picMk id="25" creationId="{F810DFB1-F2AF-D904-50D9-564478C57936}"/>
          </ac:picMkLst>
        </pc:picChg>
        <pc:picChg chg="add mod">
          <ac:chgData name="Orlando Marley Filho" userId="db0f27c2ee340672" providerId="LiveId" clId="{46F43FBE-C119-446F-A669-6FB8C433C22B}" dt="2024-06-04T11:34:16.639" v="424" actId="1076"/>
          <ac:picMkLst>
            <pc:docMk/>
            <pc:sldMk cId="444039775" sldId="422"/>
            <ac:picMk id="27" creationId="{27C6E5BC-B2D4-050A-3027-FF73098877A3}"/>
          </ac:picMkLst>
        </pc:picChg>
        <pc:picChg chg="add mod">
          <ac:chgData name="Orlando Marley Filho" userId="db0f27c2ee340672" providerId="LiveId" clId="{46F43FBE-C119-446F-A669-6FB8C433C22B}" dt="2024-06-04T11:34:16.639" v="424" actId="1076"/>
          <ac:picMkLst>
            <pc:docMk/>
            <pc:sldMk cId="444039775" sldId="422"/>
            <ac:picMk id="29" creationId="{156D5B4A-303D-B5F0-6F59-231D0EA6299F}"/>
          </ac:picMkLst>
        </pc:picChg>
      </pc:sldChg>
      <pc:sldChg chg="addSp modSp add mod ord modTransition modAnim">
        <pc:chgData name="Orlando Marley Filho" userId="db0f27c2ee340672" providerId="LiveId" clId="{46F43FBE-C119-446F-A669-6FB8C433C22B}" dt="2024-06-07T13:41:13.510" v="5751" actId="1076"/>
        <pc:sldMkLst>
          <pc:docMk/>
          <pc:sldMk cId="3624497960" sldId="423"/>
        </pc:sldMkLst>
        <pc:spChg chg="add mod">
          <ac:chgData name="Orlando Marley Filho" userId="db0f27c2ee340672" providerId="LiveId" clId="{46F43FBE-C119-446F-A669-6FB8C433C22B}" dt="2024-06-07T13:41:13.510" v="5751" actId="1076"/>
          <ac:spMkLst>
            <pc:docMk/>
            <pc:sldMk cId="3624497960" sldId="423"/>
            <ac:spMk id="2" creationId="{12E02CF8-7405-2DB8-7909-69624E498AF5}"/>
          </ac:spMkLst>
        </pc:spChg>
        <pc:spChg chg="mod">
          <ac:chgData name="Orlando Marley Filho" userId="db0f27c2ee340672" providerId="LiveId" clId="{46F43FBE-C119-446F-A669-6FB8C433C22B}" dt="2024-06-04T11:51:06.146" v="592" actId="20577"/>
          <ac:spMkLst>
            <pc:docMk/>
            <pc:sldMk cId="3624497960" sldId="423"/>
            <ac:spMk id="3" creationId="{C0CE5EBF-BD8E-689D-AEBA-B1675499050A}"/>
          </ac:spMkLst>
        </pc:spChg>
        <pc:graphicFrameChg chg="mod">
          <ac:chgData name="Orlando Marley Filho" userId="db0f27c2ee340672" providerId="LiveId" clId="{46F43FBE-C119-446F-A669-6FB8C433C22B}" dt="2024-06-04T11:53:36.006" v="659" actId="2711"/>
          <ac:graphicFrameMkLst>
            <pc:docMk/>
            <pc:sldMk cId="3624497960" sldId="423"/>
            <ac:graphicFrameMk id="130" creationId="{304D6D49-9EA4-5A03-5B41-6EB572A1E82F}"/>
          </ac:graphicFrameMkLst>
        </pc:graphicFrameChg>
      </pc:sldChg>
      <pc:sldChg chg="new del">
        <pc:chgData name="Orlando Marley Filho" userId="db0f27c2ee340672" providerId="LiveId" clId="{46F43FBE-C119-446F-A669-6FB8C433C22B}" dt="2024-06-04T11:48:43.529" v="556" actId="680"/>
        <pc:sldMkLst>
          <pc:docMk/>
          <pc:sldMk cId="3998764410" sldId="423"/>
        </pc:sldMkLst>
      </pc:sldChg>
      <pc:sldChg chg="modSp add mod ord modTransition modAnim">
        <pc:chgData name="Orlando Marley Filho" userId="db0f27c2ee340672" providerId="LiveId" clId="{46F43FBE-C119-446F-A669-6FB8C433C22B}" dt="2024-06-07T13:46:51.323" v="5818" actId="122"/>
        <pc:sldMkLst>
          <pc:docMk/>
          <pc:sldMk cId="540143251" sldId="424"/>
        </pc:sldMkLst>
        <pc:spChg chg="mod">
          <ac:chgData name="Orlando Marley Filho" userId="db0f27c2ee340672" providerId="LiveId" clId="{46F43FBE-C119-446F-A669-6FB8C433C22B}" dt="2024-06-07T13:46:51.323" v="5818" actId="122"/>
          <ac:spMkLst>
            <pc:docMk/>
            <pc:sldMk cId="540143251" sldId="424"/>
            <ac:spMk id="3" creationId="{C0CE5EBF-BD8E-689D-AEBA-B1675499050A}"/>
          </ac:spMkLst>
        </pc:spChg>
        <pc:graphicFrameChg chg="mod">
          <ac:chgData name="Orlando Marley Filho" userId="db0f27c2ee340672" providerId="LiveId" clId="{46F43FBE-C119-446F-A669-6FB8C433C22B}" dt="2024-06-04T11:56:35.326" v="710" actId="207"/>
          <ac:graphicFrameMkLst>
            <pc:docMk/>
            <pc:sldMk cId="540143251" sldId="424"/>
            <ac:graphicFrameMk id="130" creationId="{304D6D49-9EA4-5A03-5B41-6EB572A1E82F}"/>
          </ac:graphicFrameMkLst>
        </pc:graphicFrameChg>
      </pc:sldChg>
      <pc:sldChg chg="addSp delSp add del setBg delDesignElem">
        <pc:chgData name="Orlando Marley Filho" userId="db0f27c2ee340672" providerId="LiveId" clId="{46F43FBE-C119-446F-A669-6FB8C433C22B}" dt="2024-06-04T11:48:43.485" v="555"/>
        <pc:sldMkLst>
          <pc:docMk/>
          <pc:sldMk cId="2414209802" sldId="424"/>
        </pc:sldMkLst>
        <pc:spChg chg="add del">
          <ac:chgData name="Orlando Marley Filho" userId="db0f27c2ee340672" providerId="LiveId" clId="{46F43FBE-C119-446F-A669-6FB8C433C22B}" dt="2024-06-04T11:48:43.485" v="555"/>
          <ac:spMkLst>
            <pc:docMk/>
            <pc:sldMk cId="2414209802" sldId="424"/>
            <ac:spMk id="144" creationId="{9228552E-C8B1-4A80-8448-0787CE0FC704}"/>
          </ac:spMkLst>
        </pc:spChg>
      </pc:sldChg>
      <pc:sldChg chg="modSp add mod ord modTransition modAnim">
        <pc:chgData name="Orlando Marley Filho" userId="db0f27c2ee340672" providerId="LiveId" clId="{46F43FBE-C119-446F-A669-6FB8C433C22B}" dt="2024-06-07T13:46:56.339" v="5819" actId="122"/>
        <pc:sldMkLst>
          <pc:docMk/>
          <pc:sldMk cId="1934740053" sldId="425"/>
        </pc:sldMkLst>
        <pc:spChg chg="mod">
          <ac:chgData name="Orlando Marley Filho" userId="db0f27c2ee340672" providerId="LiveId" clId="{46F43FBE-C119-446F-A669-6FB8C433C22B}" dt="2024-06-07T13:46:56.339" v="5819" actId="122"/>
          <ac:spMkLst>
            <pc:docMk/>
            <pc:sldMk cId="1934740053" sldId="425"/>
            <ac:spMk id="3" creationId="{C0CE5EBF-BD8E-689D-AEBA-B1675499050A}"/>
          </ac:spMkLst>
        </pc:spChg>
        <pc:graphicFrameChg chg="mod">
          <ac:chgData name="Orlando Marley Filho" userId="db0f27c2ee340672" providerId="LiveId" clId="{46F43FBE-C119-446F-A669-6FB8C433C22B}" dt="2024-06-04T11:58:20.336" v="763" actId="207"/>
          <ac:graphicFrameMkLst>
            <pc:docMk/>
            <pc:sldMk cId="1934740053" sldId="425"/>
            <ac:graphicFrameMk id="130" creationId="{304D6D49-9EA4-5A03-5B41-6EB572A1E82F}"/>
          </ac:graphicFrameMkLst>
        </pc:graphicFrameChg>
      </pc:sldChg>
      <pc:sldChg chg="modSp add mod ord modTransition modAnim">
        <pc:chgData name="Orlando Marley Filho" userId="db0f27c2ee340672" providerId="LiveId" clId="{46F43FBE-C119-446F-A669-6FB8C433C22B}" dt="2024-06-07T13:46:59.907" v="5820" actId="122"/>
        <pc:sldMkLst>
          <pc:docMk/>
          <pc:sldMk cId="1713907776" sldId="426"/>
        </pc:sldMkLst>
        <pc:spChg chg="mod">
          <ac:chgData name="Orlando Marley Filho" userId="db0f27c2ee340672" providerId="LiveId" clId="{46F43FBE-C119-446F-A669-6FB8C433C22B}" dt="2024-06-07T13:46:59.907" v="5820" actId="122"/>
          <ac:spMkLst>
            <pc:docMk/>
            <pc:sldMk cId="1713907776" sldId="426"/>
            <ac:spMk id="3" creationId="{C0CE5EBF-BD8E-689D-AEBA-B1675499050A}"/>
          </ac:spMkLst>
        </pc:spChg>
        <pc:graphicFrameChg chg="mod">
          <ac:chgData name="Orlando Marley Filho" userId="db0f27c2ee340672" providerId="LiveId" clId="{46F43FBE-C119-446F-A669-6FB8C433C22B}" dt="2024-06-04T11:59:26.288" v="797" actId="207"/>
          <ac:graphicFrameMkLst>
            <pc:docMk/>
            <pc:sldMk cId="1713907776" sldId="426"/>
            <ac:graphicFrameMk id="130" creationId="{304D6D49-9EA4-5A03-5B41-6EB572A1E82F}"/>
          </ac:graphicFrameMkLst>
        </pc:graphicFrameChg>
      </pc:sldChg>
      <pc:sldChg chg="addSp delSp modSp add mod ord setClrOvrMap">
        <pc:chgData name="Orlando Marley Filho" userId="db0f27c2ee340672" providerId="LiveId" clId="{46F43FBE-C119-446F-A669-6FB8C433C22B}" dt="2024-07-29T13:46:29.907" v="9727" actId="20577"/>
        <pc:sldMkLst>
          <pc:docMk/>
          <pc:sldMk cId="1733437021" sldId="427"/>
        </pc:sldMkLst>
        <pc:spChg chg="mod">
          <ac:chgData name="Orlando Marley Filho" userId="db0f27c2ee340672" providerId="LiveId" clId="{46F43FBE-C119-446F-A669-6FB8C433C22B}" dt="2024-07-29T13:46:29.907" v="9727" actId="20577"/>
          <ac:spMkLst>
            <pc:docMk/>
            <pc:sldMk cId="1733437021" sldId="427"/>
            <ac:spMk id="3" creationId="{C0CE5EBF-BD8E-689D-AEBA-B1675499050A}"/>
          </ac:spMkLst>
        </pc:spChg>
        <pc:spChg chg="add del">
          <ac:chgData name="Orlando Marley Filho" userId="db0f27c2ee340672" providerId="LiveId" clId="{46F43FBE-C119-446F-A669-6FB8C433C22B}" dt="2024-06-04T12:01:17.323" v="820" actId="26606"/>
          <ac:spMkLst>
            <pc:docMk/>
            <pc:sldMk cId="1733437021" sldId="427"/>
            <ac:spMk id="149" creationId="{96CF2A2B-0745-440C-9224-C5C6A0A4286F}"/>
          </ac:spMkLst>
        </pc:spChg>
        <pc:spChg chg="add del">
          <ac:chgData name="Orlando Marley Filho" userId="db0f27c2ee340672" providerId="LiveId" clId="{46F43FBE-C119-446F-A669-6FB8C433C22B}" dt="2024-06-04T12:01:17.323" v="820" actId="26606"/>
          <ac:spMkLst>
            <pc:docMk/>
            <pc:sldMk cId="1733437021" sldId="427"/>
            <ac:spMk id="151" creationId="{75BE6D6B-84C9-4D2B-97EB-773B7369EF82}"/>
          </ac:spMkLst>
        </pc:spChg>
        <pc:spChg chg="add del">
          <ac:chgData name="Orlando Marley Filho" userId="db0f27c2ee340672" providerId="LiveId" clId="{46F43FBE-C119-446F-A669-6FB8C433C22B}" dt="2024-06-04T12:01:10.847" v="817" actId="26606"/>
          <ac:spMkLst>
            <pc:docMk/>
            <pc:sldMk cId="1733437021" sldId="427"/>
            <ac:spMk id="153" creationId="{657F69E0-C4B0-4BEC-A689-4F8D877F05D4}"/>
          </ac:spMkLst>
        </pc:spChg>
        <pc:spChg chg="add">
          <ac:chgData name="Orlando Marley Filho" userId="db0f27c2ee340672" providerId="LiveId" clId="{46F43FBE-C119-446F-A669-6FB8C433C22B}" dt="2024-06-04T12:01:17.323" v="820" actId="26606"/>
          <ac:spMkLst>
            <pc:docMk/>
            <pc:sldMk cId="1733437021" sldId="427"/>
            <ac:spMk id="154" creationId="{657F69E0-C4B0-4BEC-A689-4F8D877F05D4}"/>
          </ac:spMkLst>
        </pc:spChg>
        <pc:spChg chg="add">
          <ac:chgData name="Orlando Marley Filho" userId="db0f27c2ee340672" providerId="LiveId" clId="{46F43FBE-C119-446F-A669-6FB8C433C22B}" dt="2024-06-04T12:01:17.323" v="820" actId="26606"/>
          <ac:spMkLst>
            <pc:docMk/>
            <pc:sldMk cId="1733437021" sldId="427"/>
            <ac:spMk id="155" creationId="{9F6380B4-6A1C-481E-8408-B4E6C75B9B81}"/>
          </ac:spMkLst>
        </pc:spChg>
        <pc:spChg chg="add del">
          <ac:chgData name="Orlando Marley Filho" userId="db0f27c2ee340672" providerId="LiveId" clId="{46F43FBE-C119-446F-A669-6FB8C433C22B}" dt="2024-06-04T12:01:10.847" v="817" actId="26606"/>
          <ac:spMkLst>
            <pc:docMk/>
            <pc:sldMk cId="1733437021" sldId="427"/>
            <ac:spMk id="158" creationId="{9F6380B4-6A1C-481E-8408-B4E6C75B9B81}"/>
          </ac:spMkLst>
        </pc:spChg>
        <pc:grpChg chg="add del">
          <ac:chgData name="Orlando Marley Filho" userId="db0f27c2ee340672" providerId="LiveId" clId="{46F43FBE-C119-446F-A669-6FB8C433C22B}" dt="2024-06-04T12:00:21.759" v="813" actId="26606"/>
          <ac:grpSpMkLst>
            <pc:docMk/>
            <pc:sldMk cId="1733437021" sldId="427"/>
            <ac:grpSpMk id="156" creationId="{0E76F6F3-F5F0-B26D-1B63-73AD0299B731}"/>
          </ac:grpSpMkLst>
        </pc:grpChg>
        <pc:graphicFrameChg chg="del mod">
          <ac:chgData name="Orlando Marley Filho" userId="db0f27c2ee340672" providerId="LiveId" clId="{46F43FBE-C119-446F-A669-6FB8C433C22B}" dt="2024-06-04T11:59:54.034" v="803" actId="478"/>
          <ac:graphicFrameMkLst>
            <pc:docMk/>
            <pc:sldMk cId="1733437021" sldId="427"/>
            <ac:graphicFrameMk id="130" creationId="{304D6D49-9EA4-5A03-5B41-6EB572A1E82F}"/>
          </ac:graphicFrameMkLst>
        </pc:graphicFrameChg>
        <pc:picChg chg="mod ord">
          <ac:chgData name="Orlando Marley Filho" userId="db0f27c2ee340672" providerId="LiveId" clId="{46F43FBE-C119-446F-A669-6FB8C433C22B}" dt="2024-06-04T12:01:17.323" v="820" actId="26606"/>
          <ac:picMkLst>
            <pc:docMk/>
            <pc:sldMk cId="1733437021" sldId="427"/>
            <ac:picMk id="131" creationId="{2B328895-9693-3A6D-FE42-55F7BC92F612}"/>
          </ac:picMkLst>
        </pc:picChg>
      </pc:sldChg>
      <pc:sldChg chg="addSp delSp modSp new mod ord modAnim modNotesTx">
        <pc:chgData name="Orlando Marley Filho" userId="db0f27c2ee340672" providerId="LiveId" clId="{46F43FBE-C119-446F-A669-6FB8C433C22B}" dt="2024-07-29T12:40:43.221" v="9328"/>
        <pc:sldMkLst>
          <pc:docMk/>
          <pc:sldMk cId="1549976048" sldId="428"/>
        </pc:sldMkLst>
        <pc:spChg chg="mod">
          <ac:chgData name="Orlando Marley Filho" userId="db0f27c2ee340672" providerId="LiveId" clId="{46F43FBE-C119-446F-A669-6FB8C433C22B}" dt="2024-06-07T13:51:30.308" v="5865" actId="1076"/>
          <ac:spMkLst>
            <pc:docMk/>
            <pc:sldMk cId="1549976048" sldId="428"/>
            <ac:spMk id="2" creationId="{C344F00F-BE83-8020-0372-4B02F77F5FD9}"/>
          </ac:spMkLst>
        </pc:spChg>
        <pc:spChg chg="del">
          <ac:chgData name="Orlando Marley Filho" userId="db0f27c2ee340672" providerId="LiveId" clId="{46F43FBE-C119-446F-A669-6FB8C433C22B}" dt="2024-06-04T13:34:51.404" v="1086" actId="478"/>
          <ac:spMkLst>
            <pc:docMk/>
            <pc:sldMk cId="1549976048" sldId="428"/>
            <ac:spMk id="3" creationId="{59F9AE3B-7AC2-23C8-7A3F-5DF54AC817D4}"/>
          </ac:spMkLst>
        </pc:spChg>
        <pc:spChg chg="add del mod">
          <ac:chgData name="Orlando Marley Filho" userId="db0f27c2ee340672" providerId="LiveId" clId="{46F43FBE-C119-446F-A669-6FB8C433C22B}" dt="2024-06-04T14:16:04.536" v="1242" actId="478"/>
          <ac:spMkLst>
            <pc:docMk/>
            <pc:sldMk cId="1549976048" sldId="428"/>
            <ac:spMk id="6" creationId="{09C1ABCC-E297-529C-C8AD-112D6757D320}"/>
          </ac:spMkLst>
        </pc:spChg>
        <pc:spChg chg="add mod">
          <ac:chgData name="Orlando Marley Filho" userId="db0f27c2ee340672" providerId="LiveId" clId="{46F43FBE-C119-446F-A669-6FB8C433C22B}" dt="2024-07-29T12:27:27.725" v="9267" actId="1076"/>
          <ac:spMkLst>
            <pc:docMk/>
            <pc:sldMk cId="1549976048" sldId="428"/>
            <ac:spMk id="8" creationId="{06E78975-9BA6-D6C0-9B5D-66F2546DD0E4}"/>
          </ac:spMkLst>
        </pc:spChg>
        <pc:spChg chg="add mod">
          <ac:chgData name="Orlando Marley Filho" userId="db0f27c2ee340672" providerId="LiveId" clId="{46F43FBE-C119-446F-A669-6FB8C433C22B}" dt="2024-06-04T14:07:11.785" v="1181"/>
          <ac:spMkLst>
            <pc:docMk/>
            <pc:sldMk cId="1549976048" sldId="428"/>
            <ac:spMk id="10" creationId="{EADCACFD-A73F-D036-1F7B-D789FF29DB9E}"/>
          </ac:spMkLst>
        </pc:spChg>
        <pc:spChg chg="add mod">
          <ac:chgData name="Orlando Marley Filho" userId="db0f27c2ee340672" providerId="LiveId" clId="{46F43FBE-C119-446F-A669-6FB8C433C22B}" dt="2024-06-04T14:07:11.785" v="1181"/>
          <ac:spMkLst>
            <pc:docMk/>
            <pc:sldMk cId="1549976048" sldId="428"/>
            <ac:spMk id="11" creationId="{C80781D8-A204-D6AF-18D1-1D65EFA5311B}"/>
          </ac:spMkLst>
        </pc:spChg>
        <pc:spChg chg="add del mod">
          <ac:chgData name="Orlando Marley Filho" userId="db0f27c2ee340672" providerId="LiveId" clId="{46F43FBE-C119-446F-A669-6FB8C433C22B}" dt="2024-06-04T14:16:22.096" v="1245" actId="478"/>
          <ac:spMkLst>
            <pc:docMk/>
            <pc:sldMk cId="1549976048" sldId="428"/>
            <ac:spMk id="13" creationId="{A9A2DA13-3CF4-0091-B5AB-DF648E44D3B5}"/>
          </ac:spMkLst>
        </pc:spChg>
        <pc:spChg chg="add mod">
          <ac:chgData name="Orlando Marley Filho" userId="db0f27c2ee340672" providerId="LiveId" clId="{46F43FBE-C119-446F-A669-6FB8C433C22B}" dt="2024-06-06T15:47:02.097" v="4353" actId="1076"/>
          <ac:spMkLst>
            <pc:docMk/>
            <pc:sldMk cId="1549976048" sldId="428"/>
            <ac:spMk id="13" creationId="{D955CD84-DD42-2B2F-D895-89F107EC371E}"/>
          </ac:spMkLst>
        </pc:spChg>
        <pc:spChg chg="add mod">
          <ac:chgData name="Orlando Marley Filho" userId="db0f27c2ee340672" providerId="LiveId" clId="{46F43FBE-C119-446F-A669-6FB8C433C22B}" dt="2024-07-29T12:27:27.725" v="9267" actId="1076"/>
          <ac:spMkLst>
            <pc:docMk/>
            <pc:sldMk cId="1549976048" sldId="428"/>
            <ac:spMk id="14" creationId="{2DE8A9E5-0800-CBDC-EBAC-E33066F68F1A}"/>
          </ac:spMkLst>
        </pc:spChg>
        <pc:spChg chg="add mod">
          <ac:chgData name="Orlando Marley Filho" userId="db0f27c2ee340672" providerId="LiveId" clId="{46F43FBE-C119-446F-A669-6FB8C433C22B}" dt="2024-06-06T15:47:02.097" v="4353" actId="1076"/>
          <ac:spMkLst>
            <pc:docMk/>
            <pc:sldMk cId="1549976048" sldId="428"/>
            <ac:spMk id="15" creationId="{F6297A2C-607F-FF3F-B8C9-A4FB8B1A3649}"/>
          </ac:spMkLst>
        </pc:spChg>
        <pc:spChg chg="mod topLvl">
          <ac:chgData name="Orlando Marley Filho" userId="db0f27c2ee340672" providerId="LiveId" clId="{46F43FBE-C119-446F-A669-6FB8C433C22B}" dt="2024-06-06T15:39:10.731" v="4268" actId="14100"/>
          <ac:spMkLst>
            <pc:docMk/>
            <pc:sldMk cId="1549976048" sldId="428"/>
            <ac:spMk id="16" creationId="{9DFFA367-886B-E357-3180-B25ED7679EDA}"/>
          </ac:spMkLst>
        </pc:spChg>
        <pc:spChg chg="mod">
          <ac:chgData name="Orlando Marley Filho" userId="db0f27c2ee340672" providerId="LiveId" clId="{46F43FBE-C119-446F-A669-6FB8C433C22B}" dt="2024-06-06T15:37:40.136" v="4249" actId="14100"/>
          <ac:spMkLst>
            <pc:docMk/>
            <pc:sldMk cId="1549976048" sldId="428"/>
            <ac:spMk id="19" creationId="{87F5427C-158C-023D-4899-1AC18C4649FB}"/>
          </ac:spMkLst>
        </pc:spChg>
        <pc:spChg chg="mod">
          <ac:chgData name="Orlando Marley Filho" userId="db0f27c2ee340672" providerId="LiveId" clId="{46F43FBE-C119-446F-A669-6FB8C433C22B}" dt="2024-06-04T14:22:04.625" v="1361" actId="21"/>
          <ac:spMkLst>
            <pc:docMk/>
            <pc:sldMk cId="1549976048" sldId="428"/>
            <ac:spMk id="22" creationId="{DE8FF334-4372-1A1C-FFF6-0863B55DADF5}"/>
          </ac:spMkLst>
        </pc:spChg>
        <pc:spChg chg="add mod">
          <ac:chgData name="Orlando Marley Filho" userId="db0f27c2ee340672" providerId="LiveId" clId="{46F43FBE-C119-446F-A669-6FB8C433C22B}" dt="2024-06-06T15:47:02.097" v="4353" actId="1076"/>
          <ac:spMkLst>
            <pc:docMk/>
            <pc:sldMk cId="1549976048" sldId="428"/>
            <ac:spMk id="26" creationId="{6802F255-0737-ED9F-15F2-2C3C3FDD67BF}"/>
          </ac:spMkLst>
        </pc:spChg>
        <pc:spChg chg="add mod">
          <ac:chgData name="Orlando Marley Filho" userId="db0f27c2ee340672" providerId="LiveId" clId="{46F43FBE-C119-446F-A669-6FB8C433C22B}" dt="2024-07-29T12:27:27.725" v="9267" actId="1076"/>
          <ac:spMkLst>
            <pc:docMk/>
            <pc:sldMk cId="1549976048" sldId="428"/>
            <ac:spMk id="27" creationId="{658950B6-C956-7E5F-7598-1837FEE328B2}"/>
          </ac:spMkLst>
        </pc:spChg>
        <pc:spChg chg="add mod">
          <ac:chgData name="Orlando Marley Filho" userId="db0f27c2ee340672" providerId="LiveId" clId="{46F43FBE-C119-446F-A669-6FB8C433C22B}" dt="2024-07-29T12:27:27.725" v="9267" actId="1076"/>
          <ac:spMkLst>
            <pc:docMk/>
            <pc:sldMk cId="1549976048" sldId="428"/>
            <ac:spMk id="28" creationId="{664457E6-286D-883E-34AB-DBBD9C7D9239}"/>
          </ac:spMkLst>
        </pc:spChg>
        <pc:spChg chg="add del mod">
          <ac:chgData name="Orlando Marley Filho" userId="db0f27c2ee340672" providerId="LiveId" clId="{46F43FBE-C119-446F-A669-6FB8C433C22B}" dt="2024-06-04T14:17:58.864" v="1290" actId="478"/>
          <ac:spMkLst>
            <pc:docMk/>
            <pc:sldMk cId="1549976048" sldId="428"/>
            <ac:spMk id="28" creationId="{94417D98-A785-5A1E-EEA7-54617F0A82DF}"/>
          </ac:spMkLst>
        </pc:spChg>
        <pc:spChg chg="add del mod">
          <ac:chgData name="Orlando Marley Filho" userId="db0f27c2ee340672" providerId="LiveId" clId="{46F43FBE-C119-446F-A669-6FB8C433C22B}" dt="2024-06-06T15:05:28.106" v="3669"/>
          <ac:spMkLst>
            <pc:docMk/>
            <pc:sldMk cId="1549976048" sldId="428"/>
            <ac:spMk id="29" creationId="{80A3760E-F9B6-825A-15AD-30124584365B}"/>
          </ac:spMkLst>
        </pc:spChg>
        <pc:spChg chg="add mod">
          <ac:chgData name="Orlando Marley Filho" userId="db0f27c2ee340672" providerId="LiveId" clId="{46F43FBE-C119-446F-A669-6FB8C433C22B}" dt="2024-06-04T14:17:53.683" v="1289" actId="1076"/>
          <ac:spMkLst>
            <pc:docMk/>
            <pc:sldMk cId="1549976048" sldId="428"/>
            <ac:spMk id="30" creationId="{187EAC17-C055-9521-21FD-F267F07E8F4A}"/>
          </ac:spMkLst>
        </pc:spChg>
        <pc:spChg chg="mod">
          <ac:chgData name="Orlando Marley Filho" userId="db0f27c2ee340672" providerId="LiveId" clId="{46F43FBE-C119-446F-A669-6FB8C433C22B}" dt="2024-06-04T14:38:17.255" v="1529"/>
          <ac:spMkLst>
            <pc:docMk/>
            <pc:sldMk cId="1549976048" sldId="428"/>
            <ac:spMk id="32" creationId="{B08CAB17-F382-F614-04D0-2F84635BBF95}"/>
          </ac:spMkLst>
        </pc:spChg>
        <pc:spChg chg="add mod">
          <ac:chgData name="Orlando Marley Filho" userId="db0f27c2ee340672" providerId="LiveId" clId="{46F43FBE-C119-446F-A669-6FB8C433C22B}" dt="2024-06-06T15:47:02.097" v="4353" actId="1076"/>
          <ac:spMkLst>
            <pc:docMk/>
            <pc:sldMk cId="1549976048" sldId="428"/>
            <ac:spMk id="35" creationId="{C22DB9E7-1016-3CEC-5611-E6971888D87F}"/>
          </ac:spMkLst>
        </pc:spChg>
        <pc:spChg chg="add del mod">
          <ac:chgData name="Orlando Marley Filho" userId="db0f27c2ee340672" providerId="LiveId" clId="{46F43FBE-C119-446F-A669-6FB8C433C22B}" dt="2024-06-06T15:12:46.767" v="3810" actId="478"/>
          <ac:spMkLst>
            <pc:docMk/>
            <pc:sldMk cId="1549976048" sldId="428"/>
            <ac:spMk id="36" creationId="{10ACE542-0CA3-90E4-3DC0-9A9F37C86704}"/>
          </ac:spMkLst>
        </pc:spChg>
        <pc:spChg chg="add mod">
          <ac:chgData name="Orlando Marley Filho" userId="db0f27c2ee340672" providerId="LiveId" clId="{46F43FBE-C119-446F-A669-6FB8C433C22B}" dt="2024-06-06T15:47:02.097" v="4353" actId="1076"/>
          <ac:spMkLst>
            <pc:docMk/>
            <pc:sldMk cId="1549976048" sldId="428"/>
            <ac:spMk id="37" creationId="{CBBEDB1E-A59D-BD79-1F96-003DB3F0A7B9}"/>
          </ac:spMkLst>
        </pc:spChg>
        <pc:spChg chg="add mod">
          <ac:chgData name="Orlando Marley Filho" userId="db0f27c2ee340672" providerId="LiveId" clId="{46F43FBE-C119-446F-A669-6FB8C433C22B}" dt="2024-06-06T15:47:02.097" v="4353" actId="1076"/>
          <ac:spMkLst>
            <pc:docMk/>
            <pc:sldMk cId="1549976048" sldId="428"/>
            <ac:spMk id="38" creationId="{BBBF0187-5BF0-F5CE-E518-62C9F3574CB7}"/>
          </ac:spMkLst>
        </pc:spChg>
        <pc:spChg chg="add mod">
          <ac:chgData name="Orlando Marley Filho" userId="db0f27c2ee340672" providerId="LiveId" clId="{46F43FBE-C119-446F-A669-6FB8C433C22B}" dt="2024-06-06T15:47:02.097" v="4353" actId="1076"/>
          <ac:spMkLst>
            <pc:docMk/>
            <pc:sldMk cId="1549976048" sldId="428"/>
            <ac:spMk id="39" creationId="{D140EA55-A31A-C5B7-69DD-DF570DE3B53D}"/>
          </ac:spMkLst>
        </pc:spChg>
        <pc:spChg chg="add del mod">
          <ac:chgData name="Orlando Marley Filho" userId="db0f27c2ee340672" providerId="LiveId" clId="{46F43FBE-C119-446F-A669-6FB8C433C22B}" dt="2024-06-06T15:17:49.223" v="3926" actId="478"/>
          <ac:spMkLst>
            <pc:docMk/>
            <pc:sldMk cId="1549976048" sldId="428"/>
            <ac:spMk id="40" creationId="{8C3CBEC4-0A6F-F5E2-7312-0D6F8A37A3CE}"/>
          </ac:spMkLst>
        </pc:spChg>
        <pc:spChg chg="add mod">
          <ac:chgData name="Orlando Marley Filho" userId="db0f27c2ee340672" providerId="LiveId" clId="{46F43FBE-C119-446F-A669-6FB8C433C22B}" dt="2024-06-06T15:47:02.097" v="4353" actId="1076"/>
          <ac:spMkLst>
            <pc:docMk/>
            <pc:sldMk cId="1549976048" sldId="428"/>
            <ac:spMk id="41" creationId="{0179C84F-E125-18F4-6650-AB4753BE2F04}"/>
          </ac:spMkLst>
        </pc:spChg>
        <pc:spChg chg="add mod">
          <ac:chgData name="Orlando Marley Filho" userId="db0f27c2ee340672" providerId="LiveId" clId="{46F43FBE-C119-446F-A669-6FB8C433C22B}" dt="2024-06-06T15:47:02.097" v="4353" actId="1076"/>
          <ac:spMkLst>
            <pc:docMk/>
            <pc:sldMk cId="1549976048" sldId="428"/>
            <ac:spMk id="42" creationId="{B0BEE3F1-63E1-CFD9-D662-B2D7CFAF9278}"/>
          </ac:spMkLst>
        </pc:spChg>
        <pc:spChg chg="add mod">
          <ac:chgData name="Orlando Marley Filho" userId="db0f27c2ee340672" providerId="LiveId" clId="{46F43FBE-C119-446F-A669-6FB8C433C22B}" dt="2024-06-06T15:47:02.097" v="4353" actId="1076"/>
          <ac:spMkLst>
            <pc:docMk/>
            <pc:sldMk cId="1549976048" sldId="428"/>
            <ac:spMk id="43" creationId="{2B73F800-6C41-8051-4E28-D65ECF3FC94E}"/>
          </ac:spMkLst>
        </pc:spChg>
        <pc:spChg chg="add mod">
          <ac:chgData name="Orlando Marley Filho" userId="db0f27c2ee340672" providerId="LiveId" clId="{46F43FBE-C119-446F-A669-6FB8C433C22B}" dt="2024-06-06T15:47:02.097" v="4353" actId="1076"/>
          <ac:spMkLst>
            <pc:docMk/>
            <pc:sldMk cId="1549976048" sldId="428"/>
            <ac:spMk id="44" creationId="{0DE61D63-9441-97C2-B25C-B1404B06329A}"/>
          </ac:spMkLst>
        </pc:spChg>
        <pc:spChg chg="add mod">
          <ac:chgData name="Orlando Marley Filho" userId="db0f27c2ee340672" providerId="LiveId" clId="{46F43FBE-C119-446F-A669-6FB8C433C22B}" dt="2024-06-06T15:47:02.097" v="4353" actId="1076"/>
          <ac:spMkLst>
            <pc:docMk/>
            <pc:sldMk cId="1549976048" sldId="428"/>
            <ac:spMk id="45" creationId="{E92563DF-A62A-51FD-6C19-B79F01BCEF91}"/>
          </ac:spMkLst>
        </pc:spChg>
        <pc:spChg chg="add del mod">
          <ac:chgData name="Orlando Marley Filho" userId="db0f27c2ee340672" providerId="LiveId" clId="{46F43FBE-C119-446F-A669-6FB8C433C22B}" dt="2024-06-06T15:29:02.744" v="4077"/>
          <ac:spMkLst>
            <pc:docMk/>
            <pc:sldMk cId="1549976048" sldId="428"/>
            <ac:spMk id="46" creationId="{72BB6899-73F3-F6AB-47FB-6CC80F6EC371}"/>
          </ac:spMkLst>
        </pc:spChg>
        <pc:spChg chg="add del mod">
          <ac:chgData name="Orlando Marley Filho" userId="db0f27c2ee340672" providerId="LiveId" clId="{46F43FBE-C119-446F-A669-6FB8C433C22B}" dt="2024-06-06T15:29:41.084" v="4136" actId="478"/>
          <ac:spMkLst>
            <pc:docMk/>
            <pc:sldMk cId="1549976048" sldId="428"/>
            <ac:spMk id="47" creationId="{3ADA9844-5539-75EE-5FA9-CCEEF27899FA}"/>
          </ac:spMkLst>
        </pc:spChg>
        <pc:spChg chg="add del mod">
          <ac:chgData name="Orlando Marley Filho" userId="db0f27c2ee340672" providerId="LiveId" clId="{46F43FBE-C119-446F-A669-6FB8C433C22B}" dt="2024-06-06T15:31:43.237" v="4174" actId="478"/>
          <ac:spMkLst>
            <pc:docMk/>
            <pc:sldMk cId="1549976048" sldId="428"/>
            <ac:spMk id="48" creationId="{F96DBCD2-9C19-3FF9-1BAD-AB106B0C3A3D}"/>
          </ac:spMkLst>
        </pc:spChg>
        <pc:spChg chg="add mod">
          <ac:chgData name="Orlando Marley Filho" userId="db0f27c2ee340672" providerId="LiveId" clId="{46F43FBE-C119-446F-A669-6FB8C433C22B}" dt="2024-06-06T15:32:19.130" v="4179" actId="1076"/>
          <ac:spMkLst>
            <pc:docMk/>
            <pc:sldMk cId="1549976048" sldId="428"/>
            <ac:spMk id="50" creationId="{A57ABC10-00E7-8C96-5923-97150C17C305}"/>
          </ac:spMkLst>
        </pc:spChg>
        <pc:spChg chg="add mod">
          <ac:chgData name="Orlando Marley Filho" userId="db0f27c2ee340672" providerId="LiveId" clId="{46F43FBE-C119-446F-A669-6FB8C433C22B}" dt="2024-06-06T15:49:23.689" v="4421" actId="1076"/>
          <ac:spMkLst>
            <pc:docMk/>
            <pc:sldMk cId="1549976048" sldId="428"/>
            <ac:spMk id="52" creationId="{2DB6C2D1-2632-1EE9-B213-D39F137DA96E}"/>
          </ac:spMkLst>
        </pc:spChg>
        <pc:spChg chg="add mod">
          <ac:chgData name="Orlando Marley Filho" userId="db0f27c2ee340672" providerId="LiveId" clId="{46F43FBE-C119-446F-A669-6FB8C433C22B}" dt="2024-06-06T15:47:02.097" v="4353" actId="1076"/>
          <ac:spMkLst>
            <pc:docMk/>
            <pc:sldMk cId="1549976048" sldId="428"/>
            <ac:spMk id="53" creationId="{BA3034A4-EF82-69D7-7528-4D206AEE1692}"/>
          </ac:spMkLst>
        </pc:spChg>
        <pc:spChg chg="add mod">
          <ac:chgData name="Orlando Marley Filho" userId="db0f27c2ee340672" providerId="LiveId" clId="{46F43FBE-C119-446F-A669-6FB8C433C22B}" dt="2024-06-06T15:49:12.818" v="4420" actId="207"/>
          <ac:spMkLst>
            <pc:docMk/>
            <pc:sldMk cId="1549976048" sldId="428"/>
            <ac:spMk id="54" creationId="{676110A9-3AA4-1C48-6527-1787E1CE5590}"/>
          </ac:spMkLst>
        </pc:spChg>
        <pc:spChg chg="add mod">
          <ac:chgData name="Orlando Marley Filho" userId="db0f27c2ee340672" providerId="LiveId" clId="{46F43FBE-C119-446F-A669-6FB8C433C22B}" dt="2024-06-06T15:49:03.170" v="4419" actId="1076"/>
          <ac:spMkLst>
            <pc:docMk/>
            <pc:sldMk cId="1549976048" sldId="428"/>
            <ac:spMk id="55" creationId="{26C9C6B6-7B58-1EB7-29BD-AD41422130ED}"/>
          </ac:spMkLst>
        </pc:spChg>
        <pc:grpChg chg="add del mod">
          <ac:chgData name="Orlando Marley Filho" userId="db0f27c2ee340672" providerId="LiveId" clId="{46F43FBE-C119-446F-A669-6FB8C433C22B}" dt="2024-06-04T14:13:59.212" v="1228" actId="478"/>
          <ac:grpSpMkLst>
            <pc:docMk/>
            <pc:sldMk cId="1549976048" sldId="428"/>
            <ac:grpSpMk id="15" creationId="{534846D9-F273-4F3F-027C-A79478CE7CA8}"/>
          </ac:grpSpMkLst>
        </pc:grpChg>
        <pc:grpChg chg="add mod">
          <ac:chgData name="Orlando Marley Filho" userId="db0f27c2ee340672" providerId="LiveId" clId="{46F43FBE-C119-446F-A669-6FB8C433C22B}" dt="2024-07-29T12:27:27.725" v="9267" actId="1076"/>
          <ac:grpSpMkLst>
            <pc:docMk/>
            <pc:sldMk cId="1549976048" sldId="428"/>
            <ac:grpSpMk id="18" creationId="{806E8FCF-7F89-7F16-4611-492A56FEE39C}"/>
          </ac:grpSpMkLst>
        </pc:grpChg>
        <pc:grpChg chg="add mod">
          <ac:chgData name="Orlando Marley Filho" userId="db0f27c2ee340672" providerId="LiveId" clId="{46F43FBE-C119-446F-A669-6FB8C433C22B}" dt="2024-07-29T12:27:27.725" v="9267" actId="1076"/>
          <ac:grpSpMkLst>
            <pc:docMk/>
            <pc:sldMk cId="1549976048" sldId="428"/>
            <ac:grpSpMk id="21" creationId="{A676A0EC-8E2B-7A95-5291-E70910F23B33}"/>
          </ac:grpSpMkLst>
        </pc:grpChg>
        <pc:grpChg chg="add mod">
          <ac:chgData name="Orlando Marley Filho" userId="db0f27c2ee340672" providerId="LiveId" clId="{46F43FBE-C119-446F-A669-6FB8C433C22B}" dt="2024-07-29T12:27:27.725" v="9267" actId="1076"/>
          <ac:grpSpMkLst>
            <pc:docMk/>
            <pc:sldMk cId="1549976048" sldId="428"/>
            <ac:grpSpMk id="25" creationId="{D122A2DA-AB58-4D68-D501-6291509EC5F4}"/>
          </ac:grpSpMkLst>
        </pc:grpChg>
        <pc:grpChg chg="add mod">
          <ac:chgData name="Orlando Marley Filho" userId="db0f27c2ee340672" providerId="LiveId" clId="{46F43FBE-C119-446F-A669-6FB8C433C22B}" dt="2024-06-04T14:38:17.255" v="1529"/>
          <ac:grpSpMkLst>
            <pc:docMk/>
            <pc:sldMk cId="1549976048" sldId="428"/>
            <ac:grpSpMk id="31" creationId="{B1CCF31B-D21D-0B1A-1B2E-4B1BAA92EF5B}"/>
          </ac:grpSpMkLst>
        </pc:grpChg>
        <pc:graphicFrameChg chg="add del modGraphic">
          <ac:chgData name="Orlando Marley Filho" userId="db0f27c2ee340672" providerId="LiveId" clId="{46F43FBE-C119-446F-A669-6FB8C433C22B}" dt="2024-06-06T14:52:45.308" v="3429" actId="1032"/>
          <ac:graphicFrameMkLst>
            <pc:docMk/>
            <pc:sldMk cId="1549976048" sldId="428"/>
            <ac:graphicFrameMk id="6" creationId="{1CBE724A-3D00-F16D-6357-BDD287AA75A9}"/>
          </ac:graphicFrameMkLst>
        </pc:graphicFrameChg>
        <pc:picChg chg="add del mod">
          <ac:chgData name="Orlando Marley Filho" userId="db0f27c2ee340672" providerId="LiveId" clId="{46F43FBE-C119-446F-A669-6FB8C433C22B}" dt="2024-06-06T14:00:11.168" v="3424" actId="478"/>
          <ac:picMkLst>
            <pc:docMk/>
            <pc:sldMk cId="1549976048" sldId="428"/>
            <ac:picMk id="3" creationId="{A1E64D86-8CD1-33A0-A3CF-A89E63170CF6}"/>
          </ac:picMkLst>
        </pc:picChg>
        <pc:picChg chg="add mod">
          <ac:chgData name="Orlando Marley Filho" userId="db0f27c2ee340672" providerId="LiveId" clId="{46F43FBE-C119-446F-A669-6FB8C433C22B}" dt="2024-06-06T15:47:02.097" v="4353" actId="1076"/>
          <ac:picMkLst>
            <pc:docMk/>
            <pc:sldMk cId="1549976048" sldId="428"/>
            <ac:picMk id="4" creationId="{1CF96727-28AF-F8CA-10CA-B587CE45ECC7}"/>
          </ac:picMkLst>
        </pc:picChg>
        <pc:picChg chg="add del mod">
          <ac:chgData name="Orlando Marley Filho" userId="db0f27c2ee340672" providerId="LiveId" clId="{46F43FBE-C119-446F-A669-6FB8C433C22B}" dt="2024-06-06T14:00:27.813" v="3427" actId="478"/>
          <ac:picMkLst>
            <pc:docMk/>
            <pc:sldMk cId="1549976048" sldId="428"/>
            <ac:picMk id="5" creationId="{E1380B61-C233-64F1-C59F-CD50B5049A97}"/>
          </ac:picMkLst>
        </pc:picChg>
        <pc:picChg chg="add mod">
          <ac:chgData name="Orlando Marley Filho" userId="db0f27c2ee340672" providerId="LiveId" clId="{46F43FBE-C119-446F-A669-6FB8C433C22B}" dt="2024-06-04T14:07:11.785" v="1181"/>
          <ac:picMkLst>
            <pc:docMk/>
            <pc:sldMk cId="1549976048" sldId="428"/>
            <ac:picMk id="9" creationId="{25646082-B3C7-4886-4E7F-A8EB5944E4D9}"/>
          </ac:picMkLst>
        </pc:picChg>
        <pc:picChg chg="add mod">
          <ac:chgData name="Orlando Marley Filho" userId="db0f27c2ee340672" providerId="LiveId" clId="{46F43FBE-C119-446F-A669-6FB8C433C22B}" dt="2024-07-29T12:27:27.725" v="9267" actId="1076"/>
          <ac:picMkLst>
            <pc:docMk/>
            <pc:sldMk cId="1549976048" sldId="428"/>
            <ac:picMk id="12" creationId="{32AF8D7D-BED8-5E9C-21CA-33E9A79685DC}"/>
          </ac:picMkLst>
        </pc:picChg>
        <pc:picChg chg="del mod topLvl">
          <ac:chgData name="Orlando Marley Filho" userId="db0f27c2ee340672" providerId="LiveId" clId="{46F43FBE-C119-446F-A669-6FB8C433C22B}" dt="2024-06-04T14:13:59.212" v="1228" actId="478"/>
          <ac:picMkLst>
            <pc:docMk/>
            <pc:sldMk cId="1549976048" sldId="428"/>
            <ac:picMk id="17" creationId="{1FAABC02-84E1-97F4-BE85-30EFC96A74A9}"/>
          </ac:picMkLst>
        </pc:picChg>
        <pc:picChg chg="mod">
          <ac:chgData name="Orlando Marley Filho" userId="db0f27c2ee340672" providerId="LiveId" clId="{46F43FBE-C119-446F-A669-6FB8C433C22B}" dt="2024-06-04T14:07:47.683" v="1188"/>
          <ac:picMkLst>
            <pc:docMk/>
            <pc:sldMk cId="1549976048" sldId="428"/>
            <ac:picMk id="20" creationId="{409AAA44-46D0-9646-81C6-79F5551D68EA}"/>
          </ac:picMkLst>
        </pc:picChg>
        <pc:picChg chg="mod">
          <ac:chgData name="Orlando Marley Filho" userId="db0f27c2ee340672" providerId="LiveId" clId="{46F43FBE-C119-446F-A669-6FB8C433C22B}" dt="2024-06-04T14:08:26.686" v="1197"/>
          <ac:picMkLst>
            <pc:docMk/>
            <pc:sldMk cId="1549976048" sldId="428"/>
            <ac:picMk id="23" creationId="{17F53601-2738-1F43-AC69-26E1D9F9A92F}"/>
          </ac:picMkLst>
        </pc:picChg>
        <pc:picChg chg="add mod">
          <ac:chgData name="Orlando Marley Filho" userId="db0f27c2ee340672" providerId="LiveId" clId="{46F43FBE-C119-446F-A669-6FB8C433C22B}" dt="2024-06-04T14:14:05.554" v="1231" actId="164"/>
          <ac:picMkLst>
            <pc:docMk/>
            <pc:sldMk cId="1549976048" sldId="428"/>
            <ac:picMk id="24" creationId="{C4445D15-1E07-83AC-CA3D-B21F61EF01DC}"/>
          </ac:picMkLst>
        </pc:picChg>
        <pc:picChg chg="add del mod">
          <ac:chgData name="Orlando Marley Filho" userId="db0f27c2ee340672" providerId="LiveId" clId="{46F43FBE-C119-446F-A669-6FB8C433C22B}" dt="2024-06-04T14:17:00.665" v="1248" actId="478"/>
          <ac:picMkLst>
            <pc:docMk/>
            <pc:sldMk cId="1549976048" sldId="428"/>
            <ac:picMk id="26" creationId="{4ABBA707-5D4F-3604-20DE-1730FE0826E4}"/>
          </ac:picMkLst>
        </pc:picChg>
        <pc:picChg chg="add del mod">
          <ac:chgData name="Orlando Marley Filho" userId="db0f27c2ee340672" providerId="LiveId" clId="{46F43FBE-C119-446F-A669-6FB8C433C22B}" dt="2024-06-04T14:17:58.864" v="1290" actId="478"/>
          <ac:picMkLst>
            <pc:docMk/>
            <pc:sldMk cId="1549976048" sldId="428"/>
            <ac:picMk id="27" creationId="{10C45EC2-991E-1BF5-B4CE-AFC5256D8801}"/>
          </ac:picMkLst>
        </pc:picChg>
        <pc:picChg chg="add mod">
          <ac:chgData name="Orlando Marley Filho" userId="db0f27c2ee340672" providerId="LiveId" clId="{46F43FBE-C119-446F-A669-6FB8C433C22B}" dt="2024-06-04T14:17:53.683" v="1289" actId="1076"/>
          <ac:picMkLst>
            <pc:docMk/>
            <pc:sldMk cId="1549976048" sldId="428"/>
            <ac:picMk id="29" creationId="{A1CBAB01-DDC7-4C38-9DE8-5B54D0B979EE}"/>
          </ac:picMkLst>
        </pc:picChg>
        <pc:picChg chg="add mod">
          <ac:chgData name="Orlando Marley Filho" userId="db0f27c2ee340672" providerId="LiveId" clId="{46F43FBE-C119-446F-A669-6FB8C433C22B}" dt="2024-07-29T12:27:27.725" v="9267" actId="1076"/>
          <ac:picMkLst>
            <pc:docMk/>
            <pc:sldMk cId="1549976048" sldId="428"/>
            <ac:picMk id="30" creationId="{B8B33282-63FE-A6B5-E166-42331BC2FFAA}"/>
          </ac:picMkLst>
        </pc:picChg>
        <pc:picChg chg="mod">
          <ac:chgData name="Orlando Marley Filho" userId="db0f27c2ee340672" providerId="LiveId" clId="{46F43FBE-C119-446F-A669-6FB8C433C22B}" dt="2024-06-04T14:38:17.255" v="1529"/>
          <ac:picMkLst>
            <pc:docMk/>
            <pc:sldMk cId="1549976048" sldId="428"/>
            <ac:picMk id="33" creationId="{98FB76B8-A94A-7265-25D0-A0A1BC786970}"/>
          </ac:picMkLst>
        </pc:picChg>
        <pc:picChg chg="add mod">
          <ac:chgData name="Orlando Marley Filho" userId="db0f27c2ee340672" providerId="LiveId" clId="{46F43FBE-C119-446F-A669-6FB8C433C22B}" dt="2024-06-06T15:47:02.097" v="4353" actId="1076"/>
          <ac:picMkLst>
            <pc:docMk/>
            <pc:sldMk cId="1549976048" sldId="428"/>
            <ac:picMk id="34" creationId="{69681A05-43CE-189D-28C7-231CF2F511FB}"/>
          </ac:picMkLst>
        </pc:picChg>
        <pc:picChg chg="add mod">
          <ac:chgData name="Orlando Marley Filho" userId="db0f27c2ee340672" providerId="LiveId" clId="{46F43FBE-C119-446F-A669-6FB8C433C22B}" dt="2024-06-06T15:31:56.030" v="4175"/>
          <ac:picMkLst>
            <pc:docMk/>
            <pc:sldMk cId="1549976048" sldId="428"/>
            <ac:picMk id="49" creationId="{F644AC8A-17EE-F4CB-CFA1-DC0EDC0E4559}"/>
          </ac:picMkLst>
        </pc:picChg>
        <pc:picChg chg="add mod">
          <ac:chgData name="Orlando Marley Filho" userId="db0f27c2ee340672" providerId="LiveId" clId="{46F43FBE-C119-446F-A669-6FB8C433C22B}" dt="2024-06-06T15:47:02.097" v="4353" actId="1076"/>
          <ac:picMkLst>
            <pc:docMk/>
            <pc:sldMk cId="1549976048" sldId="428"/>
            <ac:picMk id="51" creationId="{5A6ECD58-44B0-FF96-990B-EC899BC94588}"/>
          </ac:picMkLst>
        </pc:picChg>
        <pc:picChg chg="add del mod">
          <ac:chgData name="Orlando Marley Filho" userId="db0f27c2ee340672" providerId="LiveId" clId="{46F43FBE-C119-446F-A669-6FB8C433C22B}" dt="2024-06-06T14:54:36.488" v="3433" actId="478"/>
          <ac:picMkLst>
            <pc:docMk/>
            <pc:sldMk cId="1549976048" sldId="428"/>
            <ac:picMk id="1026" creationId="{0B6245DD-16DD-CA70-CCE3-927FF215DA54}"/>
          </ac:picMkLst>
        </pc:picChg>
        <pc:picChg chg="add mod">
          <ac:chgData name="Orlando Marley Filho" userId="db0f27c2ee340672" providerId="LiveId" clId="{46F43FBE-C119-446F-A669-6FB8C433C22B}" dt="2024-06-06T15:47:02.097" v="4353" actId="1076"/>
          <ac:picMkLst>
            <pc:docMk/>
            <pc:sldMk cId="1549976048" sldId="428"/>
            <ac:picMk id="1028" creationId="{6B779888-4B53-85AA-E3E8-645FCB0C3019}"/>
          </ac:picMkLst>
        </pc:picChg>
        <pc:picChg chg="add mod">
          <ac:chgData name="Orlando Marley Filho" userId="db0f27c2ee340672" providerId="LiveId" clId="{46F43FBE-C119-446F-A669-6FB8C433C22B}" dt="2024-06-06T15:47:02.097" v="4353" actId="1076"/>
          <ac:picMkLst>
            <pc:docMk/>
            <pc:sldMk cId="1549976048" sldId="428"/>
            <ac:picMk id="1030" creationId="{AB14E454-A247-6B9E-BDF4-E0A040EC0D6C}"/>
          </ac:picMkLst>
        </pc:picChg>
        <pc:picChg chg="add mod">
          <ac:chgData name="Orlando Marley Filho" userId="db0f27c2ee340672" providerId="LiveId" clId="{46F43FBE-C119-446F-A669-6FB8C433C22B}" dt="2024-06-06T15:47:02.097" v="4353" actId="1076"/>
          <ac:picMkLst>
            <pc:docMk/>
            <pc:sldMk cId="1549976048" sldId="428"/>
            <ac:picMk id="1032" creationId="{46387D9A-FF08-6CEA-DDFA-626FF93FCCF1}"/>
          </ac:picMkLst>
        </pc:picChg>
        <pc:picChg chg="add mod">
          <ac:chgData name="Orlando Marley Filho" userId="db0f27c2ee340672" providerId="LiveId" clId="{46F43FBE-C119-446F-A669-6FB8C433C22B}" dt="2024-06-06T15:47:02.097" v="4353" actId="1076"/>
          <ac:picMkLst>
            <pc:docMk/>
            <pc:sldMk cId="1549976048" sldId="428"/>
            <ac:picMk id="1034" creationId="{728C601A-CD73-69C7-835B-2AA1B53D9EA0}"/>
          </ac:picMkLst>
        </pc:picChg>
        <pc:picChg chg="add mod">
          <ac:chgData name="Orlando Marley Filho" userId="db0f27c2ee340672" providerId="LiveId" clId="{46F43FBE-C119-446F-A669-6FB8C433C22B}" dt="2024-06-06T15:47:02.097" v="4353" actId="1076"/>
          <ac:picMkLst>
            <pc:docMk/>
            <pc:sldMk cId="1549976048" sldId="428"/>
            <ac:picMk id="1036" creationId="{D3B6FD62-6697-435C-D385-A83A5E31D05F}"/>
          </ac:picMkLst>
        </pc:picChg>
        <pc:cxnChg chg="add del mod">
          <ac:chgData name="Orlando Marley Filho" userId="db0f27c2ee340672" providerId="LiveId" clId="{46F43FBE-C119-446F-A669-6FB8C433C22B}" dt="2024-06-06T14:56:21.041" v="3453" actId="478"/>
          <ac:cxnSpMkLst>
            <pc:docMk/>
            <pc:sldMk cId="1549976048" sldId="428"/>
            <ac:cxnSpMk id="9" creationId="{DBABCFBE-E3CD-96E9-BA4E-985164F29DB8}"/>
          </ac:cxnSpMkLst>
        </pc:cxnChg>
      </pc:sldChg>
      <pc:sldChg chg="addSp delSp modSp add del mod">
        <pc:chgData name="Orlando Marley Filho" userId="db0f27c2ee340672" providerId="LiveId" clId="{46F43FBE-C119-446F-A669-6FB8C433C22B}" dt="2024-06-05T14:03:01.863" v="1613" actId="47"/>
        <pc:sldMkLst>
          <pc:docMk/>
          <pc:sldMk cId="3600138412" sldId="429"/>
        </pc:sldMkLst>
        <pc:spChg chg="add del mod">
          <ac:chgData name="Orlando Marley Filho" userId="db0f27c2ee340672" providerId="LiveId" clId="{46F43FBE-C119-446F-A669-6FB8C433C22B}" dt="2024-06-05T14:01:43.066" v="1608" actId="6549"/>
          <ac:spMkLst>
            <pc:docMk/>
            <pc:sldMk cId="3600138412" sldId="429"/>
            <ac:spMk id="5" creationId="{6741AEE4-4FF4-B847-B5F0-58944CE9E312}"/>
          </ac:spMkLst>
        </pc:spChg>
        <pc:graphicFrameChg chg="add del">
          <ac:chgData name="Orlando Marley Filho" userId="db0f27c2ee340672" providerId="LiveId" clId="{46F43FBE-C119-446F-A669-6FB8C433C22B}" dt="2024-06-05T14:01:19.743" v="1606" actId="26606"/>
          <ac:graphicFrameMkLst>
            <pc:docMk/>
            <pc:sldMk cId="3600138412" sldId="429"/>
            <ac:graphicFrameMk id="12" creationId="{38CFD9DC-DD6D-0105-26F0-DAD91D211EF9}"/>
          </ac:graphicFrameMkLst>
        </pc:graphicFrameChg>
        <pc:picChg chg="del">
          <ac:chgData name="Orlando Marley Filho" userId="db0f27c2ee340672" providerId="LiveId" clId="{46F43FBE-C119-446F-A669-6FB8C433C22B}" dt="2024-06-05T13:56:59.312" v="1557" actId="478"/>
          <ac:picMkLst>
            <pc:docMk/>
            <pc:sldMk cId="3600138412" sldId="429"/>
            <ac:picMk id="1026" creationId="{E9E76A8D-4172-74BC-4F22-46DFCEB20877}"/>
          </ac:picMkLst>
        </pc:picChg>
      </pc:sldChg>
      <pc:sldChg chg="new del">
        <pc:chgData name="Orlando Marley Filho" userId="db0f27c2ee340672" providerId="LiveId" clId="{46F43FBE-C119-446F-A669-6FB8C433C22B}" dt="2024-06-05T13:59:31.558" v="1588" actId="47"/>
        <pc:sldMkLst>
          <pc:docMk/>
          <pc:sldMk cId="1965142823" sldId="430"/>
        </pc:sldMkLst>
      </pc:sldChg>
      <pc:sldChg chg="addSp delSp modSp add mod modNotesTx">
        <pc:chgData name="Orlando Marley Filho" userId="db0f27c2ee340672" providerId="LiveId" clId="{46F43FBE-C119-446F-A669-6FB8C433C22B}" dt="2024-06-07T13:53:31.096" v="5914" actId="1076"/>
        <pc:sldMkLst>
          <pc:docMk/>
          <pc:sldMk cId="4078380939" sldId="431"/>
        </pc:sldMkLst>
        <pc:spChg chg="mod">
          <ac:chgData name="Orlando Marley Filho" userId="db0f27c2ee340672" providerId="LiveId" clId="{46F43FBE-C119-446F-A669-6FB8C433C22B}" dt="2024-06-07T13:53:31.096" v="5914" actId="1076"/>
          <ac:spMkLst>
            <pc:docMk/>
            <pc:sldMk cId="4078380939" sldId="431"/>
            <ac:spMk id="2" creationId="{0AC2542F-0A57-970F-3272-4258EA9DC083}"/>
          </ac:spMkLst>
        </pc:spChg>
        <pc:spChg chg="add del mod">
          <ac:chgData name="Orlando Marley Filho" userId="db0f27c2ee340672" providerId="LiveId" clId="{46F43FBE-C119-446F-A669-6FB8C433C22B}" dt="2024-06-05T14:40:32.830" v="1615" actId="478"/>
          <ac:spMkLst>
            <pc:docMk/>
            <pc:sldMk cId="4078380939" sldId="431"/>
            <ac:spMk id="3" creationId="{2E9C9D3B-2F24-1828-BF37-1BB78CFF36B4}"/>
          </ac:spMkLst>
        </pc:spChg>
        <pc:spChg chg="del mod">
          <ac:chgData name="Orlando Marley Filho" userId="db0f27c2ee340672" providerId="LiveId" clId="{46F43FBE-C119-446F-A669-6FB8C433C22B}" dt="2024-06-05T14:00:31.237" v="1602" actId="478"/>
          <ac:spMkLst>
            <pc:docMk/>
            <pc:sldMk cId="4078380939" sldId="431"/>
            <ac:spMk id="5" creationId="{6741AEE4-4FF4-B847-B5F0-58944CE9E312}"/>
          </ac:spMkLst>
        </pc:spChg>
        <pc:spChg chg="add del mod">
          <ac:chgData name="Orlando Marley Filho" userId="db0f27c2ee340672" providerId="LiveId" clId="{46F43FBE-C119-446F-A669-6FB8C433C22B}" dt="2024-06-05T14:43:55.683" v="1637" actId="478"/>
          <ac:spMkLst>
            <pc:docMk/>
            <pc:sldMk cId="4078380939" sldId="431"/>
            <ac:spMk id="6" creationId="{450489AE-433A-CA3C-F0DD-88965EA479BD}"/>
          </ac:spMkLst>
        </pc:spChg>
        <pc:spChg chg="add del">
          <ac:chgData name="Orlando Marley Filho" userId="db0f27c2ee340672" providerId="LiveId" clId="{46F43FBE-C119-446F-A669-6FB8C433C22B}" dt="2024-06-05T14:44:42.559" v="1639" actId="22"/>
          <ac:spMkLst>
            <pc:docMk/>
            <pc:sldMk cId="4078380939" sldId="431"/>
            <ac:spMk id="8" creationId="{1733A0FC-A9F0-81D2-DB20-DC680911CDFC}"/>
          </ac:spMkLst>
        </pc:spChg>
        <pc:spChg chg="add del">
          <ac:chgData name="Orlando Marley Filho" userId="db0f27c2ee340672" providerId="LiveId" clId="{46F43FBE-C119-446F-A669-6FB8C433C22B}" dt="2024-06-05T14:59:46.494" v="1645" actId="22"/>
          <ac:spMkLst>
            <pc:docMk/>
            <pc:sldMk cId="4078380939" sldId="431"/>
            <ac:spMk id="12" creationId="{3A264609-15DC-8808-858A-072497179894}"/>
          </ac:spMkLst>
        </pc:spChg>
        <pc:spChg chg="mod">
          <ac:chgData name="Orlando Marley Filho" userId="db0f27c2ee340672" providerId="LiveId" clId="{46F43FBE-C119-446F-A669-6FB8C433C22B}" dt="2024-06-05T15:09:33.993" v="1697" actId="14100"/>
          <ac:spMkLst>
            <pc:docMk/>
            <pc:sldMk cId="4078380939" sldId="431"/>
            <ac:spMk id="14" creationId="{21817463-BBF6-8160-4A7A-3A673FF7F5B1}"/>
          </ac:spMkLst>
        </pc:spChg>
        <pc:spChg chg="mod">
          <ac:chgData name="Orlando Marley Filho" userId="db0f27c2ee340672" providerId="LiveId" clId="{46F43FBE-C119-446F-A669-6FB8C433C22B}" dt="2024-06-05T15:09:46.012" v="1698" actId="14100"/>
          <ac:spMkLst>
            <pc:docMk/>
            <pc:sldMk cId="4078380939" sldId="431"/>
            <ac:spMk id="17" creationId="{A0F21890-FA02-E28B-2A39-A5EB16AC42DB}"/>
          </ac:spMkLst>
        </pc:spChg>
        <pc:spChg chg="add mod">
          <ac:chgData name="Orlando Marley Filho" userId="db0f27c2ee340672" providerId="LiveId" clId="{46F43FBE-C119-446F-A669-6FB8C433C22B}" dt="2024-06-05T15:09:50.785" v="1699" actId="14100"/>
          <ac:spMkLst>
            <pc:docMk/>
            <pc:sldMk cId="4078380939" sldId="431"/>
            <ac:spMk id="19" creationId="{D7086D8F-2655-3054-C010-2A753738A359}"/>
          </ac:spMkLst>
        </pc:spChg>
        <pc:spChg chg="add mod">
          <ac:chgData name="Orlando Marley Filho" userId="db0f27c2ee340672" providerId="LiveId" clId="{46F43FBE-C119-446F-A669-6FB8C433C22B}" dt="2024-06-05T15:09:53.114" v="1700" actId="14100"/>
          <ac:spMkLst>
            <pc:docMk/>
            <pc:sldMk cId="4078380939" sldId="431"/>
            <ac:spMk id="20" creationId="{B842F224-DE29-0C89-3702-6CDBB0F37ADB}"/>
          </ac:spMkLst>
        </pc:spChg>
        <pc:spChg chg="add mod">
          <ac:chgData name="Orlando Marley Filho" userId="db0f27c2ee340672" providerId="LiveId" clId="{46F43FBE-C119-446F-A669-6FB8C433C22B}" dt="2024-06-05T15:09:56.266" v="1701" actId="14100"/>
          <ac:spMkLst>
            <pc:docMk/>
            <pc:sldMk cId="4078380939" sldId="431"/>
            <ac:spMk id="21" creationId="{89B566EB-8134-6BF2-4717-2F5E30F55405}"/>
          </ac:spMkLst>
        </pc:spChg>
        <pc:spChg chg="add mod">
          <ac:chgData name="Orlando Marley Filho" userId="db0f27c2ee340672" providerId="LiveId" clId="{46F43FBE-C119-446F-A669-6FB8C433C22B}" dt="2024-06-05T15:10:05.538" v="1702" actId="1076"/>
          <ac:spMkLst>
            <pc:docMk/>
            <pc:sldMk cId="4078380939" sldId="431"/>
            <ac:spMk id="22" creationId="{23E7DFBA-A47C-6C9A-B555-DED368760F2D}"/>
          </ac:spMkLst>
        </pc:spChg>
        <pc:spChg chg="add mod">
          <ac:chgData name="Orlando Marley Filho" userId="db0f27c2ee340672" providerId="LiveId" clId="{46F43FBE-C119-446F-A669-6FB8C433C22B}" dt="2024-06-05T15:10:05.538" v="1702" actId="1076"/>
          <ac:spMkLst>
            <pc:docMk/>
            <pc:sldMk cId="4078380939" sldId="431"/>
            <ac:spMk id="23" creationId="{4AE3C634-BB78-6C8C-973A-5929A3AA01FE}"/>
          </ac:spMkLst>
        </pc:spChg>
        <pc:spChg chg="add mod">
          <ac:chgData name="Orlando Marley Filho" userId="db0f27c2ee340672" providerId="LiveId" clId="{46F43FBE-C119-446F-A669-6FB8C433C22B}" dt="2024-06-05T15:10:05.538" v="1702" actId="1076"/>
          <ac:spMkLst>
            <pc:docMk/>
            <pc:sldMk cId="4078380939" sldId="431"/>
            <ac:spMk id="24" creationId="{F1B23436-D2C8-A70B-DB41-A4E67F47A190}"/>
          </ac:spMkLst>
        </pc:spChg>
        <pc:spChg chg="add mod">
          <ac:chgData name="Orlando Marley Filho" userId="db0f27c2ee340672" providerId="LiveId" clId="{46F43FBE-C119-446F-A669-6FB8C433C22B}" dt="2024-06-05T15:21:09.904" v="2021" actId="1076"/>
          <ac:spMkLst>
            <pc:docMk/>
            <pc:sldMk cId="4078380939" sldId="431"/>
            <ac:spMk id="25" creationId="{78F769C5-6E6F-EA48-7F85-E18ABC6F6D98}"/>
          </ac:spMkLst>
        </pc:spChg>
        <pc:spChg chg="add del mod">
          <ac:chgData name="Orlando Marley Filho" userId="db0f27c2ee340672" providerId="LiveId" clId="{46F43FBE-C119-446F-A669-6FB8C433C22B}" dt="2024-06-05T15:21:09.904" v="2021" actId="1076"/>
          <ac:spMkLst>
            <pc:docMk/>
            <pc:sldMk cId="4078380939" sldId="431"/>
            <ac:spMk id="26" creationId="{F5A0FBFF-6792-DF2E-CC0E-9BC9E5F79116}"/>
          </ac:spMkLst>
        </pc:spChg>
        <pc:spChg chg="add mod">
          <ac:chgData name="Orlando Marley Filho" userId="db0f27c2ee340672" providerId="LiveId" clId="{46F43FBE-C119-446F-A669-6FB8C433C22B}" dt="2024-06-05T15:21:09.904" v="2021" actId="1076"/>
          <ac:spMkLst>
            <pc:docMk/>
            <pc:sldMk cId="4078380939" sldId="431"/>
            <ac:spMk id="27" creationId="{AF7F81BC-62CF-1E25-6B93-3998523B4FC4}"/>
          </ac:spMkLst>
        </pc:spChg>
        <pc:spChg chg="add mod">
          <ac:chgData name="Orlando Marley Filho" userId="db0f27c2ee340672" providerId="LiveId" clId="{46F43FBE-C119-446F-A669-6FB8C433C22B}" dt="2024-06-05T15:16:37.423" v="1871" actId="767"/>
          <ac:spMkLst>
            <pc:docMk/>
            <pc:sldMk cId="4078380939" sldId="431"/>
            <ac:spMk id="28" creationId="{8F736D11-8A6C-4C82-F758-116A96ADB22A}"/>
          </ac:spMkLst>
        </pc:spChg>
        <pc:spChg chg="add del mod">
          <ac:chgData name="Orlando Marley Filho" userId="db0f27c2ee340672" providerId="LiveId" clId="{46F43FBE-C119-446F-A669-6FB8C433C22B}" dt="2024-06-05T15:20:33.522" v="2002" actId="478"/>
          <ac:spMkLst>
            <pc:docMk/>
            <pc:sldMk cId="4078380939" sldId="431"/>
            <ac:spMk id="29" creationId="{1986D4B9-A808-41F1-3E62-639EF24601BC}"/>
          </ac:spMkLst>
        </pc:spChg>
        <pc:spChg chg="add del mod">
          <ac:chgData name="Orlando Marley Filho" userId="db0f27c2ee340672" providerId="LiveId" clId="{46F43FBE-C119-446F-A669-6FB8C433C22B}" dt="2024-06-05T15:20:31.382" v="2000" actId="478"/>
          <ac:spMkLst>
            <pc:docMk/>
            <pc:sldMk cId="4078380939" sldId="431"/>
            <ac:spMk id="30" creationId="{B0CC5A3F-D1A7-3C25-D40C-9B58D9F26873}"/>
          </ac:spMkLst>
        </pc:spChg>
        <pc:spChg chg="add del mod">
          <ac:chgData name="Orlando Marley Filho" userId="db0f27c2ee340672" providerId="LiveId" clId="{46F43FBE-C119-446F-A669-6FB8C433C22B}" dt="2024-06-05T15:23:16.982" v="2093" actId="21"/>
          <ac:spMkLst>
            <pc:docMk/>
            <pc:sldMk cId="4078380939" sldId="431"/>
            <ac:spMk id="31" creationId="{624D21EC-96DE-0924-2146-9E6D457B7FF9}"/>
          </ac:spMkLst>
        </pc:spChg>
        <pc:spChg chg="add mod">
          <ac:chgData name="Orlando Marley Filho" userId="db0f27c2ee340672" providerId="LiveId" clId="{46F43FBE-C119-446F-A669-6FB8C433C22B}" dt="2024-06-05T15:23:41.758" v="2133" actId="20577"/>
          <ac:spMkLst>
            <pc:docMk/>
            <pc:sldMk cId="4078380939" sldId="431"/>
            <ac:spMk id="32" creationId="{624D21EC-96DE-0924-2146-9E6D457B7FF9}"/>
          </ac:spMkLst>
        </pc:spChg>
        <pc:grpChg chg="add mod">
          <ac:chgData name="Orlando Marley Filho" userId="db0f27c2ee340672" providerId="LiveId" clId="{46F43FBE-C119-446F-A669-6FB8C433C22B}" dt="2024-06-05T15:09:28.902" v="1696" actId="14100"/>
          <ac:grpSpMkLst>
            <pc:docMk/>
            <pc:sldMk cId="4078380939" sldId="431"/>
            <ac:grpSpMk id="13" creationId="{5257B2F2-628E-F34B-F021-FA98C225D8AF}"/>
          </ac:grpSpMkLst>
        </pc:grpChg>
        <pc:grpChg chg="add mod">
          <ac:chgData name="Orlando Marley Filho" userId="db0f27c2ee340672" providerId="LiveId" clId="{46F43FBE-C119-446F-A669-6FB8C433C22B}" dt="2024-06-05T15:05:15.317" v="1647"/>
          <ac:grpSpMkLst>
            <pc:docMk/>
            <pc:sldMk cId="4078380939" sldId="431"/>
            <ac:grpSpMk id="16" creationId="{905EBD8F-A9D1-61E3-554F-1CA097E18957}"/>
          </ac:grpSpMkLst>
        </pc:grpChg>
        <pc:graphicFrameChg chg="add del modGraphic">
          <ac:chgData name="Orlando Marley Filho" userId="db0f27c2ee340672" providerId="LiveId" clId="{46F43FBE-C119-446F-A669-6FB8C433C22B}" dt="2024-06-05T14:45:53.561" v="1641" actId="478"/>
          <ac:graphicFrameMkLst>
            <pc:docMk/>
            <pc:sldMk cId="4078380939" sldId="431"/>
            <ac:graphicFrameMk id="9" creationId="{DE96B2BF-D393-5952-D7D6-32E777AEE025}"/>
          </ac:graphicFrameMkLst>
        </pc:graphicFrameChg>
        <pc:picChg chg="mod">
          <ac:chgData name="Orlando Marley Filho" userId="db0f27c2ee340672" providerId="LiveId" clId="{46F43FBE-C119-446F-A669-6FB8C433C22B}" dt="2024-06-05T15:05:55.106" v="1671" actId="1036"/>
          <ac:picMkLst>
            <pc:docMk/>
            <pc:sldMk cId="4078380939" sldId="431"/>
            <ac:picMk id="15" creationId="{A6BDD086-1D63-C06B-EEED-9A239194E7C8}"/>
          </ac:picMkLst>
        </pc:picChg>
        <pc:picChg chg="mod">
          <ac:chgData name="Orlando Marley Filho" userId="db0f27c2ee340672" providerId="LiveId" clId="{46F43FBE-C119-446F-A669-6FB8C433C22B}" dt="2024-06-05T15:05:15.317" v="1647"/>
          <ac:picMkLst>
            <pc:docMk/>
            <pc:sldMk cId="4078380939" sldId="431"/>
            <ac:picMk id="18" creationId="{C35B5F29-D28D-82C5-D6BC-AAD303CFD688}"/>
          </ac:picMkLst>
        </pc:picChg>
        <pc:picChg chg="add del mod">
          <ac:chgData name="Orlando Marley Filho" userId="db0f27c2ee340672" providerId="LiveId" clId="{46F43FBE-C119-446F-A669-6FB8C433C22B}" dt="2024-06-05T14:54:05.325" v="1642" actId="478"/>
          <ac:picMkLst>
            <pc:docMk/>
            <pc:sldMk cId="4078380939" sldId="431"/>
            <ac:picMk id="2052" creationId="{3C4E104F-75BF-9962-AAD4-DF8A556BB4B7}"/>
          </ac:picMkLst>
        </pc:picChg>
      </pc:sldChg>
      <pc:sldChg chg="addSp delSp modSp add mod modAnim">
        <pc:chgData name="Orlando Marley Filho" userId="db0f27c2ee340672" providerId="LiveId" clId="{46F43FBE-C119-446F-A669-6FB8C433C22B}" dt="2024-07-29T13:21:53.956" v="9493"/>
        <pc:sldMkLst>
          <pc:docMk/>
          <pc:sldMk cId="1205430609" sldId="432"/>
        </pc:sldMkLst>
        <pc:spChg chg="mod">
          <ac:chgData name="Orlando Marley Filho" userId="db0f27c2ee340672" providerId="LiveId" clId="{46F43FBE-C119-446F-A669-6FB8C433C22B}" dt="2024-06-07T13:53:34.735" v="5915" actId="1076"/>
          <ac:spMkLst>
            <pc:docMk/>
            <pc:sldMk cId="1205430609" sldId="432"/>
            <ac:spMk id="2" creationId="{0AC2542F-0A57-970F-3272-4258EA9DC083}"/>
          </ac:spMkLst>
        </pc:spChg>
        <pc:spChg chg="add del mod">
          <ac:chgData name="Orlando Marley Filho" userId="db0f27c2ee340672" providerId="LiveId" clId="{46F43FBE-C119-446F-A669-6FB8C433C22B}" dt="2024-06-05T15:55:38.667" v="2416" actId="478"/>
          <ac:spMkLst>
            <pc:docMk/>
            <pc:sldMk cId="1205430609" sldId="432"/>
            <ac:spMk id="5" creationId="{83CF41EC-906D-43DF-7F3E-A0F7CD668779}"/>
          </ac:spMkLst>
        </pc:spChg>
        <pc:spChg chg="add del mod">
          <ac:chgData name="Orlando Marley Filho" userId="db0f27c2ee340672" providerId="LiveId" clId="{46F43FBE-C119-446F-A669-6FB8C433C22B}" dt="2024-06-05T15:55:38.667" v="2416" actId="478"/>
          <ac:spMkLst>
            <pc:docMk/>
            <pc:sldMk cId="1205430609" sldId="432"/>
            <ac:spMk id="6" creationId="{062CCBA4-985C-6C1A-BCD2-3E864422F1E1}"/>
          </ac:spMkLst>
        </pc:spChg>
        <pc:spChg chg="add mod">
          <ac:chgData name="Orlando Marley Filho" userId="db0f27c2ee340672" providerId="LiveId" clId="{46F43FBE-C119-446F-A669-6FB8C433C22B}" dt="2024-06-05T16:15:04.406" v="3119" actId="207"/>
          <ac:spMkLst>
            <pc:docMk/>
            <pc:sldMk cId="1205430609" sldId="432"/>
            <ac:spMk id="9" creationId="{3421E5D5-60D5-6CDD-1EF6-F7F7A7BE5B2D}"/>
          </ac:spMkLst>
        </pc:spChg>
        <pc:spChg chg="add mod">
          <ac:chgData name="Orlando Marley Filho" userId="db0f27c2ee340672" providerId="LiveId" clId="{46F43FBE-C119-446F-A669-6FB8C433C22B}" dt="2024-06-05T16:14:14.567" v="3055" actId="1076"/>
          <ac:spMkLst>
            <pc:docMk/>
            <pc:sldMk cId="1205430609" sldId="432"/>
            <ac:spMk id="11" creationId="{0D76A365-F16B-3A45-2008-0384644F6B00}"/>
          </ac:spMkLst>
        </pc:spChg>
        <pc:spChg chg="add del">
          <ac:chgData name="Orlando Marley Filho" userId="db0f27c2ee340672" providerId="LiveId" clId="{46F43FBE-C119-446F-A669-6FB8C433C22B}" dt="2024-06-05T16:04:45.977" v="2817" actId="11529"/>
          <ac:spMkLst>
            <pc:docMk/>
            <pc:sldMk cId="1205430609" sldId="432"/>
            <ac:spMk id="12" creationId="{9BB3EB7A-7CF0-26D4-D063-FA6BBC862EA6}"/>
          </ac:spMkLst>
        </pc:spChg>
        <pc:spChg chg="add mod">
          <ac:chgData name="Orlando Marley Filho" userId="db0f27c2ee340672" providerId="LiveId" clId="{46F43FBE-C119-446F-A669-6FB8C433C22B}" dt="2024-06-05T16:14:14.567" v="3055" actId="1076"/>
          <ac:spMkLst>
            <pc:docMk/>
            <pc:sldMk cId="1205430609" sldId="432"/>
            <ac:spMk id="13" creationId="{6A29C181-7CB5-967F-7457-1E61D06A45A6}"/>
          </ac:spMkLst>
        </pc:spChg>
        <pc:spChg chg="add mod">
          <ac:chgData name="Orlando Marley Filho" userId="db0f27c2ee340672" providerId="LiveId" clId="{46F43FBE-C119-446F-A669-6FB8C433C22B}" dt="2024-06-05T16:14:14.567" v="3055" actId="1076"/>
          <ac:spMkLst>
            <pc:docMk/>
            <pc:sldMk cId="1205430609" sldId="432"/>
            <ac:spMk id="14" creationId="{0ACA0CE6-98E0-E547-567A-530324B99234}"/>
          </ac:spMkLst>
        </pc:spChg>
        <pc:spChg chg="add mod">
          <ac:chgData name="Orlando Marley Filho" userId="db0f27c2ee340672" providerId="LiveId" clId="{46F43FBE-C119-446F-A669-6FB8C433C22B}" dt="2024-06-05T16:14:14.567" v="3055" actId="1076"/>
          <ac:spMkLst>
            <pc:docMk/>
            <pc:sldMk cId="1205430609" sldId="432"/>
            <ac:spMk id="15" creationId="{CA012097-C935-8E4A-EEEA-E070BDA93A9D}"/>
          </ac:spMkLst>
        </pc:spChg>
        <pc:spChg chg="add mod">
          <ac:chgData name="Orlando Marley Filho" userId="db0f27c2ee340672" providerId="LiveId" clId="{46F43FBE-C119-446F-A669-6FB8C433C22B}" dt="2024-06-05T16:12:43.318" v="3025" actId="1076"/>
          <ac:spMkLst>
            <pc:docMk/>
            <pc:sldMk cId="1205430609" sldId="432"/>
            <ac:spMk id="16" creationId="{A4BE4F1A-5FD8-D953-FBE1-A7A2D9F14F14}"/>
          </ac:spMkLst>
        </pc:spChg>
        <pc:spChg chg="add mod">
          <ac:chgData name="Orlando Marley Filho" userId="db0f27c2ee340672" providerId="LiveId" clId="{46F43FBE-C119-446F-A669-6FB8C433C22B}" dt="2024-06-05T16:10:51.028" v="2965" actId="1076"/>
          <ac:spMkLst>
            <pc:docMk/>
            <pc:sldMk cId="1205430609" sldId="432"/>
            <ac:spMk id="17" creationId="{C411558C-B5BD-1657-0623-CC30C303EF3E}"/>
          </ac:spMkLst>
        </pc:spChg>
        <pc:spChg chg="add mod">
          <ac:chgData name="Orlando Marley Filho" userId="db0f27c2ee340672" providerId="LiveId" clId="{46F43FBE-C119-446F-A669-6FB8C433C22B}" dt="2024-06-05T16:15:07.216" v="3120" actId="207"/>
          <ac:spMkLst>
            <pc:docMk/>
            <pc:sldMk cId="1205430609" sldId="432"/>
            <ac:spMk id="19" creationId="{96779557-D4C8-85AD-3F4F-6D7D037B8C5E}"/>
          </ac:spMkLst>
        </pc:spChg>
        <pc:spChg chg="add mod">
          <ac:chgData name="Orlando Marley Filho" userId="db0f27c2ee340672" providerId="LiveId" clId="{46F43FBE-C119-446F-A669-6FB8C433C22B}" dt="2024-06-05T16:14:14.567" v="3055" actId="1076"/>
          <ac:spMkLst>
            <pc:docMk/>
            <pc:sldMk cId="1205430609" sldId="432"/>
            <ac:spMk id="20" creationId="{6D1CE603-8558-615C-EB99-DC49F9825C8A}"/>
          </ac:spMkLst>
        </pc:spChg>
        <pc:spChg chg="add del mod">
          <ac:chgData name="Orlando Marley Filho" userId="db0f27c2ee340672" providerId="LiveId" clId="{46F43FBE-C119-446F-A669-6FB8C433C22B}" dt="2024-06-05T16:12:09.623" v="3020" actId="478"/>
          <ac:spMkLst>
            <pc:docMk/>
            <pc:sldMk cId="1205430609" sldId="432"/>
            <ac:spMk id="21" creationId="{795BF6C4-052C-958F-5907-F9F7E440A979}"/>
          </ac:spMkLst>
        </pc:spChg>
        <pc:spChg chg="add mod">
          <ac:chgData name="Orlando Marley Filho" userId="db0f27c2ee340672" providerId="LiveId" clId="{46F43FBE-C119-446F-A669-6FB8C433C22B}" dt="2024-06-05T16:14:14.567" v="3055" actId="1076"/>
          <ac:spMkLst>
            <pc:docMk/>
            <pc:sldMk cId="1205430609" sldId="432"/>
            <ac:spMk id="22" creationId="{81A3E04A-CF53-D04C-F7E0-138137EC4CBE}"/>
          </ac:spMkLst>
        </pc:spChg>
        <pc:spChg chg="add mod">
          <ac:chgData name="Orlando Marley Filho" userId="db0f27c2ee340672" providerId="LiveId" clId="{46F43FBE-C119-446F-A669-6FB8C433C22B}" dt="2024-06-05T16:14:14.567" v="3055" actId="1076"/>
          <ac:spMkLst>
            <pc:docMk/>
            <pc:sldMk cId="1205430609" sldId="432"/>
            <ac:spMk id="23" creationId="{4BF2A87D-4D1D-A6BB-1241-8C96C8133514}"/>
          </ac:spMkLst>
        </pc:spChg>
        <pc:spChg chg="add mod">
          <ac:chgData name="Orlando Marley Filho" userId="db0f27c2ee340672" providerId="LiveId" clId="{46F43FBE-C119-446F-A669-6FB8C433C22B}" dt="2024-06-05T16:14:14.567" v="3055" actId="1076"/>
          <ac:spMkLst>
            <pc:docMk/>
            <pc:sldMk cId="1205430609" sldId="432"/>
            <ac:spMk id="24" creationId="{C92F6E1A-BDF3-161A-2FFF-68D54B4D35D8}"/>
          </ac:spMkLst>
        </pc:spChg>
        <pc:spChg chg="add mod">
          <ac:chgData name="Orlando Marley Filho" userId="db0f27c2ee340672" providerId="LiveId" clId="{46F43FBE-C119-446F-A669-6FB8C433C22B}" dt="2024-06-05T16:14:14.567" v="3055" actId="1076"/>
          <ac:spMkLst>
            <pc:docMk/>
            <pc:sldMk cId="1205430609" sldId="432"/>
            <ac:spMk id="25" creationId="{4A9FE68B-55A8-6559-2364-3C50EC76442A}"/>
          </ac:spMkLst>
        </pc:spChg>
        <pc:spChg chg="add mod">
          <ac:chgData name="Orlando Marley Filho" userId="db0f27c2ee340672" providerId="LiveId" clId="{46F43FBE-C119-446F-A669-6FB8C433C22B}" dt="2024-06-05T16:15:10.698" v="3121" actId="207"/>
          <ac:spMkLst>
            <pc:docMk/>
            <pc:sldMk cId="1205430609" sldId="432"/>
            <ac:spMk id="26" creationId="{89065960-B56D-EBC1-93F9-FDDEC20EBC88}"/>
          </ac:spMkLst>
        </pc:spChg>
        <pc:spChg chg="add mod">
          <ac:chgData name="Orlando Marley Filho" userId="db0f27c2ee340672" providerId="LiveId" clId="{46F43FBE-C119-446F-A669-6FB8C433C22B}" dt="2024-06-05T16:16:04.906" v="3208" actId="120"/>
          <ac:spMkLst>
            <pc:docMk/>
            <pc:sldMk cId="1205430609" sldId="432"/>
            <ac:spMk id="27" creationId="{B5D39D39-7F8A-0DED-C7F1-F3D6CC1EFA68}"/>
          </ac:spMkLst>
        </pc:spChg>
        <pc:graphicFrameChg chg="add del mod modGraphic">
          <ac:chgData name="Orlando Marley Filho" userId="db0f27c2ee340672" providerId="LiveId" clId="{46F43FBE-C119-446F-A669-6FB8C433C22B}" dt="2024-06-05T15:55:36.492" v="2415" actId="478"/>
          <ac:graphicFrameMkLst>
            <pc:docMk/>
            <pc:sldMk cId="1205430609" sldId="432"/>
            <ac:graphicFrameMk id="3" creationId="{8F31DDBD-8465-CC25-BDD4-1DB7083F8972}"/>
          </ac:graphicFrameMkLst>
        </pc:graphicFrameChg>
        <pc:graphicFrameChg chg="add mod modGraphic">
          <ac:chgData name="Orlando Marley Filho" userId="db0f27c2ee340672" providerId="LiveId" clId="{46F43FBE-C119-446F-A669-6FB8C433C22B}" dt="2024-06-05T16:14:14.567" v="3055" actId="1076"/>
          <ac:graphicFrameMkLst>
            <pc:docMk/>
            <pc:sldMk cId="1205430609" sldId="432"/>
            <ac:graphicFrameMk id="7" creationId="{17A3E639-3230-D522-D9C8-19FF31AA84DD}"/>
          </ac:graphicFrameMkLst>
        </pc:graphicFrameChg>
        <pc:graphicFrameChg chg="add del mod modGraphic">
          <ac:chgData name="Orlando Marley Filho" userId="db0f27c2ee340672" providerId="LiveId" clId="{46F43FBE-C119-446F-A669-6FB8C433C22B}" dt="2024-06-05T16:02:56.189" v="2741" actId="21"/>
          <ac:graphicFrameMkLst>
            <pc:docMk/>
            <pc:sldMk cId="1205430609" sldId="432"/>
            <ac:graphicFrameMk id="8" creationId="{74078059-27BE-A527-EA3D-7D905D09B9EB}"/>
          </ac:graphicFrameMkLst>
        </pc:graphicFrameChg>
        <pc:graphicFrameChg chg="add mod modGraphic">
          <ac:chgData name="Orlando Marley Filho" userId="db0f27c2ee340672" providerId="LiveId" clId="{46F43FBE-C119-446F-A669-6FB8C433C22B}" dt="2024-06-05T16:14:14.567" v="3055" actId="1076"/>
          <ac:graphicFrameMkLst>
            <pc:docMk/>
            <pc:sldMk cId="1205430609" sldId="432"/>
            <ac:graphicFrameMk id="18" creationId="{74078059-27BE-A527-EA3D-7D905D09B9EB}"/>
          </ac:graphicFrameMkLst>
        </pc:graphicFrameChg>
      </pc:sldChg>
      <pc:sldChg chg="new del">
        <pc:chgData name="Orlando Marley Filho" userId="db0f27c2ee340672" providerId="LiveId" clId="{46F43FBE-C119-446F-A669-6FB8C433C22B}" dt="2024-06-05T14:00:25.559" v="1601" actId="47"/>
        <pc:sldMkLst>
          <pc:docMk/>
          <pc:sldMk cId="2245280441" sldId="432"/>
        </pc:sldMkLst>
      </pc:sldChg>
      <pc:sldChg chg="addSp delSp modSp add mod modAnim modNotesTx">
        <pc:chgData name="Orlando Marley Filho" userId="db0f27c2ee340672" providerId="LiveId" clId="{46F43FBE-C119-446F-A669-6FB8C433C22B}" dt="2024-07-29T16:27:08.604" v="10127"/>
        <pc:sldMkLst>
          <pc:docMk/>
          <pc:sldMk cId="2590262340" sldId="433"/>
        </pc:sldMkLst>
        <pc:spChg chg="mod">
          <ac:chgData name="Orlando Marley Filho" userId="db0f27c2ee340672" providerId="LiveId" clId="{46F43FBE-C119-446F-A669-6FB8C433C22B}" dt="2024-06-07T13:53:44.270" v="5917" actId="1076"/>
          <ac:spMkLst>
            <pc:docMk/>
            <pc:sldMk cId="2590262340" sldId="433"/>
            <ac:spMk id="2" creationId="{0AC2542F-0A57-970F-3272-4258EA9DC083}"/>
          </ac:spMkLst>
        </pc:spChg>
        <pc:spChg chg="topLvl">
          <ac:chgData name="Orlando Marley Filho" userId="db0f27c2ee340672" providerId="LiveId" clId="{46F43FBE-C119-446F-A669-6FB8C433C22B}" dt="2024-07-29T13:16:08.149" v="9435" actId="21"/>
          <ac:spMkLst>
            <pc:docMk/>
            <pc:sldMk cId="2590262340" sldId="433"/>
            <ac:spMk id="9" creationId="{7A80A5A1-486D-27D3-CF1B-5ABFB4791A18}"/>
          </ac:spMkLst>
        </pc:spChg>
        <pc:spChg chg="add del topLvl">
          <ac:chgData name="Orlando Marley Filho" userId="db0f27c2ee340672" providerId="LiveId" clId="{46F43FBE-C119-446F-A669-6FB8C433C22B}" dt="2024-07-29T13:16:09.056" v="9436" actId="21"/>
          <ac:spMkLst>
            <pc:docMk/>
            <pc:sldMk cId="2590262340" sldId="433"/>
            <ac:spMk id="12" creationId="{4E58985A-2A46-D552-EF1E-409319B4973D}"/>
          </ac:spMkLst>
        </pc:spChg>
        <pc:grpChg chg="add del mod">
          <ac:chgData name="Orlando Marley Filho" userId="db0f27c2ee340672" providerId="LiveId" clId="{46F43FBE-C119-446F-A669-6FB8C433C22B}" dt="2024-07-29T13:22:35.021" v="9495" actId="1076"/>
          <ac:grpSpMkLst>
            <pc:docMk/>
            <pc:sldMk cId="2590262340" sldId="433"/>
            <ac:grpSpMk id="38" creationId="{AA35593B-7FD5-C763-B84B-641095CF735A}"/>
          </ac:grpSpMkLst>
        </pc:grpChg>
        <pc:graphicFrameChg chg="add del mod">
          <ac:chgData name="Orlando Marley Filho" userId="db0f27c2ee340672" providerId="LiveId" clId="{46F43FBE-C119-446F-A669-6FB8C433C22B}" dt="2024-06-05T16:10:54.415" v="2966" actId="21"/>
          <ac:graphicFrameMkLst>
            <pc:docMk/>
            <pc:sldMk cId="2590262340" sldId="433"/>
            <ac:graphicFrameMk id="8" creationId="{74078059-27BE-A527-EA3D-7D905D09B9EB}"/>
          </ac:graphicFrameMkLst>
        </pc:graphicFrameChg>
      </pc:sldChg>
      <pc:sldChg chg="modTransition modNotesTx">
        <pc:chgData name="Orlando Marley Filho" userId="db0f27c2ee340672" providerId="LiveId" clId="{46F43FBE-C119-446F-A669-6FB8C433C22B}" dt="2024-07-29T15:54:04.038" v="10099" actId="20577"/>
        <pc:sldMkLst>
          <pc:docMk/>
          <pc:sldMk cId="2496375073" sldId="434"/>
        </pc:sldMkLst>
      </pc:sldChg>
      <pc:sldChg chg="new del">
        <pc:chgData name="Orlando Marley Filho" userId="db0f27c2ee340672" providerId="LiveId" clId="{46F43FBE-C119-446F-A669-6FB8C433C22B}" dt="2024-06-05T15:50:31.525" v="2142" actId="47"/>
        <pc:sldMkLst>
          <pc:docMk/>
          <pc:sldMk cId="3698209960" sldId="434"/>
        </pc:sldMkLst>
      </pc:sldChg>
      <pc:sldChg chg="addSp modSp mod modTransition modAnim">
        <pc:chgData name="Orlando Marley Filho" userId="db0f27c2ee340672" providerId="LiveId" clId="{46F43FBE-C119-446F-A669-6FB8C433C22B}" dt="2024-06-07T13:45:27.574" v="5816"/>
        <pc:sldMkLst>
          <pc:docMk/>
          <pc:sldMk cId="593346128" sldId="435"/>
        </pc:sldMkLst>
        <pc:spChg chg="add mod">
          <ac:chgData name="Orlando Marley Filho" userId="db0f27c2ee340672" providerId="LiveId" clId="{46F43FBE-C119-446F-A669-6FB8C433C22B}" dt="2024-06-07T13:43:21.654" v="5794" actId="164"/>
          <ac:spMkLst>
            <pc:docMk/>
            <pc:sldMk cId="593346128" sldId="435"/>
            <ac:spMk id="2" creationId="{876174E3-9436-C912-734B-BDAFFE96F764}"/>
          </ac:spMkLst>
        </pc:spChg>
        <pc:grpChg chg="add mod">
          <ac:chgData name="Orlando Marley Filho" userId="db0f27c2ee340672" providerId="LiveId" clId="{46F43FBE-C119-446F-A669-6FB8C433C22B}" dt="2024-06-07T13:43:21.654" v="5794" actId="164"/>
          <ac:grpSpMkLst>
            <pc:docMk/>
            <pc:sldMk cId="593346128" sldId="435"/>
            <ac:grpSpMk id="3" creationId="{C01EC949-C061-69A4-4AC4-326B2E8E38DF}"/>
          </ac:grpSpMkLst>
        </pc:grpChg>
        <pc:graphicFrameChg chg="mod">
          <ac:chgData name="Orlando Marley Filho" userId="db0f27c2ee340672" providerId="LiveId" clId="{46F43FBE-C119-446F-A669-6FB8C433C22B}" dt="2024-06-07T13:43:21.654" v="5794" actId="164"/>
          <ac:graphicFrameMkLst>
            <pc:docMk/>
            <pc:sldMk cId="593346128" sldId="435"/>
            <ac:graphicFrameMk id="130" creationId="{304D6D49-9EA4-5A03-5B41-6EB572A1E82F}"/>
          </ac:graphicFrameMkLst>
        </pc:graphicFrameChg>
      </pc:sldChg>
      <pc:sldChg chg="addSp modSp mod modTransition modAnim">
        <pc:chgData name="Orlando Marley Filho" userId="db0f27c2ee340672" providerId="LiveId" clId="{46F43FBE-C119-446F-A669-6FB8C433C22B}" dt="2024-06-07T13:45:53.059" v="5817"/>
        <pc:sldMkLst>
          <pc:docMk/>
          <pc:sldMk cId="2862460956" sldId="436"/>
        </pc:sldMkLst>
        <pc:spChg chg="add mod">
          <ac:chgData name="Orlando Marley Filho" userId="db0f27c2ee340672" providerId="LiveId" clId="{46F43FBE-C119-446F-A669-6FB8C433C22B}" dt="2024-06-07T13:44:05.187" v="5812" actId="164"/>
          <ac:spMkLst>
            <pc:docMk/>
            <pc:sldMk cId="2862460956" sldId="436"/>
            <ac:spMk id="2" creationId="{5C77C828-514F-2F91-E57A-97F56E672702}"/>
          </ac:spMkLst>
        </pc:spChg>
        <pc:grpChg chg="add mod">
          <ac:chgData name="Orlando Marley Filho" userId="db0f27c2ee340672" providerId="LiveId" clId="{46F43FBE-C119-446F-A669-6FB8C433C22B}" dt="2024-06-07T13:44:05.187" v="5812" actId="164"/>
          <ac:grpSpMkLst>
            <pc:docMk/>
            <pc:sldMk cId="2862460956" sldId="436"/>
            <ac:grpSpMk id="3" creationId="{C47BDDCC-66A6-7469-ADBF-7F3749F68F9F}"/>
          </ac:grpSpMkLst>
        </pc:grpChg>
        <pc:graphicFrameChg chg="mod">
          <ac:chgData name="Orlando Marley Filho" userId="db0f27c2ee340672" providerId="LiveId" clId="{46F43FBE-C119-446F-A669-6FB8C433C22B}" dt="2024-06-07T13:44:05.187" v="5812" actId="164"/>
          <ac:graphicFrameMkLst>
            <pc:docMk/>
            <pc:sldMk cId="2862460956" sldId="436"/>
            <ac:graphicFrameMk id="130" creationId="{304D6D49-9EA4-5A03-5B41-6EB572A1E82F}"/>
          </ac:graphicFrameMkLst>
        </pc:graphicFrameChg>
      </pc:sldChg>
      <pc:sldChg chg="modSp mod modAnim modNotesTx">
        <pc:chgData name="Orlando Marley Filho" userId="db0f27c2ee340672" providerId="LiveId" clId="{46F43FBE-C119-446F-A669-6FB8C433C22B}" dt="2024-07-29T16:21:16.884" v="10116" actId="20577"/>
        <pc:sldMkLst>
          <pc:docMk/>
          <pc:sldMk cId="1256389444" sldId="437"/>
        </pc:sldMkLst>
        <pc:spChg chg="mod">
          <ac:chgData name="Orlando Marley Filho" userId="db0f27c2ee340672" providerId="LiveId" clId="{46F43FBE-C119-446F-A669-6FB8C433C22B}" dt="2024-06-12T15:57:02.885" v="7952"/>
          <ac:spMkLst>
            <pc:docMk/>
            <pc:sldMk cId="1256389444" sldId="437"/>
            <ac:spMk id="2" creationId="{0AC2542F-0A57-970F-3272-4258EA9DC083}"/>
          </ac:spMkLst>
        </pc:spChg>
        <pc:spChg chg="mod">
          <ac:chgData name="Orlando Marley Filho" userId="db0f27c2ee340672" providerId="LiveId" clId="{46F43FBE-C119-446F-A669-6FB8C433C22B}" dt="2024-06-12T15:58:02.143" v="7984" actId="20577"/>
          <ac:spMkLst>
            <pc:docMk/>
            <pc:sldMk cId="1256389444" sldId="437"/>
            <ac:spMk id="9" creationId="{F8637A78-E61B-FE9F-92AA-8692C1E02A0F}"/>
          </ac:spMkLst>
        </pc:spChg>
      </pc:sldChg>
      <pc:sldChg chg="modSp mod modAnim modNotesTx">
        <pc:chgData name="Orlando Marley Filho" userId="db0f27c2ee340672" providerId="LiveId" clId="{46F43FBE-C119-446F-A669-6FB8C433C22B}" dt="2024-07-29T16:36:50.635" v="10166" actId="20577"/>
        <pc:sldMkLst>
          <pc:docMk/>
          <pc:sldMk cId="16172405" sldId="438"/>
        </pc:sldMkLst>
        <pc:spChg chg="mod">
          <ac:chgData name="Orlando Marley Filho" userId="db0f27c2ee340672" providerId="LiveId" clId="{46F43FBE-C119-446F-A669-6FB8C433C22B}" dt="2024-06-07T13:53:52.365" v="5918" actId="1076"/>
          <ac:spMkLst>
            <pc:docMk/>
            <pc:sldMk cId="16172405" sldId="438"/>
            <ac:spMk id="2" creationId="{0AC2542F-0A57-970F-3272-4258EA9DC083}"/>
          </ac:spMkLst>
        </pc:spChg>
        <pc:spChg chg="mod">
          <ac:chgData name="Orlando Marley Filho" userId="db0f27c2ee340672" providerId="LiveId" clId="{46F43FBE-C119-446F-A669-6FB8C433C22B}" dt="2024-07-29T13:25:18.836" v="9515" actId="1076"/>
          <ac:spMkLst>
            <pc:docMk/>
            <pc:sldMk cId="16172405" sldId="438"/>
            <ac:spMk id="18" creationId="{DB91BEE4-99BA-E7D5-D0B1-34D26D1C07AD}"/>
          </ac:spMkLst>
        </pc:spChg>
        <pc:spChg chg="mod">
          <ac:chgData name="Orlando Marley Filho" userId="db0f27c2ee340672" providerId="LiveId" clId="{46F43FBE-C119-446F-A669-6FB8C433C22B}" dt="2024-07-29T16:23:27.381" v="10117" actId="108"/>
          <ac:spMkLst>
            <pc:docMk/>
            <pc:sldMk cId="16172405" sldId="438"/>
            <ac:spMk id="46" creationId="{71A94467-F7C7-4759-3A27-FA70DB5D87CF}"/>
          </ac:spMkLst>
        </pc:spChg>
        <pc:grpChg chg="mod">
          <ac:chgData name="Orlando Marley Filho" userId="db0f27c2ee340672" providerId="LiveId" clId="{46F43FBE-C119-446F-A669-6FB8C433C22B}" dt="2024-07-29T13:24:54.722" v="9511" actId="1076"/>
          <ac:grpSpMkLst>
            <pc:docMk/>
            <pc:sldMk cId="16172405" sldId="438"/>
            <ac:grpSpMk id="3" creationId="{B078DED6-C111-605D-A3C4-E03AFF1489FF}"/>
          </ac:grpSpMkLst>
        </pc:grpChg>
        <pc:grpChg chg="mod">
          <ac:chgData name="Orlando Marley Filho" userId="db0f27c2ee340672" providerId="LiveId" clId="{46F43FBE-C119-446F-A669-6FB8C433C22B}" dt="2024-07-29T13:25:18.836" v="9515" actId="1076"/>
          <ac:grpSpMkLst>
            <pc:docMk/>
            <pc:sldMk cId="16172405" sldId="438"/>
            <ac:grpSpMk id="21" creationId="{32076D96-2547-1944-53FB-55C6CC3839AA}"/>
          </ac:grpSpMkLst>
        </pc:grpChg>
        <pc:picChg chg="mod">
          <ac:chgData name="Orlando Marley Filho" userId="db0f27c2ee340672" providerId="LiveId" clId="{46F43FBE-C119-446F-A669-6FB8C433C22B}" dt="2024-07-29T13:25:18.836" v="9515" actId="1076"/>
          <ac:picMkLst>
            <pc:docMk/>
            <pc:sldMk cId="16172405" sldId="438"/>
            <ac:picMk id="20" creationId="{EFDFDA08-9384-5C77-E7B9-FA9CBB440ED9}"/>
          </ac:picMkLst>
        </pc:picChg>
      </pc:sldChg>
      <pc:sldChg chg="addSp delSp modSp mod modAnim modNotesTx">
        <pc:chgData name="Orlando Marley Filho" userId="db0f27c2ee340672" providerId="LiveId" clId="{46F43FBE-C119-446F-A669-6FB8C433C22B}" dt="2024-07-29T16:40:42.022" v="10171" actId="20577"/>
        <pc:sldMkLst>
          <pc:docMk/>
          <pc:sldMk cId="3269460133" sldId="439"/>
        </pc:sldMkLst>
        <pc:spChg chg="mod">
          <ac:chgData name="Orlando Marley Filho" userId="db0f27c2ee340672" providerId="LiveId" clId="{46F43FBE-C119-446F-A669-6FB8C433C22B}" dt="2024-07-29T16:40:36.855" v="10170" actId="20577"/>
          <ac:spMkLst>
            <pc:docMk/>
            <pc:sldMk cId="3269460133" sldId="439"/>
            <ac:spMk id="2" creationId="{0AC2542F-0A57-970F-3272-4258EA9DC083}"/>
          </ac:spMkLst>
        </pc:spChg>
        <pc:spChg chg="add mod">
          <ac:chgData name="Orlando Marley Filho" userId="db0f27c2ee340672" providerId="LiveId" clId="{46F43FBE-C119-446F-A669-6FB8C433C22B}" dt="2024-06-06T13:46:48.230" v="3277" actId="11529"/>
          <ac:spMkLst>
            <pc:docMk/>
            <pc:sldMk cId="3269460133" sldId="439"/>
            <ac:spMk id="3" creationId="{7B32DAFB-E475-177C-A1C2-73CA25D7F035}"/>
          </ac:spMkLst>
        </pc:spChg>
        <pc:spChg chg="mod">
          <ac:chgData name="Orlando Marley Filho" userId="db0f27c2ee340672" providerId="LiveId" clId="{46F43FBE-C119-446F-A669-6FB8C433C22B}" dt="2024-06-06T13:47:02.904" v="3279" actId="18245"/>
          <ac:spMkLst>
            <pc:docMk/>
            <pc:sldMk cId="3269460133" sldId="439"/>
            <ac:spMk id="6" creationId="{8ED51865-BA4C-7C2A-4E86-289D693FC0CB}"/>
          </ac:spMkLst>
        </pc:spChg>
        <pc:spChg chg="mod">
          <ac:chgData name="Orlando Marley Filho" userId="db0f27c2ee340672" providerId="LiveId" clId="{46F43FBE-C119-446F-A669-6FB8C433C22B}" dt="2024-06-06T13:47:02.904" v="3279" actId="18245"/>
          <ac:spMkLst>
            <pc:docMk/>
            <pc:sldMk cId="3269460133" sldId="439"/>
            <ac:spMk id="7" creationId="{CB6F6684-0249-43F5-3026-72E4B4681CE4}"/>
          </ac:spMkLst>
        </pc:spChg>
        <pc:spChg chg="mod">
          <ac:chgData name="Orlando Marley Filho" userId="db0f27c2ee340672" providerId="LiveId" clId="{46F43FBE-C119-446F-A669-6FB8C433C22B}" dt="2024-06-06T13:47:02.904" v="3279" actId="18245"/>
          <ac:spMkLst>
            <pc:docMk/>
            <pc:sldMk cId="3269460133" sldId="439"/>
            <ac:spMk id="8" creationId="{C15EA3C4-012D-28FC-6F82-E95645A1BF8B}"/>
          </ac:spMkLst>
        </pc:spChg>
        <pc:spChg chg="mod">
          <ac:chgData name="Orlando Marley Filho" userId="db0f27c2ee340672" providerId="LiveId" clId="{46F43FBE-C119-446F-A669-6FB8C433C22B}" dt="2024-06-06T13:47:02.904" v="3279" actId="18245"/>
          <ac:spMkLst>
            <pc:docMk/>
            <pc:sldMk cId="3269460133" sldId="439"/>
            <ac:spMk id="9" creationId="{C5FC8AF9-FABE-586E-B174-1D82B62AC598}"/>
          </ac:spMkLst>
        </pc:spChg>
        <pc:spChg chg="mod">
          <ac:chgData name="Orlando Marley Filho" userId="db0f27c2ee340672" providerId="LiveId" clId="{46F43FBE-C119-446F-A669-6FB8C433C22B}" dt="2024-06-06T13:47:02.904" v="3279" actId="18245"/>
          <ac:spMkLst>
            <pc:docMk/>
            <pc:sldMk cId="3269460133" sldId="439"/>
            <ac:spMk id="11" creationId="{17BDEB0C-3514-7877-8E34-1696895D28E9}"/>
          </ac:spMkLst>
        </pc:spChg>
        <pc:spChg chg="mod">
          <ac:chgData name="Orlando Marley Filho" userId="db0f27c2ee340672" providerId="LiveId" clId="{46F43FBE-C119-446F-A669-6FB8C433C22B}" dt="2024-06-06T13:47:02.904" v="3279" actId="18245"/>
          <ac:spMkLst>
            <pc:docMk/>
            <pc:sldMk cId="3269460133" sldId="439"/>
            <ac:spMk id="12" creationId="{13C4603C-9CA4-BA91-7C82-91AE6363EA86}"/>
          </ac:spMkLst>
        </pc:spChg>
        <pc:spChg chg="mod">
          <ac:chgData name="Orlando Marley Filho" userId="db0f27c2ee340672" providerId="LiveId" clId="{46F43FBE-C119-446F-A669-6FB8C433C22B}" dt="2024-06-06T13:47:02.904" v="3279" actId="18245"/>
          <ac:spMkLst>
            <pc:docMk/>
            <pc:sldMk cId="3269460133" sldId="439"/>
            <ac:spMk id="14" creationId="{19892C0F-3CE0-6DB6-893C-2837B1EDFE2C}"/>
          </ac:spMkLst>
        </pc:spChg>
        <pc:spChg chg="mod">
          <ac:chgData name="Orlando Marley Filho" userId="db0f27c2ee340672" providerId="LiveId" clId="{46F43FBE-C119-446F-A669-6FB8C433C22B}" dt="2024-06-06T13:46:53.621" v="3278" actId="18245"/>
          <ac:spMkLst>
            <pc:docMk/>
            <pc:sldMk cId="3269460133" sldId="439"/>
            <ac:spMk id="15" creationId="{9AEC071F-693F-3A1B-BBBD-A3E1DA26F7FA}"/>
          </ac:spMkLst>
        </pc:spChg>
        <pc:spChg chg="mod topLvl">
          <ac:chgData name="Orlando Marley Filho" userId="db0f27c2ee340672" providerId="LiveId" clId="{46F43FBE-C119-446F-A669-6FB8C433C22B}" dt="2024-06-06T15:43:04.737" v="4298" actId="18245"/>
          <ac:spMkLst>
            <pc:docMk/>
            <pc:sldMk cId="3269460133" sldId="439"/>
            <ac:spMk id="17" creationId="{456CB574-E2E7-2CBC-386E-BD5AE0B4A282}"/>
          </ac:spMkLst>
        </pc:spChg>
        <pc:spChg chg="mod topLvl">
          <ac:chgData name="Orlando Marley Filho" userId="db0f27c2ee340672" providerId="LiveId" clId="{46F43FBE-C119-446F-A669-6FB8C433C22B}" dt="2024-06-06T15:43:04.737" v="4298" actId="18245"/>
          <ac:spMkLst>
            <pc:docMk/>
            <pc:sldMk cId="3269460133" sldId="439"/>
            <ac:spMk id="18" creationId="{318B4CB2-98E5-E57A-ED83-DE8E0DBFF3C3}"/>
          </ac:spMkLst>
        </pc:spChg>
        <pc:spChg chg="mod topLvl">
          <ac:chgData name="Orlando Marley Filho" userId="db0f27c2ee340672" providerId="LiveId" clId="{46F43FBE-C119-446F-A669-6FB8C433C22B}" dt="2024-06-06T15:43:04.737" v="4298" actId="18245"/>
          <ac:spMkLst>
            <pc:docMk/>
            <pc:sldMk cId="3269460133" sldId="439"/>
            <ac:spMk id="19" creationId="{5ED7FB29-975A-DE88-416D-3DAD87C86A54}"/>
          </ac:spMkLst>
        </pc:spChg>
        <pc:spChg chg="mod topLvl">
          <ac:chgData name="Orlando Marley Filho" userId="db0f27c2ee340672" providerId="LiveId" clId="{46F43FBE-C119-446F-A669-6FB8C433C22B}" dt="2024-06-06T15:43:04.737" v="4298" actId="18245"/>
          <ac:spMkLst>
            <pc:docMk/>
            <pc:sldMk cId="3269460133" sldId="439"/>
            <ac:spMk id="20" creationId="{146DC538-4122-0703-F1CA-16A6AC16B5CB}"/>
          </ac:spMkLst>
        </pc:spChg>
        <pc:spChg chg="mod topLvl">
          <ac:chgData name="Orlando Marley Filho" userId="db0f27c2ee340672" providerId="LiveId" clId="{46F43FBE-C119-446F-A669-6FB8C433C22B}" dt="2024-06-06T15:43:04.737" v="4298" actId="18245"/>
          <ac:spMkLst>
            <pc:docMk/>
            <pc:sldMk cId="3269460133" sldId="439"/>
            <ac:spMk id="21" creationId="{3BB18F3B-4689-E444-23D7-68E6C4714F45}"/>
          </ac:spMkLst>
        </pc:spChg>
        <pc:spChg chg="mod topLvl">
          <ac:chgData name="Orlando Marley Filho" userId="db0f27c2ee340672" providerId="LiveId" clId="{46F43FBE-C119-446F-A669-6FB8C433C22B}" dt="2024-06-06T15:43:04.737" v="4298" actId="18245"/>
          <ac:spMkLst>
            <pc:docMk/>
            <pc:sldMk cId="3269460133" sldId="439"/>
            <ac:spMk id="22" creationId="{A6153345-233C-3FE2-D732-2AEB8B582161}"/>
          </ac:spMkLst>
        </pc:spChg>
        <pc:spChg chg="mod topLvl">
          <ac:chgData name="Orlando Marley Filho" userId="db0f27c2ee340672" providerId="LiveId" clId="{46F43FBE-C119-446F-A669-6FB8C433C22B}" dt="2024-06-06T15:43:04.737" v="4298" actId="18245"/>
          <ac:spMkLst>
            <pc:docMk/>
            <pc:sldMk cId="3269460133" sldId="439"/>
            <ac:spMk id="23" creationId="{5AE98551-9D1B-FE34-2B84-F52D17ADC3AF}"/>
          </ac:spMkLst>
        </pc:spChg>
        <pc:spChg chg="mod topLvl">
          <ac:chgData name="Orlando Marley Filho" userId="db0f27c2ee340672" providerId="LiveId" clId="{46F43FBE-C119-446F-A669-6FB8C433C22B}" dt="2024-06-06T15:43:04.217" v="4297" actId="165"/>
          <ac:spMkLst>
            <pc:docMk/>
            <pc:sldMk cId="3269460133" sldId="439"/>
            <ac:spMk id="24" creationId="{EE8F61D5-02A3-5F3C-034E-7CE5F2C6D6B6}"/>
          </ac:spMkLst>
        </pc:spChg>
        <pc:grpChg chg="mod">
          <ac:chgData name="Orlando Marley Filho" userId="db0f27c2ee340672" providerId="LiveId" clId="{46F43FBE-C119-446F-A669-6FB8C433C22B}" dt="2024-06-06T13:47:02.904" v="3279" actId="18245"/>
          <ac:grpSpMkLst>
            <pc:docMk/>
            <pc:sldMk cId="3269460133" sldId="439"/>
            <ac:grpSpMk id="5" creationId="{10D51071-B363-5AFF-B237-256BB04F9B23}"/>
          </ac:grpSpMkLst>
        </pc:grpChg>
        <pc:grpChg chg="add del mod">
          <ac:chgData name="Orlando Marley Filho" userId="db0f27c2ee340672" providerId="LiveId" clId="{46F43FBE-C119-446F-A669-6FB8C433C22B}" dt="2024-06-06T15:43:04.737" v="4298" actId="18245"/>
          <ac:grpSpMkLst>
            <pc:docMk/>
            <pc:sldMk cId="3269460133" sldId="439"/>
            <ac:grpSpMk id="16" creationId="{F399561F-9DBD-8C3A-4CF1-FE74531E0087}"/>
          </ac:grpSpMkLst>
        </pc:grpChg>
        <pc:graphicFrameChg chg="add del mod">
          <ac:chgData name="Orlando Marley Filho" userId="db0f27c2ee340672" providerId="LiveId" clId="{46F43FBE-C119-446F-A669-6FB8C433C22B}" dt="2024-06-06T15:43:04.737" v="4298" actId="18245"/>
          <ac:graphicFrameMkLst>
            <pc:docMk/>
            <pc:sldMk cId="3269460133" sldId="439"/>
            <ac:graphicFrameMk id="13" creationId="{3A7B5052-862A-9D11-C8F3-8A3EBB885C53}"/>
          </ac:graphicFrameMkLst>
        </pc:graphicFrameChg>
      </pc:sldChg>
      <pc:sldChg chg="modSp mod modAnim">
        <pc:chgData name="Orlando Marley Filho" userId="db0f27c2ee340672" providerId="LiveId" clId="{46F43FBE-C119-446F-A669-6FB8C433C22B}" dt="2024-07-29T13:30:41.951" v="9545" actId="1076"/>
        <pc:sldMkLst>
          <pc:docMk/>
          <pc:sldMk cId="3114368406" sldId="440"/>
        </pc:sldMkLst>
        <pc:spChg chg="mod">
          <ac:chgData name="Orlando Marley Filho" userId="db0f27c2ee340672" providerId="LiveId" clId="{46F43FBE-C119-446F-A669-6FB8C433C22B}" dt="2024-06-07T13:54:04.598" v="5920" actId="1076"/>
          <ac:spMkLst>
            <pc:docMk/>
            <pc:sldMk cId="3114368406" sldId="440"/>
            <ac:spMk id="2" creationId="{0AC2542F-0A57-970F-3272-4258EA9DC083}"/>
          </ac:spMkLst>
        </pc:spChg>
        <pc:spChg chg="mod">
          <ac:chgData name="Orlando Marley Filho" userId="db0f27c2ee340672" providerId="LiveId" clId="{46F43FBE-C119-446F-A669-6FB8C433C22B}" dt="2024-07-29T13:30:41.951" v="9545" actId="1076"/>
          <ac:spMkLst>
            <pc:docMk/>
            <pc:sldMk cId="3114368406" sldId="440"/>
            <ac:spMk id="8" creationId="{8F841123-DC28-46B2-6319-C2BD5F715649}"/>
          </ac:spMkLst>
        </pc:spChg>
      </pc:sldChg>
      <pc:sldChg chg="addSp delSp modSp mod modShow modNotesTx">
        <pc:chgData name="Orlando Marley Filho" userId="db0f27c2ee340672" providerId="LiveId" clId="{46F43FBE-C119-446F-A669-6FB8C433C22B}" dt="2024-06-12T13:50:57.465" v="7939" actId="729"/>
        <pc:sldMkLst>
          <pc:docMk/>
          <pc:sldMk cId="2728308245" sldId="441"/>
        </pc:sldMkLst>
        <pc:spChg chg="mod">
          <ac:chgData name="Orlando Marley Filho" userId="db0f27c2ee340672" providerId="LiveId" clId="{46F43FBE-C119-446F-A669-6FB8C433C22B}" dt="2024-06-07T13:54:13.765" v="5922" actId="1076"/>
          <ac:spMkLst>
            <pc:docMk/>
            <pc:sldMk cId="2728308245" sldId="441"/>
            <ac:spMk id="2" creationId="{0AC2542F-0A57-970F-3272-4258EA9DC083}"/>
          </ac:spMkLst>
        </pc:spChg>
        <pc:spChg chg="add del mod">
          <ac:chgData name="Orlando Marley Filho" userId="db0f27c2ee340672" providerId="LiveId" clId="{46F43FBE-C119-446F-A669-6FB8C433C22B}" dt="2024-06-12T13:48:20.325" v="7938" actId="12084"/>
          <ac:spMkLst>
            <pc:docMk/>
            <pc:sldMk cId="2728308245" sldId="441"/>
            <ac:spMk id="5" creationId="{701BCD77-FD1B-133D-0B0A-FB1ED1CA0761}"/>
          </ac:spMkLst>
        </pc:spChg>
        <pc:spChg chg="add mod">
          <ac:chgData name="Orlando Marley Filho" userId="db0f27c2ee340672" providerId="LiveId" clId="{46F43FBE-C119-446F-A669-6FB8C433C22B}" dt="2024-06-12T13:10:31.193" v="7516" actId="113"/>
          <ac:spMkLst>
            <pc:docMk/>
            <pc:sldMk cId="2728308245" sldId="441"/>
            <ac:spMk id="6" creationId="{10DC4896-FA2D-DFDE-322C-6ADEF9B76FDF}"/>
          </ac:spMkLst>
        </pc:spChg>
        <pc:graphicFrameChg chg="add mod">
          <ac:chgData name="Orlando Marley Filho" userId="db0f27c2ee340672" providerId="LiveId" clId="{46F43FBE-C119-446F-A669-6FB8C433C22B}" dt="2024-06-12T13:46:03.256" v="7931" actId="12084"/>
          <ac:graphicFrameMkLst>
            <pc:docMk/>
            <pc:sldMk cId="2728308245" sldId="441"/>
            <ac:graphicFrameMk id="7" creationId="{F54B8B52-56B3-E1B7-9BB6-3134050B7176}"/>
          </ac:graphicFrameMkLst>
        </pc:graphicFrameChg>
        <pc:graphicFrameChg chg="add mod">
          <ac:chgData name="Orlando Marley Filho" userId="db0f27c2ee340672" providerId="LiveId" clId="{46F43FBE-C119-446F-A669-6FB8C433C22B}" dt="2024-06-12T13:46:31.700" v="7933" actId="12084"/>
          <ac:graphicFrameMkLst>
            <pc:docMk/>
            <pc:sldMk cId="2728308245" sldId="441"/>
            <ac:graphicFrameMk id="8" creationId="{1E33FAA9-7B3A-DF28-8267-FE45563640FF}"/>
          </ac:graphicFrameMkLst>
        </pc:graphicFrameChg>
        <pc:graphicFrameChg chg="add mod">
          <ac:chgData name="Orlando Marley Filho" userId="db0f27c2ee340672" providerId="LiveId" clId="{46F43FBE-C119-446F-A669-6FB8C433C22B}" dt="2024-06-12T13:47:37.449" v="7937" actId="12084"/>
          <ac:graphicFrameMkLst>
            <pc:docMk/>
            <pc:sldMk cId="2728308245" sldId="441"/>
            <ac:graphicFrameMk id="9" creationId="{0ADB8902-1D72-C9DB-24C0-DF4EAC5D3233}"/>
          </ac:graphicFrameMkLst>
        </pc:graphicFrameChg>
      </pc:sldChg>
      <pc:sldChg chg="modSp mod">
        <pc:chgData name="Orlando Marley Filho" userId="db0f27c2ee340672" providerId="LiveId" clId="{46F43FBE-C119-446F-A669-6FB8C433C22B}" dt="2024-06-07T13:54:08.869" v="5921" actId="1076"/>
        <pc:sldMkLst>
          <pc:docMk/>
          <pc:sldMk cId="1310304502" sldId="442"/>
        </pc:sldMkLst>
        <pc:spChg chg="mod">
          <ac:chgData name="Orlando Marley Filho" userId="db0f27c2ee340672" providerId="LiveId" clId="{46F43FBE-C119-446F-A669-6FB8C433C22B}" dt="2024-06-07T13:54:08.869" v="5921" actId="1076"/>
          <ac:spMkLst>
            <pc:docMk/>
            <pc:sldMk cId="1310304502" sldId="442"/>
            <ac:spMk id="2" creationId="{0AC2542F-0A57-970F-3272-4258EA9DC083}"/>
          </ac:spMkLst>
        </pc:spChg>
      </pc:sldChg>
      <pc:sldChg chg="modSp mod modAnim modNotesTx">
        <pc:chgData name="Orlando Marley Filho" userId="db0f27c2ee340672" providerId="LiveId" clId="{46F43FBE-C119-446F-A669-6FB8C433C22B}" dt="2024-06-14T15:15:59.422" v="8162"/>
        <pc:sldMkLst>
          <pc:docMk/>
          <pc:sldMk cId="1024586612" sldId="443"/>
        </pc:sldMkLst>
        <pc:spChg chg="mod">
          <ac:chgData name="Orlando Marley Filho" userId="db0f27c2ee340672" providerId="LiveId" clId="{46F43FBE-C119-446F-A669-6FB8C433C22B}" dt="2024-06-07T13:54:17.949" v="5923" actId="1076"/>
          <ac:spMkLst>
            <pc:docMk/>
            <pc:sldMk cId="1024586612" sldId="443"/>
            <ac:spMk id="2" creationId="{0AC2542F-0A57-970F-3272-4258EA9DC083}"/>
          </ac:spMkLst>
        </pc:spChg>
        <pc:spChg chg="mod">
          <ac:chgData name="Orlando Marley Filho" userId="db0f27c2ee340672" providerId="LiveId" clId="{46F43FBE-C119-446F-A669-6FB8C433C22B}" dt="2024-06-14T14:59:16.972" v="8160" actId="1076"/>
          <ac:spMkLst>
            <pc:docMk/>
            <pc:sldMk cId="1024586612" sldId="443"/>
            <ac:spMk id="5" creationId="{516F8281-E9A1-1F65-4F2D-7D1AC894ECD9}"/>
          </ac:spMkLst>
        </pc:spChg>
      </pc:sldChg>
      <pc:sldChg chg="modSp mod">
        <pc:chgData name="Orlando Marley Filho" userId="db0f27c2ee340672" providerId="LiveId" clId="{46F43FBE-C119-446F-A669-6FB8C433C22B}" dt="2024-06-07T13:54:24.125" v="5924" actId="1076"/>
        <pc:sldMkLst>
          <pc:docMk/>
          <pc:sldMk cId="2816752386" sldId="444"/>
        </pc:sldMkLst>
        <pc:spChg chg="mod">
          <ac:chgData name="Orlando Marley Filho" userId="db0f27c2ee340672" providerId="LiveId" clId="{46F43FBE-C119-446F-A669-6FB8C433C22B}" dt="2024-06-07T13:54:24.125" v="5924" actId="1076"/>
          <ac:spMkLst>
            <pc:docMk/>
            <pc:sldMk cId="2816752386" sldId="444"/>
            <ac:spMk id="2" creationId="{0AC2542F-0A57-970F-3272-4258EA9DC083}"/>
          </ac:spMkLst>
        </pc:spChg>
      </pc:sldChg>
      <pc:sldChg chg="modSp mod">
        <pc:chgData name="Orlando Marley Filho" userId="db0f27c2ee340672" providerId="LiveId" clId="{46F43FBE-C119-446F-A669-6FB8C433C22B}" dt="2024-06-07T13:54:28.429" v="5925" actId="1076"/>
        <pc:sldMkLst>
          <pc:docMk/>
          <pc:sldMk cId="445203585" sldId="445"/>
        </pc:sldMkLst>
        <pc:spChg chg="mod">
          <ac:chgData name="Orlando Marley Filho" userId="db0f27c2ee340672" providerId="LiveId" clId="{46F43FBE-C119-446F-A669-6FB8C433C22B}" dt="2024-06-07T13:54:28.429" v="5925" actId="1076"/>
          <ac:spMkLst>
            <pc:docMk/>
            <pc:sldMk cId="445203585" sldId="445"/>
            <ac:spMk id="2" creationId="{0AC2542F-0A57-970F-3272-4258EA9DC083}"/>
          </ac:spMkLst>
        </pc:spChg>
      </pc:sldChg>
      <pc:sldChg chg="modSp mod">
        <pc:chgData name="Orlando Marley Filho" userId="db0f27c2ee340672" providerId="LiveId" clId="{46F43FBE-C119-446F-A669-6FB8C433C22B}" dt="2024-06-07T13:54:31.998" v="5926" actId="1076"/>
        <pc:sldMkLst>
          <pc:docMk/>
          <pc:sldMk cId="1294820684" sldId="446"/>
        </pc:sldMkLst>
        <pc:spChg chg="mod">
          <ac:chgData name="Orlando Marley Filho" userId="db0f27c2ee340672" providerId="LiveId" clId="{46F43FBE-C119-446F-A669-6FB8C433C22B}" dt="2024-06-07T13:54:31.998" v="5926" actId="1076"/>
          <ac:spMkLst>
            <pc:docMk/>
            <pc:sldMk cId="1294820684" sldId="446"/>
            <ac:spMk id="2" creationId="{0AC2542F-0A57-970F-3272-4258EA9DC083}"/>
          </ac:spMkLst>
        </pc:spChg>
      </pc:sldChg>
      <pc:sldChg chg="addSp delSp modSp add mod ord modTransition modNotesTx">
        <pc:chgData name="Orlando Marley Filho" userId="db0f27c2ee340672" providerId="LiveId" clId="{46F43FBE-C119-446F-A669-6FB8C433C22B}" dt="2024-07-29T12:27:35.880" v="9268" actId="1076"/>
        <pc:sldMkLst>
          <pc:docMk/>
          <pc:sldMk cId="3344034821" sldId="447"/>
        </pc:sldMkLst>
        <pc:spChg chg="add del mod">
          <ac:chgData name="Orlando Marley Filho" userId="db0f27c2ee340672" providerId="LiveId" clId="{46F43FBE-C119-446F-A669-6FB8C433C22B}" dt="2024-06-06T13:47:49.151" v="3283" actId="47"/>
          <ac:spMkLst>
            <pc:docMk/>
            <pc:sldMk cId="3344034821" sldId="447"/>
            <ac:spMk id="2" creationId="{A49B94F6-D372-1320-3CF1-E4A1D85E4F6C}"/>
          </ac:spMkLst>
        </pc:spChg>
        <pc:spChg chg="mod">
          <ac:chgData name="Orlando Marley Filho" userId="db0f27c2ee340672" providerId="LiveId" clId="{46F43FBE-C119-446F-A669-6FB8C433C22B}" dt="2024-06-07T13:51:41.685" v="5868" actId="242"/>
          <ac:spMkLst>
            <pc:docMk/>
            <pc:sldMk cId="3344034821" sldId="447"/>
            <ac:spMk id="3" creationId="{45C87677-58FD-09CA-B0E9-83620BAB7F3A}"/>
          </ac:spMkLst>
        </pc:spChg>
        <pc:spChg chg="add del mod">
          <ac:chgData name="Orlando Marley Filho" userId="db0f27c2ee340672" providerId="LiveId" clId="{46F43FBE-C119-446F-A669-6FB8C433C22B}" dt="2024-06-06T13:48:28.192" v="3287"/>
          <ac:spMkLst>
            <pc:docMk/>
            <pc:sldMk cId="3344034821" sldId="447"/>
            <ac:spMk id="6" creationId="{2BF492C7-46D5-5F0F-C6F4-1D0EBE6C0C7D}"/>
          </ac:spMkLst>
        </pc:spChg>
        <pc:spChg chg="del">
          <ac:chgData name="Orlando Marley Filho" userId="db0f27c2ee340672" providerId="LiveId" clId="{46F43FBE-C119-446F-A669-6FB8C433C22B}" dt="2024-06-06T13:38:34.940" v="3212" actId="478"/>
          <ac:spMkLst>
            <pc:docMk/>
            <pc:sldMk cId="3344034821" sldId="447"/>
            <ac:spMk id="7" creationId="{60DF52E3-DF77-E1EB-B787-0F3B6FFF7899}"/>
          </ac:spMkLst>
        </pc:spChg>
        <pc:spChg chg="mod">
          <ac:chgData name="Orlando Marley Filho" userId="db0f27c2ee340672" providerId="LiveId" clId="{46F43FBE-C119-446F-A669-6FB8C433C22B}" dt="2024-07-29T12:27:35.880" v="9268" actId="1076"/>
          <ac:spMkLst>
            <pc:docMk/>
            <pc:sldMk cId="3344034821" sldId="447"/>
            <ac:spMk id="11" creationId="{CA3979BC-FDB7-FC91-75BF-72E639D7EE0D}"/>
          </ac:spMkLst>
        </pc:spChg>
        <pc:graphicFrameChg chg="add del mod modGraphic">
          <ac:chgData name="Orlando Marley Filho" userId="db0f27c2ee340672" providerId="LiveId" clId="{46F43FBE-C119-446F-A669-6FB8C433C22B}" dt="2024-06-06T13:50:27.689" v="3301" actId="478"/>
          <ac:graphicFrameMkLst>
            <pc:docMk/>
            <pc:sldMk cId="3344034821" sldId="447"/>
            <ac:graphicFrameMk id="5" creationId="{63E268EC-1221-FB85-B879-B25242ABCC60}"/>
          </ac:graphicFrameMkLst>
        </pc:graphicFrameChg>
        <pc:graphicFrameChg chg="mod">
          <ac:chgData name="Orlando Marley Filho" userId="db0f27c2ee340672" providerId="LiveId" clId="{46F43FBE-C119-446F-A669-6FB8C433C22B}" dt="2024-07-29T12:27:35.880" v="9268" actId="1076"/>
          <ac:graphicFrameMkLst>
            <pc:docMk/>
            <pc:sldMk cId="3344034821" sldId="447"/>
            <ac:graphicFrameMk id="22" creationId="{3DC818BC-D174-20E7-A63E-AECD5798A149}"/>
          </ac:graphicFrameMkLst>
        </pc:graphicFrameChg>
        <pc:picChg chg="del">
          <ac:chgData name="Orlando Marley Filho" userId="db0f27c2ee340672" providerId="LiveId" clId="{46F43FBE-C119-446F-A669-6FB8C433C22B}" dt="2024-06-06T13:38:35.551" v="3213" actId="478"/>
          <ac:picMkLst>
            <pc:docMk/>
            <pc:sldMk cId="3344034821" sldId="447"/>
            <ac:picMk id="10242" creationId="{3A4397CA-3FDC-BAA3-3074-3223D9847A9C}"/>
          </ac:picMkLst>
        </pc:picChg>
      </pc:sldChg>
      <pc:sldChg chg="add">
        <pc:chgData name="Orlando Marley Filho" userId="db0f27c2ee340672" providerId="LiveId" clId="{46F43FBE-C119-446F-A669-6FB8C433C22B}" dt="2024-06-06T16:24:29.761" v="4422" actId="2890"/>
        <pc:sldMkLst>
          <pc:docMk/>
          <pc:sldMk cId="2094353398" sldId="448"/>
        </pc:sldMkLst>
      </pc:sldChg>
      <pc:sldChg chg="modSp mod modAnim modNotesTx">
        <pc:chgData name="Orlando Marley Filho" userId="db0f27c2ee340672" providerId="LiveId" clId="{46F43FBE-C119-446F-A669-6FB8C433C22B}" dt="2024-07-29T12:42:20.648" v="9333"/>
        <pc:sldMkLst>
          <pc:docMk/>
          <pc:sldMk cId="1523153067" sldId="450"/>
        </pc:sldMkLst>
        <pc:spChg chg="mod">
          <ac:chgData name="Orlando Marley Filho" userId="db0f27c2ee340672" providerId="LiveId" clId="{46F43FBE-C119-446F-A669-6FB8C433C22B}" dt="2024-06-07T13:51:49.539" v="5870" actId="1076"/>
          <ac:spMkLst>
            <pc:docMk/>
            <pc:sldMk cId="1523153067" sldId="450"/>
            <ac:spMk id="3" creationId="{45C87677-58FD-09CA-B0E9-83620BAB7F3A}"/>
          </ac:spMkLst>
        </pc:spChg>
        <pc:graphicFrameChg chg="mod">
          <ac:chgData name="Orlando Marley Filho" userId="db0f27c2ee340672" providerId="LiveId" clId="{46F43FBE-C119-446F-A669-6FB8C433C22B}" dt="2024-07-29T12:03:33.917" v="9229" actId="1076"/>
          <ac:graphicFrameMkLst>
            <pc:docMk/>
            <pc:sldMk cId="1523153067" sldId="450"/>
            <ac:graphicFrameMk id="2" creationId="{562F4137-05C3-B552-9E5A-25045E361148}"/>
          </ac:graphicFrameMkLst>
        </pc:graphicFrameChg>
      </pc:sldChg>
      <pc:sldChg chg="modSp mod">
        <pc:chgData name="Orlando Marley Filho" userId="db0f27c2ee340672" providerId="LiveId" clId="{46F43FBE-C119-446F-A669-6FB8C433C22B}" dt="2024-06-07T13:51:55.227" v="5872" actId="1076"/>
        <pc:sldMkLst>
          <pc:docMk/>
          <pc:sldMk cId="3508479864" sldId="451"/>
        </pc:sldMkLst>
        <pc:spChg chg="mod">
          <ac:chgData name="Orlando Marley Filho" userId="db0f27c2ee340672" providerId="LiveId" clId="{46F43FBE-C119-446F-A669-6FB8C433C22B}" dt="2024-06-07T13:51:55.227" v="5872" actId="1076"/>
          <ac:spMkLst>
            <pc:docMk/>
            <pc:sldMk cId="3508479864" sldId="451"/>
            <ac:spMk id="3" creationId="{45C87677-58FD-09CA-B0E9-83620BAB7F3A}"/>
          </ac:spMkLst>
        </pc:spChg>
      </pc:sldChg>
      <pc:sldChg chg="modSp mod modAnim">
        <pc:chgData name="Orlando Marley Filho" userId="db0f27c2ee340672" providerId="LiveId" clId="{46F43FBE-C119-446F-A669-6FB8C433C22B}" dt="2024-07-29T12:46:30.213" v="9361"/>
        <pc:sldMkLst>
          <pc:docMk/>
          <pc:sldMk cId="2663508438" sldId="452"/>
        </pc:sldMkLst>
        <pc:spChg chg="mod">
          <ac:chgData name="Orlando Marley Filho" userId="db0f27c2ee340672" providerId="LiveId" clId="{46F43FBE-C119-446F-A669-6FB8C433C22B}" dt="2024-06-07T13:52:54.174" v="5906" actId="1076"/>
          <ac:spMkLst>
            <pc:docMk/>
            <pc:sldMk cId="2663508438" sldId="452"/>
            <ac:spMk id="3" creationId="{45C87677-58FD-09CA-B0E9-83620BAB7F3A}"/>
          </ac:spMkLst>
        </pc:spChg>
        <pc:spChg chg="mod">
          <ac:chgData name="Orlando Marley Filho" userId="db0f27c2ee340672" providerId="LiveId" clId="{46F43FBE-C119-446F-A669-6FB8C433C22B}" dt="2024-07-29T12:26:50.374" v="9263" actId="1076"/>
          <ac:spMkLst>
            <pc:docMk/>
            <pc:sldMk cId="2663508438" sldId="452"/>
            <ac:spMk id="10" creationId="{03BDFE94-8CD7-4905-A7A8-A1ADD3FD6F55}"/>
          </ac:spMkLst>
        </pc:spChg>
        <pc:spChg chg="mod">
          <ac:chgData name="Orlando Marley Filho" userId="db0f27c2ee340672" providerId="LiveId" clId="{46F43FBE-C119-446F-A669-6FB8C433C22B}" dt="2024-07-29T12:26:50.374" v="9263" actId="1076"/>
          <ac:spMkLst>
            <pc:docMk/>
            <pc:sldMk cId="2663508438" sldId="452"/>
            <ac:spMk id="12" creationId="{E885F50A-1A40-4BA5-9BB9-41604E36EEE9}"/>
          </ac:spMkLst>
        </pc:spChg>
        <pc:spChg chg="mod">
          <ac:chgData name="Orlando Marley Filho" userId="db0f27c2ee340672" providerId="LiveId" clId="{46F43FBE-C119-446F-A669-6FB8C433C22B}" dt="2024-07-29T12:26:50.374" v="9263" actId="1076"/>
          <ac:spMkLst>
            <pc:docMk/>
            <pc:sldMk cId="2663508438" sldId="452"/>
            <ac:spMk id="14" creationId="{0BE1F961-5A62-4AE2-AFA9-2C903743CA3C}"/>
          </ac:spMkLst>
        </pc:spChg>
        <pc:spChg chg="mod">
          <ac:chgData name="Orlando Marley Filho" userId="db0f27c2ee340672" providerId="LiveId" clId="{46F43FBE-C119-446F-A669-6FB8C433C22B}" dt="2024-07-29T12:26:50.374" v="9263" actId="1076"/>
          <ac:spMkLst>
            <pc:docMk/>
            <pc:sldMk cId="2663508438" sldId="452"/>
            <ac:spMk id="16" creationId="{11CACD5D-D098-B29C-D09E-0509874F5681}"/>
          </ac:spMkLst>
        </pc:spChg>
        <pc:spChg chg="mod">
          <ac:chgData name="Orlando Marley Filho" userId="db0f27c2ee340672" providerId="LiveId" clId="{46F43FBE-C119-446F-A669-6FB8C433C22B}" dt="2024-07-29T12:26:50.374" v="9263" actId="1076"/>
          <ac:spMkLst>
            <pc:docMk/>
            <pc:sldMk cId="2663508438" sldId="452"/>
            <ac:spMk id="18" creationId="{6E03470D-6C4D-6577-34AD-E2D444B12066}"/>
          </ac:spMkLst>
        </pc:spChg>
        <pc:spChg chg="mod">
          <ac:chgData name="Orlando Marley Filho" userId="db0f27c2ee340672" providerId="LiveId" clId="{46F43FBE-C119-446F-A669-6FB8C433C22B}" dt="2024-07-29T12:26:50.374" v="9263" actId="1076"/>
          <ac:spMkLst>
            <pc:docMk/>
            <pc:sldMk cId="2663508438" sldId="452"/>
            <ac:spMk id="30" creationId="{E3C8797A-DE96-2494-0331-D8E9E2DED018}"/>
          </ac:spMkLst>
        </pc:spChg>
        <pc:spChg chg="mod">
          <ac:chgData name="Orlando Marley Filho" userId="db0f27c2ee340672" providerId="LiveId" clId="{46F43FBE-C119-446F-A669-6FB8C433C22B}" dt="2024-07-29T12:26:50.374" v="9263" actId="1076"/>
          <ac:spMkLst>
            <pc:docMk/>
            <pc:sldMk cId="2663508438" sldId="452"/>
            <ac:spMk id="31" creationId="{A03E5E0B-98E5-3385-76E1-107D689F45D1}"/>
          </ac:spMkLst>
        </pc:spChg>
        <pc:spChg chg="mod">
          <ac:chgData name="Orlando Marley Filho" userId="db0f27c2ee340672" providerId="LiveId" clId="{46F43FBE-C119-446F-A669-6FB8C433C22B}" dt="2024-07-29T12:26:50.374" v="9263" actId="1076"/>
          <ac:spMkLst>
            <pc:docMk/>
            <pc:sldMk cId="2663508438" sldId="452"/>
            <ac:spMk id="33" creationId="{8F673C8C-D4D4-A168-02B8-4D59D06A7082}"/>
          </ac:spMkLst>
        </pc:spChg>
        <pc:spChg chg="mod">
          <ac:chgData name="Orlando Marley Filho" userId="db0f27c2ee340672" providerId="LiveId" clId="{46F43FBE-C119-446F-A669-6FB8C433C22B}" dt="2024-07-29T12:26:50.374" v="9263" actId="1076"/>
          <ac:spMkLst>
            <pc:docMk/>
            <pc:sldMk cId="2663508438" sldId="452"/>
            <ac:spMk id="35" creationId="{40DAE8F8-884B-B8E5-8D4E-079D3FDD0163}"/>
          </ac:spMkLst>
        </pc:spChg>
        <pc:spChg chg="mod">
          <ac:chgData name="Orlando Marley Filho" userId="db0f27c2ee340672" providerId="LiveId" clId="{46F43FBE-C119-446F-A669-6FB8C433C22B}" dt="2024-07-29T12:26:50.374" v="9263" actId="1076"/>
          <ac:spMkLst>
            <pc:docMk/>
            <pc:sldMk cId="2663508438" sldId="452"/>
            <ac:spMk id="37" creationId="{B40525EC-4300-9F96-74F2-31DFF53E1D40}"/>
          </ac:spMkLst>
        </pc:spChg>
        <pc:spChg chg="mod">
          <ac:chgData name="Orlando Marley Filho" userId="db0f27c2ee340672" providerId="LiveId" clId="{46F43FBE-C119-446F-A669-6FB8C433C22B}" dt="2024-07-29T12:26:50.374" v="9263" actId="1076"/>
          <ac:spMkLst>
            <pc:docMk/>
            <pc:sldMk cId="2663508438" sldId="452"/>
            <ac:spMk id="41" creationId="{1F84351A-443F-0145-A0B4-A1FEA280096F}"/>
          </ac:spMkLst>
        </pc:spChg>
        <pc:spChg chg="mod">
          <ac:chgData name="Orlando Marley Filho" userId="db0f27c2ee340672" providerId="LiveId" clId="{46F43FBE-C119-446F-A669-6FB8C433C22B}" dt="2024-07-29T12:26:50.374" v="9263" actId="1076"/>
          <ac:spMkLst>
            <pc:docMk/>
            <pc:sldMk cId="2663508438" sldId="452"/>
            <ac:spMk id="42" creationId="{555C5279-3799-C1B1-96B4-93C1FC40F499}"/>
          </ac:spMkLst>
        </pc:spChg>
        <pc:spChg chg="mod">
          <ac:chgData name="Orlando Marley Filho" userId="db0f27c2ee340672" providerId="LiveId" clId="{46F43FBE-C119-446F-A669-6FB8C433C22B}" dt="2024-07-29T12:26:50.374" v="9263" actId="1076"/>
          <ac:spMkLst>
            <pc:docMk/>
            <pc:sldMk cId="2663508438" sldId="452"/>
            <ac:spMk id="43" creationId="{CD7CE168-3D44-9437-E3D9-0E69F6AA3A98}"/>
          </ac:spMkLst>
        </pc:spChg>
        <pc:spChg chg="mod">
          <ac:chgData name="Orlando Marley Filho" userId="db0f27c2ee340672" providerId="LiveId" clId="{46F43FBE-C119-446F-A669-6FB8C433C22B}" dt="2024-07-29T12:26:50.374" v="9263" actId="1076"/>
          <ac:spMkLst>
            <pc:docMk/>
            <pc:sldMk cId="2663508438" sldId="452"/>
            <ac:spMk id="52" creationId="{23C8F9BC-8188-2EBC-BEA3-3445D60E5411}"/>
          </ac:spMkLst>
        </pc:spChg>
        <pc:graphicFrameChg chg="mod">
          <ac:chgData name="Orlando Marley Filho" userId="db0f27c2ee340672" providerId="LiveId" clId="{46F43FBE-C119-446F-A669-6FB8C433C22B}" dt="2024-07-29T12:26:50.374" v="9263" actId="1076"/>
          <ac:graphicFrameMkLst>
            <pc:docMk/>
            <pc:sldMk cId="2663508438" sldId="452"/>
            <ac:graphicFrameMk id="53" creationId="{3302EB01-9E65-1E48-A0CE-ACDBF2F41730}"/>
          </ac:graphicFrameMkLst>
        </pc:graphicFrameChg>
        <pc:graphicFrameChg chg="mod">
          <ac:chgData name="Orlando Marley Filho" userId="db0f27c2ee340672" providerId="LiveId" clId="{46F43FBE-C119-446F-A669-6FB8C433C22B}" dt="2024-07-29T12:26:50.374" v="9263" actId="1076"/>
          <ac:graphicFrameMkLst>
            <pc:docMk/>
            <pc:sldMk cId="2663508438" sldId="452"/>
            <ac:graphicFrameMk id="65" creationId="{2EAB2C76-E687-D5EA-67F9-A257FD8EC0DF}"/>
          </ac:graphicFrameMkLst>
        </pc:graphicFrameChg>
        <pc:picChg chg="mod">
          <ac:chgData name="Orlando Marley Filho" userId="db0f27c2ee340672" providerId="LiveId" clId="{46F43FBE-C119-446F-A669-6FB8C433C22B}" dt="2024-07-29T12:26:50.374" v="9263" actId="1076"/>
          <ac:picMkLst>
            <pc:docMk/>
            <pc:sldMk cId="2663508438" sldId="452"/>
            <ac:picMk id="7" creationId="{51FCFF8C-5133-406E-94B3-36975C105540}"/>
          </ac:picMkLst>
        </pc:picChg>
        <pc:picChg chg="mod">
          <ac:chgData name="Orlando Marley Filho" userId="db0f27c2ee340672" providerId="LiveId" clId="{46F43FBE-C119-446F-A669-6FB8C433C22B}" dt="2024-07-29T12:26:50.374" v="9263" actId="1076"/>
          <ac:picMkLst>
            <pc:docMk/>
            <pc:sldMk cId="2663508438" sldId="452"/>
            <ac:picMk id="11" creationId="{C2F76607-B447-4CBE-9A21-DD9BB035D83E}"/>
          </ac:picMkLst>
        </pc:picChg>
        <pc:picChg chg="mod">
          <ac:chgData name="Orlando Marley Filho" userId="db0f27c2ee340672" providerId="LiveId" clId="{46F43FBE-C119-446F-A669-6FB8C433C22B}" dt="2024-07-29T12:26:50.374" v="9263" actId="1076"/>
          <ac:picMkLst>
            <pc:docMk/>
            <pc:sldMk cId="2663508438" sldId="452"/>
            <ac:picMk id="13" creationId="{B66FD2DC-4A03-4F2F-B529-81BA58329E6D}"/>
          </ac:picMkLst>
        </pc:picChg>
        <pc:picChg chg="mod">
          <ac:chgData name="Orlando Marley Filho" userId="db0f27c2ee340672" providerId="LiveId" clId="{46F43FBE-C119-446F-A669-6FB8C433C22B}" dt="2024-07-29T12:26:50.374" v="9263" actId="1076"/>
          <ac:picMkLst>
            <pc:docMk/>
            <pc:sldMk cId="2663508438" sldId="452"/>
            <ac:picMk id="36" creationId="{C06903B1-0498-12EC-0D6E-A01635D67208}"/>
          </ac:picMkLst>
        </pc:picChg>
        <pc:picChg chg="mod">
          <ac:chgData name="Orlando Marley Filho" userId="db0f27c2ee340672" providerId="LiveId" clId="{46F43FBE-C119-446F-A669-6FB8C433C22B}" dt="2024-07-29T12:26:50.374" v="9263" actId="1076"/>
          <ac:picMkLst>
            <pc:docMk/>
            <pc:sldMk cId="2663508438" sldId="452"/>
            <ac:picMk id="38" creationId="{03B1BE34-253D-7526-15F6-68D25EB2A93E}"/>
          </ac:picMkLst>
        </pc:picChg>
        <pc:picChg chg="mod">
          <ac:chgData name="Orlando Marley Filho" userId="db0f27c2ee340672" providerId="LiveId" clId="{46F43FBE-C119-446F-A669-6FB8C433C22B}" dt="2024-07-29T12:26:50.374" v="9263" actId="1076"/>
          <ac:picMkLst>
            <pc:docMk/>
            <pc:sldMk cId="2663508438" sldId="452"/>
            <ac:picMk id="39" creationId="{9746F3AE-A969-FF71-021A-09121A8B38CC}"/>
          </ac:picMkLst>
        </pc:picChg>
        <pc:picChg chg="mod">
          <ac:chgData name="Orlando Marley Filho" userId="db0f27c2ee340672" providerId="LiveId" clId="{46F43FBE-C119-446F-A669-6FB8C433C22B}" dt="2024-07-29T12:26:50.374" v="9263" actId="1076"/>
          <ac:picMkLst>
            <pc:docMk/>
            <pc:sldMk cId="2663508438" sldId="452"/>
            <ac:picMk id="40" creationId="{8ACD4731-ACAA-B297-EF7B-B32E3990BDCB}"/>
          </ac:picMkLst>
        </pc:picChg>
        <pc:cxnChg chg="mod">
          <ac:chgData name="Orlando Marley Filho" userId="db0f27c2ee340672" providerId="LiveId" clId="{46F43FBE-C119-446F-A669-6FB8C433C22B}" dt="2024-07-29T12:26:50.374" v="9263" actId="1076"/>
          <ac:cxnSpMkLst>
            <pc:docMk/>
            <pc:sldMk cId="2663508438" sldId="452"/>
            <ac:cxnSpMk id="20" creationId="{773E9C16-06CE-0340-582D-218E0140908C}"/>
          </ac:cxnSpMkLst>
        </pc:cxnChg>
        <pc:cxnChg chg="mod">
          <ac:chgData name="Orlando Marley Filho" userId="db0f27c2ee340672" providerId="LiveId" clId="{46F43FBE-C119-446F-A669-6FB8C433C22B}" dt="2024-07-29T12:26:50.374" v="9263" actId="1076"/>
          <ac:cxnSpMkLst>
            <pc:docMk/>
            <pc:sldMk cId="2663508438" sldId="452"/>
            <ac:cxnSpMk id="22" creationId="{E87A233F-4A1A-8099-71AA-E930496DD763}"/>
          </ac:cxnSpMkLst>
        </pc:cxnChg>
      </pc:sldChg>
      <pc:sldChg chg="modSp mod modAnim">
        <pc:chgData name="Orlando Marley Filho" userId="db0f27c2ee340672" providerId="LiveId" clId="{46F43FBE-C119-446F-A669-6FB8C433C22B}" dt="2024-07-29T12:47:59.414" v="9362"/>
        <pc:sldMkLst>
          <pc:docMk/>
          <pc:sldMk cId="2889909302" sldId="453"/>
        </pc:sldMkLst>
        <pc:spChg chg="mod">
          <ac:chgData name="Orlando Marley Filho" userId="db0f27c2ee340672" providerId="LiveId" clId="{46F43FBE-C119-446F-A669-6FB8C433C22B}" dt="2024-06-07T13:52:59.220" v="5908" actId="1076"/>
          <ac:spMkLst>
            <pc:docMk/>
            <pc:sldMk cId="2889909302" sldId="453"/>
            <ac:spMk id="3" creationId="{45C87677-58FD-09CA-B0E9-83620BAB7F3A}"/>
          </ac:spMkLst>
        </pc:spChg>
        <pc:spChg chg="mod">
          <ac:chgData name="Orlando Marley Filho" userId="db0f27c2ee340672" providerId="LiveId" clId="{46F43FBE-C119-446F-A669-6FB8C433C22B}" dt="2024-07-29T12:29:27.929" v="9274" actId="1076"/>
          <ac:spMkLst>
            <pc:docMk/>
            <pc:sldMk cId="2889909302" sldId="453"/>
            <ac:spMk id="36" creationId="{755A931C-249C-78D7-694C-9BE22C6B1D92}"/>
          </ac:spMkLst>
        </pc:spChg>
        <pc:spChg chg="mod">
          <ac:chgData name="Orlando Marley Filho" userId="db0f27c2ee340672" providerId="LiveId" clId="{46F43FBE-C119-446F-A669-6FB8C433C22B}" dt="2024-07-29T12:29:27.929" v="9274" actId="1076"/>
          <ac:spMkLst>
            <pc:docMk/>
            <pc:sldMk cId="2889909302" sldId="453"/>
            <ac:spMk id="38" creationId="{E24A7B6D-70BE-3CC1-4FC8-05DFDFAE2530}"/>
          </ac:spMkLst>
        </pc:spChg>
        <pc:spChg chg="mod">
          <ac:chgData name="Orlando Marley Filho" userId="db0f27c2ee340672" providerId="LiveId" clId="{46F43FBE-C119-446F-A669-6FB8C433C22B}" dt="2024-07-29T12:29:27.929" v="9274" actId="1076"/>
          <ac:spMkLst>
            <pc:docMk/>
            <pc:sldMk cId="2889909302" sldId="453"/>
            <ac:spMk id="40" creationId="{A0BC0024-2DBE-BEDA-F7B0-02E77996ABB0}"/>
          </ac:spMkLst>
        </pc:spChg>
        <pc:spChg chg="mod">
          <ac:chgData name="Orlando Marley Filho" userId="db0f27c2ee340672" providerId="LiveId" clId="{46F43FBE-C119-446F-A669-6FB8C433C22B}" dt="2024-07-29T12:29:27.929" v="9274" actId="1076"/>
          <ac:spMkLst>
            <pc:docMk/>
            <pc:sldMk cId="2889909302" sldId="453"/>
            <ac:spMk id="42" creationId="{F32BA336-9399-7D2D-28D2-C8810A99E6D9}"/>
          </ac:spMkLst>
        </pc:spChg>
      </pc:sldChg>
      <pc:sldChg chg="addSp modSp mod modNotesTx">
        <pc:chgData name="Orlando Marley Filho" userId="db0f27c2ee340672" providerId="LiveId" clId="{46F43FBE-C119-446F-A669-6FB8C433C22B}" dt="2024-07-29T12:34:23.556" v="9305" actId="207"/>
        <pc:sldMkLst>
          <pc:docMk/>
          <pc:sldMk cId="3328413030" sldId="454"/>
        </pc:sldMkLst>
        <pc:spChg chg="add mod">
          <ac:chgData name="Orlando Marley Filho" userId="db0f27c2ee340672" providerId="LiveId" clId="{46F43FBE-C119-446F-A669-6FB8C433C22B}" dt="2024-07-29T12:31:28.667" v="9292" actId="1076"/>
          <ac:spMkLst>
            <pc:docMk/>
            <pc:sldMk cId="3328413030" sldId="454"/>
            <ac:spMk id="2" creationId="{D0C279E9-9611-4B31-F632-874B5212DF89}"/>
          </ac:spMkLst>
        </pc:spChg>
        <pc:spChg chg="mod">
          <ac:chgData name="Orlando Marley Filho" userId="db0f27c2ee340672" providerId="LiveId" clId="{46F43FBE-C119-446F-A669-6FB8C433C22B}" dt="2024-06-07T13:53:06.109" v="5910" actId="1076"/>
          <ac:spMkLst>
            <pc:docMk/>
            <pc:sldMk cId="3328413030" sldId="454"/>
            <ac:spMk id="3" creationId="{45C87677-58FD-09CA-B0E9-83620BAB7F3A}"/>
          </ac:spMkLst>
        </pc:spChg>
        <pc:spChg chg="add mod">
          <ac:chgData name="Orlando Marley Filho" userId="db0f27c2ee340672" providerId="LiveId" clId="{46F43FBE-C119-446F-A669-6FB8C433C22B}" dt="2024-07-29T12:31:28.667" v="9292" actId="1076"/>
          <ac:spMkLst>
            <pc:docMk/>
            <pc:sldMk cId="3328413030" sldId="454"/>
            <ac:spMk id="5" creationId="{4F828629-4401-FFDF-712F-B981CC07801B}"/>
          </ac:spMkLst>
        </pc:spChg>
        <pc:spChg chg="add mod">
          <ac:chgData name="Orlando Marley Filho" userId="db0f27c2ee340672" providerId="LiveId" clId="{46F43FBE-C119-446F-A669-6FB8C433C22B}" dt="2024-07-29T12:31:28.667" v="9292" actId="1076"/>
          <ac:spMkLst>
            <pc:docMk/>
            <pc:sldMk cId="3328413030" sldId="454"/>
            <ac:spMk id="6" creationId="{CBC34A41-8013-31E2-D8B7-E5F851AC4B51}"/>
          </ac:spMkLst>
        </pc:spChg>
        <pc:spChg chg="mod">
          <ac:chgData name="Orlando Marley Filho" userId="db0f27c2ee340672" providerId="LiveId" clId="{46F43FBE-C119-446F-A669-6FB8C433C22B}" dt="2024-07-29T12:31:28.667" v="9292" actId="1076"/>
          <ac:spMkLst>
            <pc:docMk/>
            <pc:sldMk cId="3328413030" sldId="454"/>
            <ac:spMk id="12" creationId="{14178D9F-0CAE-3901-BA93-2550FB86009A}"/>
          </ac:spMkLst>
        </pc:spChg>
        <pc:graphicFrameChg chg="mod">
          <ac:chgData name="Orlando Marley Filho" userId="db0f27c2ee340672" providerId="LiveId" clId="{46F43FBE-C119-446F-A669-6FB8C433C22B}" dt="2024-07-29T12:34:23.556" v="9305" actId="207"/>
          <ac:graphicFrameMkLst>
            <pc:docMk/>
            <pc:sldMk cId="3328413030" sldId="454"/>
            <ac:graphicFrameMk id="15" creationId="{C8B21BAB-DC90-9192-C09D-727E8ED8583C}"/>
          </ac:graphicFrameMkLst>
        </pc:graphicFrameChg>
      </pc:sldChg>
      <pc:sldChg chg="modSp mod modAnim modNotesTx">
        <pc:chgData name="Orlando Marley Filho" userId="db0f27c2ee340672" providerId="LiveId" clId="{46F43FBE-C119-446F-A669-6FB8C433C22B}" dt="2024-07-29T15:52:26.894" v="10086" actId="20577"/>
        <pc:sldMkLst>
          <pc:docMk/>
          <pc:sldMk cId="540173828" sldId="455"/>
        </pc:sldMkLst>
        <pc:spChg chg="mod">
          <ac:chgData name="Orlando Marley Filho" userId="db0f27c2ee340672" providerId="LiveId" clId="{46F43FBE-C119-446F-A669-6FB8C433C22B}" dt="2024-06-07T13:53:13.892" v="5912" actId="1076"/>
          <ac:spMkLst>
            <pc:docMk/>
            <pc:sldMk cId="540173828" sldId="455"/>
            <ac:spMk id="3" creationId="{45C87677-58FD-09CA-B0E9-83620BAB7F3A}"/>
          </ac:spMkLst>
        </pc:spChg>
        <pc:spChg chg="mod">
          <ac:chgData name="Orlando Marley Filho" userId="db0f27c2ee340672" providerId="LiveId" clId="{46F43FBE-C119-446F-A669-6FB8C433C22B}" dt="2024-07-29T12:31:43.082" v="9294" actId="14100"/>
          <ac:spMkLst>
            <pc:docMk/>
            <pc:sldMk cId="540173828" sldId="455"/>
            <ac:spMk id="7" creationId="{E642EF35-D29B-DD49-EBF9-A4FAC9A0C03B}"/>
          </ac:spMkLst>
        </pc:spChg>
        <pc:spChg chg="mod">
          <ac:chgData name="Orlando Marley Filho" userId="db0f27c2ee340672" providerId="LiveId" clId="{46F43FBE-C119-446F-A669-6FB8C433C22B}" dt="2024-07-29T12:31:40.181" v="9293" actId="1076"/>
          <ac:spMkLst>
            <pc:docMk/>
            <pc:sldMk cId="540173828" sldId="455"/>
            <ac:spMk id="12" creationId="{8B6E69B3-E653-ADDD-336B-E19CB5B22AAE}"/>
          </ac:spMkLst>
        </pc:spChg>
        <pc:spChg chg="mod">
          <ac:chgData name="Orlando Marley Filho" userId="db0f27c2ee340672" providerId="LiveId" clId="{46F43FBE-C119-446F-A669-6FB8C433C22B}" dt="2024-07-29T12:31:40.181" v="9293" actId="1076"/>
          <ac:spMkLst>
            <pc:docMk/>
            <pc:sldMk cId="540173828" sldId="455"/>
            <ac:spMk id="13" creationId="{6E88097F-0648-211F-C8E6-E783D8DFEF32}"/>
          </ac:spMkLst>
        </pc:spChg>
        <pc:spChg chg="mod">
          <ac:chgData name="Orlando Marley Filho" userId="db0f27c2ee340672" providerId="LiveId" clId="{46F43FBE-C119-446F-A669-6FB8C433C22B}" dt="2024-07-29T12:31:40.181" v="9293" actId="1076"/>
          <ac:spMkLst>
            <pc:docMk/>
            <pc:sldMk cId="540173828" sldId="455"/>
            <ac:spMk id="14" creationId="{3BDF5525-4BCB-2195-C008-745B38BE2127}"/>
          </ac:spMkLst>
        </pc:spChg>
        <pc:spChg chg="mod">
          <ac:chgData name="Orlando Marley Filho" userId="db0f27c2ee340672" providerId="LiveId" clId="{46F43FBE-C119-446F-A669-6FB8C433C22B}" dt="2024-07-29T12:31:40.181" v="9293" actId="1076"/>
          <ac:spMkLst>
            <pc:docMk/>
            <pc:sldMk cId="540173828" sldId="455"/>
            <ac:spMk id="20" creationId="{0D42E9FE-1E3D-6267-C972-E32CD18E1C4F}"/>
          </ac:spMkLst>
        </pc:spChg>
        <pc:spChg chg="mod">
          <ac:chgData name="Orlando Marley Filho" userId="db0f27c2ee340672" providerId="LiveId" clId="{46F43FBE-C119-446F-A669-6FB8C433C22B}" dt="2024-07-29T12:31:40.181" v="9293" actId="1076"/>
          <ac:spMkLst>
            <pc:docMk/>
            <pc:sldMk cId="540173828" sldId="455"/>
            <ac:spMk id="21" creationId="{4CECB64B-0771-EDBB-DB86-C7E20DC52465}"/>
          </ac:spMkLst>
        </pc:spChg>
        <pc:spChg chg="mod">
          <ac:chgData name="Orlando Marley Filho" userId="db0f27c2ee340672" providerId="LiveId" clId="{46F43FBE-C119-446F-A669-6FB8C433C22B}" dt="2024-07-29T12:31:40.181" v="9293" actId="1076"/>
          <ac:spMkLst>
            <pc:docMk/>
            <pc:sldMk cId="540173828" sldId="455"/>
            <ac:spMk id="22" creationId="{8DFBEBB9-98D8-1FEE-6BE3-8629D9DA276D}"/>
          </ac:spMkLst>
        </pc:spChg>
        <pc:spChg chg="mod">
          <ac:chgData name="Orlando Marley Filho" userId="db0f27c2ee340672" providerId="LiveId" clId="{46F43FBE-C119-446F-A669-6FB8C433C22B}" dt="2024-07-29T12:31:40.181" v="9293" actId="1076"/>
          <ac:spMkLst>
            <pc:docMk/>
            <pc:sldMk cId="540173828" sldId="455"/>
            <ac:spMk id="34" creationId="{4CD60378-DD07-6933-96E9-2498C2B04A6B}"/>
          </ac:spMkLst>
        </pc:spChg>
        <pc:spChg chg="mod">
          <ac:chgData name="Orlando Marley Filho" userId="db0f27c2ee340672" providerId="LiveId" clId="{46F43FBE-C119-446F-A669-6FB8C433C22B}" dt="2024-07-29T12:31:40.181" v="9293" actId="1076"/>
          <ac:spMkLst>
            <pc:docMk/>
            <pc:sldMk cId="540173828" sldId="455"/>
            <ac:spMk id="35" creationId="{119A62F4-FEEA-B7FF-B163-1E203876B016}"/>
          </ac:spMkLst>
        </pc:spChg>
        <pc:spChg chg="mod">
          <ac:chgData name="Orlando Marley Filho" userId="db0f27c2ee340672" providerId="LiveId" clId="{46F43FBE-C119-446F-A669-6FB8C433C22B}" dt="2024-07-29T12:31:40.181" v="9293" actId="1076"/>
          <ac:spMkLst>
            <pc:docMk/>
            <pc:sldMk cId="540173828" sldId="455"/>
            <ac:spMk id="36" creationId="{B9775C11-A117-D0BA-4EE5-837E0F60D436}"/>
          </ac:spMkLst>
        </pc:spChg>
        <pc:spChg chg="mod">
          <ac:chgData name="Orlando Marley Filho" userId="db0f27c2ee340672" providerId="LiveId" clId="{46F43FBE-C119-446F-A669-6FB8C433C22B}" dt="2024-07-29T12:31:40.181" v="9293" actId="1076"/>
          <ac:spMkLst>
            <pc:docMk/>
            <pc:sldMk cId="540173828" sldId="455"/>
            <ac:spMk id="37" creationId="{16C58C85-9542-BE22-8F2B-0F36589C2D16}"/>
          </ac:spMkLst>
        </pc:spChg>
        <pc:spChg chg="mod">
          <ac:chgData name="Orlando Marley Filho" userId="db0f27c2ee340672" providerId="LiveId" clId="{46F43FBE-C119-446F-A669-6FB8C433C22B}" dt="2024-07-29T12:49:20.028" v="9364" actId="1076"/>
          <ac:spMkLst>
            <pc:docMk/>
            <pc:sldMk cId="540173828" sldId="455"/>
            <ac:spMk id="39" creationId="{44E6791A-9B9E-A306-3421-DC625C52325F}"/>
          </ac:spMkLst>
        </pc:spChg>
        <pc:spChg chg="mod">
          <ac:chgData name="Orlando Marley Filho" userId="db0f27c2ee340672" providerId="LiveId" clId="{46F43FBE-C119-446F-A669-6FB8C433C22B}" dt="2024-07-29T12:31:40.181" v="9293" actId="1076"/>
          <ac:spMkLst>
            <pc:docMk/>
            <pc:sldMk cId="540173828" sldId="455"/>
            <ac:spMk id="43" creationId="{0C17508D-8F53-C434-5ACD-75EEEF07386A}"/>
          </ac:spMkLst>
        </pc:spChg>
        <pc:spChg chg="mod">
          <ac:chgData name="Orlando Marley Filho" userId="db0f27c2ee340672" providerId="LiveId" clId="{46F43FBE-C119-446F-A669-6FB8C433C22B}" dt="2024-07-29T12:31:40.181" v="9293" actId="1076"/>
          <ac:spMkLst>
            <pc:docMk/>
            <pc:sldMk cId="540173828" sldId="455"/>
            <ac:spMk id="44" creationId="{E21CFF0D-9DEC-5212-8F57-7814F191B4AB}"/>
          </ac:spMkLst>
        </pc:spChg>
        <pc:spChg chg="mod">
          <ac:chgData name="Orlando Marley Filho" userId="db0f27c2ee340672" providerId="LiveId" clId="{46F43FBE-C119-446F-A669-6FB8C433C22B}" dt="2024-07-29T12:31:40.181" v="9293" actId="1076"/>
          <ac:spMkLst>
            <pc:docMk/>
            <pc:sldMk cId="540173828" sldId="455"/>
            <ac:spMk id="46" creationId="{653286E6-37FE-513B-A688-80F60640C1B6}"/>
          </ac:spMkLst>
        </pc:spChg>
        <pc:spChg chg="mod">
          <ac:chgData name="Orlando Marley Filho" userId="db0f27c2ee340672" providerId="LiveId" clId="{46F43FBE-C119-446F-A669-6FB8C433C22B}" dt="2024-07-29T12:31:40.181" v="9293" actId="1076"/>
          <ac:spMkLst>
            <pc:docMk/>
            <pc:sldMk cId="540173828" sldId="455"/>
            <ac:spMk id="49" creationId="{4C8CBB14-8C48-2209-6DF5-66B672B8AD1F}"/>
          </ac:spMkLst>
        </pc:spChg>
        <pc:grpChg chg="mod">
          <ac:chgData name="Orlando Marley Filho" userId="db0f27c2ee340672" providerId="LiveId" clId="{46F43FBE-C119-446F-A669-6FB8C433C22B}" dt="2024-07-29T12:31:40.181" v="9293" actId="1076"/>
          <ac:grpSpMkLst>
            <pc:docMk/>
            <pc:sldMk cId="540173828" sldId="455"/>
            <ac:grpSpMk id="47" creationId="{809C4F5E-B57D-7D41-B39C-B3E5678852BE}"/>
          </ac:grpSpMkLst>
        </pc:grpChg>
        <pc:picChg chg="mod">
          <ac:chgData name="Orlando Marley Filho" userId="db0f27c2ee340672" providerId="LiveId" clId="{46F43FBE-C119-446F-A669-6FB8C433C22B}" dt="2024-07-29T12:31:40.181" v="9293" actId="1076"/>
          <ac:picMkLst>
            <pc:docMk/>
            <pc:sldMk cId="540173828" sldId="455"/>
            <ac:picMk id="10" creationId="{2DAEAD76-38A6-1495-3BDF-B56720BBE7FD}"/>
          </ac:picMkLst>
        </pc:picChg>
        <pc:picChg chg="mod">
          <ac:chgData name="Orlando Marley Filho" userId="db0f27c2ee340672" providerId="LiveId" clId="{46F43FBE-C119-446F-A669-6FB8C433C22B}" dt="2024-07-29T12:31:40.181" v="9293" actId="1076"/>
          <ac:picMkLst>
            <pc:docMk/>
            <pc:sldMk cId="540173828" sldId="455"/>
            <ac:picMk id="11" creationId="{BECE4938-DEA3-7FE9-3082-F1418CC25770}"/>
          </ac:picMkLst>
        </pc:picChg>
        <pc:picChg chg="mod">
          <ac:chgData name="Orlando Marley Filho" userId="db0f27c2ee340672" providerId="LiveId" clId="{46F43FBE-C119-446F-A669-6FB8C433C22B}" dt="2024-07-29T12:31:40.181" v="9293" actId="1076"/>
          <ac:picMkLst>
            <pc:docMk/>
            <pc:sldMk cId="540173828" sldId="455"/>
            <ac:picMk id="15" creationId="{E362DED4-025F-1364-6073-207B52D84777}"/>
          </ac:picMkLst>
        </pc:picChg>
        <pc:picChg chg="mod">
          <ac:chgData name="Orlando Marley Filho" userId="db0f27c2ee340672" providerId="LiveId" clId="{46F43FBE-C119-446F-A669-6FB8C433C22B}" dt="2024-07-29T12:31:40.181" v="9293" actId="1076"/>
          <ac:picMkLst>
            <pc:docMk/>
            <pc:sldMk cId="540173828" sldId="455"/>
            <ac:picMk id="16" creationId="{E1974E7B-8364-74EC-806C-68D97531DC95}"/>
          </ac:picMkLst>
        </pc:picChg>
        <pc:picChg chg="mod">
          <ac:chgData name="Orlando Marley Filho" userId="db0f27c2ee340672" providerId="LiveId" clId="{46F43FBE-C119-446F-A669-6FB8C433C22B}" dt="2024-07-29T12:31:40.181" v="9293" actId="1076"/>
          <ac:picMkLst>
            <pc:docMk/>
            <pc:sldMk cId="540173828" sldId="455"/>
            <ac:picMk id="17" creationId="{AAC452E9-7C96-4B5C-9A25-F68B888775CE}"/>
          </ac:picMkLst>
        </pc:picChg>
        <pc:picChg chg="mod">
          <ac:chgData name="Orlando Marley Filho" userId="db0f27c2ee340672" providerId="LiveId" clId="{46F43FBE-C119-446F-A669-6FB8C433C22B}" dt="2024-07-29T12:31:40.181" v="9293" actId="1076"/>
          <ac:picMkLst>
            <pc:docMk/>
            <pc:sldMk cId="540173828" sldId="455"/>
            <ac:picMk id="18" creationId="{24366310-51DA-9495-914E-2082235B9834}"/>
          </ac:picMkLst>
        </pc:picChg>
        <pc:picChg chg="mod">
          <ac:chgData name="Orlando Marley Filho" userId="db0f27c2ee340672" providerId="LiveId" clId="{46F43FBE-C119-446F-A669-6FB8C433C22B}" dt="2024-07-29T12:31:40.181" v="9293" actId="1076"/>
          <ac:picMkLst>
            <pc:docMk/>
            <pc:sldMk cId="540173828" sldId="455"/>
            <ac:picMk id="19" creationId="{490FB3A8-E390-B5C0-2318-5142EE581F05}"/>
          </ac:picMkLst>
        </pc:picChg>
        <pc:picChg chg="mod">
          <ac:chgData name="Orlando Marley Filho" userId="db0f27c2ee340672" providerId="LiveId" clId="{46F43FBE-C119-446F-A669-6FB8C433C22B}" dt="2024-07-29T12:31:40.181" v="9293" actId="1076"/>
          <ac:picMkLst>
            <pc:docMk/>
            <pc:sldMk cId="540173828" sldId="455"/>
            <ac:picMk id="38" creationId="{51FCFF8C-5133-406E-94B3-36975C105540}"/>
          </ac:picMkLst>
        </pc:picChg>
        <pc:picChg chg="mod">
          <ac:chgData name="Orlando Marley Filho" userId="db0f27c2ee340672" providerId="LiveId" clId="{46F43FBE-C119-446F-A669-6FB8C433C22B}" dt="2024-07-29T12:31:40.181" v="9293" actId="1076"/>
          <ac:picMkLst>
            <pc:docMk/>
            <pc:sldMk cId="540173828" sldId="455"/>
            <ac:picMk id="41" creationId="{F525DA8B-931A-4E1E-B0FA-85F905EDAB3E}"/>
          </ac:picMkLst>
        </pc:picChg>
        <pc:picChg chg="mod">
          <ac:chgData name="Orlando Marley Filho" userId="db0f27c2ee340672" providerId="LiveId" clId="{46F43FBE-C119-446F-A669-6FB8C433C22B}" dt="2024-07-29T12:31:40.181" v="9293" actId="1076"/>
          <ac:picMkLst>
            <pc:docMk/>
            <pc:sldMk cId="540173828" sldId="455"/>
            <ac:picMk id="42" creationId="{06EBB092-1502-6035-EC8E-6CB2A74D7F3B}"/>
          </ac:picMkLst>
        </pc:picChg>
        <pc:picChg chg="mod">
          <ac:chgData name="Orlando Marley Filho" userId="db0f27c2ee340672" providerId="LiveId" clId="{46F43FBE-C119-446F-A669-6FB8C433C22B}" dt="2024-07-29T12:31:40.181" v="9293" actId="1076"/>
          <ac:picMkLst>
            <pc:docMk/>
            <pc:sldMk cId="540173828" sldId="455"/>
            <ac:picMk id="45" creationId="{C47BE8F6-475E-72BA-5664-050DC7A5733F}"/>
          </ac:picMkLst>
        </pc:picChg>
        <pc:picChg chg="mod">
          <ac:chgData name="Orlando Marley Filho" userId="db0f27c2ee340672" providerId="LiveId" clId="{46F43FBE-C119-446F-A669-6FB8C433C22B}" dt="2024-07-29T12:31:40.181" v="9293" actId="1076"/>
          <ac:picMkLst>
            <pc:docMk/>
            <pc:sldMk cId="540173828" sldId="455"/>
            <ac:picMk id="1032" creationId="{F2EAC0CC-AFB1-0E71-AB62-5DF236DEC90D}"/>
          </ac:picMkLst>
        </pc:picChg>
        <pc:picChg chg="mod">
          <ac:chgData name="Orlando Marley Filho" userId="db0f27c2ee340672" providerId="LiveId" clId="{46F43FBE-C119-446F-A669-6FB8C433C22B}" dt="2024-07-29T12:31:40.181" v="9293" actId="1076"/>
          <ac:picMkLst>
            <pc:docMk/>
            <pc:sldMk cId="540173828" sldId="455"/>
            <ac:picMk id="1034" creationId="{4CB4C5E6-FAD4-F6D7-EA73-9176962012F8}"/>
          </ac:picMkLst>
        </pc:picChg>
        <pc:cxnChg chg="mod">
          <ac:chgData name="Orlando Marley Filho" userId="db0f27c2ee340672" providerId="LiveId" clId="{46F43FBE-C119-446F-A669-6FB8C433C22B}" dt="2024-07-29T12:31:40.181" v="9293" actId="1076"/>
          <ac:cxnSpMkLst>
            <pc:docMk/>
            <pc:sldMk cId="540173828" sldId="455"/>
            <ac:cxnSpMk id="24" creationId="{46899E7D-E952-E503-246B-CC3C96BC70E0}"/>
          </ac:cxnSpMkLst>
        </pc:cxnChg>
        <pc:cxnChg chg="mod">
          <ac:chgData name="Orlando Marley Filho" userId="db0f27c2ee340672" providerId="LiveId" clId="{46F43FBE-C119-446F-A669-6FB8C433C22B}" dt="2024-07-29T12:31:40.181" v="9293" actId="1076"/>
          <ac:cxnSpMkLst>
            <pc:docMk/>
            <pc:sldMk cId="540173828" sldId="455"/>
            <ac:cxnSpMk id="26" creationId="{17683402-4E1E-5BD8-AADD-994079876945}"/>
          </ac:cxnSpMkLst>
        </pc:cxnChg>
        <pc:cxnChg chg="mod">
          <ac:chgData name="Orlando Marley Filho" userId="db0f27c2ee340672" providerId="LiveId" clId="{46F43FBE-C119-446F-A669-6FB8C433C22B}" dt="2024-07-29T12:31:40.181" v="9293" actId="1076"/>
          <ac:cxnSpMkLst>
            <pc:docMk/>
            <pc:sldMk cId="540173828" sldId="455"/>
            <ac:cxnSpMk id="30" creationId="{3C5B9163-98C7-EDBC-46FA-FB3A0AE6DB72}"/>
          </ac:cxnSpMkLst>
        </pc:cxnChg>
        <pc:cxnChg chg="mod">
          <ac:chgData name="Orlando Marley Filho" userId="db0f27c2ee340672" providerId="LiveId" clId="{46F43FBE-C119-446F-A669-6FB8C433C22B}" dt="2024-07-29T12:31:40.181" v="9293" actId="1076"/>
          <ac:cxnSpMkLst>
            <pc:docMk/>
            <pc:sldMk cId="540173828" sldId="455"/>
            <ac:cxnSpMk id="50" creationId="{B1138994-E18B-8FAF-880C-CA7A74DD8DB9}"/>
          </ac:cxnSpMkLst>
        </pc:cxnChg>
        <pc:cxnChg chg="mod">
          <ac:chgData name="Orlando Marley Filho" userId="db0f27c2ee340672" providerId="LiveId" clId="{46F43FBE-C119-446F-A669-6FB8C433C22B}" dt="2024-07-29T12:31:40.181" v="9293" actId="1076"/>
          <ac:cxnSpMkLst>
            <pc:docMk/>
            <pc:sldMk cId="540173828" sldId="455"/>
            <ac:cxnSpMk id="53" creationId="{EB30A6E3-27CE-E119-F566-E5E617795DC9}"/>
          </ac:cxnSpMkLst>
        </pc:cxnChg>
        <pc:cxnChg chg="mod">
          <ac:chgData name="Orlando Marley Filho" userId="db0f27c2ee340672" providerId="LiveId" clId="{46F43FBE-C119-446F-A669-6FB8C433C22B}" dt="2024-07-29T12:31:40.181" v="9293" actId="1076"/>
          <ac:cxnSpMkLst>
            <pc:docMk/>
            <pc:sldMk cId="540173828" sldId="455"/>
            <ac:cxnSpMk id="58" creationId="{6F801003-C5AF-AD8D-71AD-A12D41C05F5C}"/>
          </ac:cxnSpMkLst>
        </pc:cxnChg>
        <pc:cxnChg chg="mod">
          <ac:chgData name="Orlando Marley Filho" userId="db0f27c2ee340672" providerId="LiveId" clId="{46F43FBE-C119-446F-A669-6FB8C433C22B}" dt="2024-07-29T12:31:40.181" v="9293" actId="1076"/>
          <ac:cxnSpMkLst>
            <pc:docMk/>
            <pc:sldMk cId="540173828" sldId="455"/>
            <ac:cxnSpMk id="61" creationId="{702FE966-11AB-BD75-D32D-137993B9D12B}"/>
          </ac:cxnSpMkLst>
        </pc:cxnChg>
      </pc:sldChg>
      <pc:sldChg chg="delSp modSp add del mod modNotesTx">
        <pc:chgData name="Orlando Marley Filho" userId="db0f27c2ee340672" providerId="LiveId" clId="{46F43FBE-C119-446F-A669-6FB8C433C22B}" dt="2024-06-07T12:17:20.236" v="5117" actId="47"/>
        <pc:sldMkLst>
          <pc:docMk/>
          <pc:sldMk cId="1693786916" sldId="456"/>
        </pc:sldMkLst>
        <pc:spChg chg="mod">
          <ac:chgData name="Orlando Marley Filho" userId="db0f27c2ee340672" providerId="LiveId" clId="{46F43FBE-C119-446F-A669-6FB8C433C22B}" dt="2024-06-07T12:11:54.384" v="5115" actId="6549"/>
          <ac:spMkLst>
            <pc:docMk/>
            <pc:sldMk cId="1693786916" sldId="456"/>
            <ac:spMk id="2" creationId="{876720BB-8918-960B-7D1D-2FD0CC53ABAA}"/>
          </ac:spMkLst>
        </pc:spChg>
        <pc:spChg chg="del mod">
          <ac:chgData name="Orlando Marley Filho" userId="db0f27c2ee340672" providerId="LiveId" clId="{46F43FBE-C119-446F-A669-6FB8C433C22B}" dt="2024-06-07T11:35:16.734" v="4863" actId="478"/>
          <ac:spMkLst>
            <pc:docMk/>
            <pc:sldMk cId="1693786916" sldId="456"/>
            <ac:spMk id="8" creationId="{2D39242A-C288-E615-FB48-972734CBD08D}"/>
          </ac:spMkLst>
        </pc:spChg>
        <pc:spChg chg="del">
          <ac:chgData name="Orlando Marley Filho" userId="db0f27c2ee340672" providerId="LiveId" clId="{46F43FBE-C119-446F-A669-6FB8C433C22B}" dt="2024-06-07T11:35:18.825" v="4864" actId="478"/>
          <ac:spMkLst>
            <pc:docMk/>
            <pc:sldMk cId="1693786916" sldId="456"/>
            <ac:spMk id="9" creationId="{B8818860-3D81-850D-5E75-16BDE256CBFD}"/>
          </ac:spMkLst>
        </pc:spChg>
        <pc:spChg chg="del">
          <ac:chgData name="Orlando Marley Filho" userId="db0f27c2ee340672" providerId="LiveId" clId="{46F43FBE-C119-446F-A669-6FB8C433C22B}" dt="2024-06-07T11:35:20.633" v="4865" actId="478"/>
          <ac:spMkLst>
            <pc:docMk/>
            <pc:sldMk cId="1693786916" sldId="456"/>
            <ac:spMk id="10" creationId="{DEF69E10-41AE-9081-BC9F-3D88D09E5940}"/>
          </ac:spMkLst>
        </pc:spChg>
        <pc:spChg chg="del">
          <ac:chgData name="Orlando Marley Filho" userId="db0f27c2ee340672" providerId="LiveId" clId="{46F43FBE-C119-446F-A669-6FB8C433C22B}" dt="2024-06-07T11:35:22.771" v="4867" actId="478"/>
          <ac:spMkLst>
            <pc:docMk/>
            <pc:sldMk cId="1693786916" sldId="456"/>
            <ac:spMk id="11" creationId="{6F8BAF69-21C1-B08D-FE95-92F2D9580AA8}"/>
          </ac:spMkLst>
        </pc:spChg>
        <pc:graphicFrameChg chg="del">
          <ac:chgData name="Orlando Marley Filho" userId="db0f27c2ee340672" providerId="LiveId" clId="{46F43FBE-C119-446F-A669-6FB8C433C22B}" dt="2024-06-07T11:35:15.143" v="4861" actId="478"/>
          <ac:graphicFrameMkLst>
            <pc:docMk/>
            <pc:sldMk cId="1693786916" sldId="456"/>
            <ac:graphicFrameMk id="4" creationId="{5F1FD61C-C04E-927B-7A9A-4B774249FC89}"/>
          </ac:graphicFrameMkLst>
        </pc:graphicFrameChg>
        <pc:picChg chg="del">
          <ac:chgData name="Orlando Marley Filho" userId="db0f27c2ee340672" providerId="LiveId" clId="{46F43FBE-C119-446F-A669-6FB8C433C22B}" dt="2024-06-07T11:35:23.263" v="4868" actId="478"/>
          <ac:picMkLst>
            <pc:docMk/>
            <pc:sldMk cId="1693786916" sldId="456"/>
            <ac:picMk id="2052" creationId="{53D39664-35EF-25BF-C035-CCBFA7F629EA}"/>
          </ac:picMkLst>
        </pc:picChg>
        <pc:picChg chg="del">
          <ac:chgData name="Orlando Marley Filho" userId="db0f27c2ee340672" providerId="LiveId" clId="{46F43FBE-C119-446F-A669-6FB8C433C22B}" dt="2024-06-07T11:35:21.144" v="4866" actId="478"/>
          <ac:picMkLst>
            <pc:docMk/>
            <pc:sldMk cId="1693786916" sldId="456"/>
            <ac:picMk id="2054" creationId="{9CCF2CF2-094A-55CC-C729-6B45FAC82482}"/>
          </ac:picMkLst>
        </pc:picChg>
      </pc:sldChg>
      <pc:sldChg chg="addSp delSp modSp add mod modAnim">
        <pc:chgData name="Orlando Marley Filho" userId="db0f27c2ee340672" providerId="LiveId" clId="{46F43FBE-C119-446F-A669-6FB8C433C22B}" dt="2024-06-07T13:42:21.378" v="5758"/>
        <pc:sldMkLst>
          <pc:docMk/>
          <pc:sldMk cId="338888208" sldId="457"/>
        </pc:sldMkLst>
        <pc:spChg chg="add mod">
          <ac:chgData name="Orlando Marley Filho" userId="db0f27c2ee340672" providerId="LiveId" clId="{46F43FBE-C119-446F-A669-6FB8C433C22B}" dt="2024-06-07T13:41:47.929" v="5754" actId="164"/>
          <ac:spMkLst>
            <pc:docMk/>
            <pc:sldMk cId="338888208" sldId="457"/>
            <ac:spMk id="2" creationId="{3E1E9B74-DFFF-947D-4F13-5F34E6AAF007}"/>
          </ac:spMkLst>
        </pc:spChg>
        <pc:spChg chg="del">
          <ac:chgData name="Orlando Marley Filho" userId="db0f27c2ee340672" providerId="LiveId" clId="{46F43FBE-C119-446F-A669-6FB8C433C22B}" dt="2024-06-07T11:40:00.782" v="4914" actId="478"/>
          <ac:spMkLst>
            <pc:docMk/>
            <pc:sldMk cId="338888208" sldId="457"/>
            <ac:spMk id="3" creationId="{C0CE5EBF-BD8E-689D-AEBA-B1675499050A}"/>
          </ac:spMkLst>
        </pc:spChg>
        <pc:grpChg chg="add mod">
          <ac:chgData name="Orlando Marley Filho" userId="db0f27c2ee340672" providerId="LiveId" clId="{46F43FBE-C119-446F-A669-6FB8C433C22B}" dt="2024-06-07T13:41:47.929" v="5754" actId="164"/>
          <ac:grpSpMkLst>
            <pc:docMk/>
            <pc:sldMk cId="338888208" sldId="457"/>
            <ac:grpSpMk id="4" creationId="{C48DB32A-EF91-9353-6C0C-E202EEF67BA3}"/>
          </ac:grpSpMkLst>
        </pc:grpChg>
        <pc:graphicFrameChg chg="mod">
          <ac:chgData name="Orlando Marley Filho" userId="db0f27c2ee340672" providerId="LiveId" clId="{46F43FBE-C119-446F-A669-6FB8C433C22B}" dt="2024-06-07T13:41:47.929" v="5754" actId="164"/>
          <ac:graphicFrameMkLst>
            <pc:docMk/>
            <pc:sldMk cId="338888208" sldId="457"/>
            <ac:graphicFrameMk id="130" creationId="{304D6D49-9EA4-5A03-5B41-6EB572A1E82F}"/>
          </ac:graphicFrameMkLst>
        </pc:graphicFrameChg>
      </pc:sldChg>
      <pc:sldChg chg="new del">
        <pc:chgData name="Orlando Marley Filho" userId="db0f27c2ee340672" providerId="LiveId" clId="{46F43FBE-C119-446F-A669-6FB8C433C22B}" dt="2024-06-07T12:22:43.537" v="5151" actId="47"/>
        <pc:sldMkLst>
          <pc:docMk/>
          <pc:sldMk cId="1185736221" sldId="458"/>
        </pc:sldMkLst>
      </pc:sldChg>
      <pc:sldChg chg="addSp delSp modSp add mod modAnim">
        <pc:chgData name="Orlando Marley Filho" userId="db0f27c2ee340672" providerId="LiveId" clId="{46F43FBE-C119-446F-A669-6FB8C433C22B}" dt="2024-06-07T13:49:56.153" v="5839" actId="1076"/>
        <pc:sldMkLst>
          <pc:docMk/>
          <pc:sldMk cId="1338618347" sldId="459"/>
        </pc:sldMkLst>
        <pc:spChg chg="mod">
          <ac:chgData name="Orlando Marley Filho" userId="db0f27c2ee340672" providerId="LiveId" clId="{46F43FBE-C119-446F-A669-6FB8C433C22B}" dt="2024-06-07T13:49:56.153" v="5839" actId="1076"/>
          <ac:spMkLst>
            <pc:docMk/>
            <pc:sldMk cId="1338618347" sldId="459"/>
            <ac:spMk id="2" creationId="{876720BB-8918-960B-7D1D-2FD0CC53ABAA}"/>
          </ac:spMkLst>
        </pc:spChg>
        <pc:spChg chg="del">
          <ac:chgData name="Orlando Marley Filho" userId="db0f27c2ee340672" providerId="LiveId" clId="{46F43FBE-C119-446F-A669-6FB8C433C22B}" dt="2024-06-07T12:22:48.019" v="5152" actId="478"/>
          <ac:spMkLst>
            <pc:docMk/>
            <pc:sldMk cId="1338618347" sldId="459"/>
            <ac:spMk id="8" creationId="{2D39242A-C288-E615-FB48-972734CBD08D}"/>
          </ac:spMkLst>
        </pc:spChg>
        <pc:spChg chg="del">
          <ac:chgData name="Orlando Marley Filho" userId="db0f27c2ee340672" providerId="LiveId" clId="{46F43FBE-C119-446F-A669-6FB8C433C22B}" dt="2024-06-07T12:22:48.019" v="5152" actId="478"/>
          <ac:spMkLst>
            <pc:docMk/>
            <pc:sldMk cId="1338618347" sldId="459"/>
            <ac:spMk id="9" creationId="{B8818860-3D81-850D-5E75-16BDE256CBFD}"/>
          </ac:spMkLst>
        </pc:spChg>
        <pc:spChg chg="del">
          <ac:chgData name="Orlando Marley Filho" userId="db0f27c2ee340672" providerId="LiveId" clId="{46F43FBE-C119-446F-A669-6FB8C433C22B}" dt="2024-06-07T12:22:48.019" v="5152" actId="478"/>
          <ac:spMkLst>
            <pc:docMk/>
            <pc:sldMk cId="1338618347" sldId="459"/>
            <ac:spMk id="10" creationId="{DEF69E10-41AE-9081-BC9F-3D88D09E5940}"/>
          </ac:spMkLst>
        </pc:spChg>
        <pc:spChg chg="del">
          <ac:chgData name="Orlando Marley Filho" userId="db0f27c2ee340672" providerId="LiveId" clId="{46F43FBE-C119-446F-A669-6FB8C433C22B}" dt="2024-06-07T12:22:48.019" v="5152" actId="478"/>
          <ac:spMkLst>
            <pc:docMk/>
            <pc:sldMk cId="1338618347" sldId="459"/>
            <ac:spMk id="11" creationId="{6F8BAF69-21C1-B08D-FE95-92F2D9580AA8}"/>
          </ac:spMkLst>
        </pc:spChg>
        <pc:spChg chg="mod">
          <ac:chgData name="Orlando Marley Filho" userId="db0f27c2ee340672" providerId="LiveId" clId="{46F43FBE-C119-446F-A669-6FB8C433C22B}" dt="2024-06-07T12:58:12.075" v="5598" actId="1035"/>
          <ac:spMkLst>
            <pc:docMk/>
            <pc:sldMk cId="1338618347" sldId="459"/>
            <ac:spMk id="12" creationId="{7938E5E7-ABF5-5E7A-84D3-4C43E0D79C13}"/>
          </ac:spMkLst>
        </pc:spChg>
        <pc:spChg chg="add mod">
          <ac:chgData name="Orlando Marley Filho" userId="db0f27c2ee340672" providerId="LiveId" clId="{46F43FBE-C119-446F-A669-6FB8C433C22B}" dt="2024-06-07T12:23:47.437" v="5181"/>
          <ac:spMkLst>
            <pc:docMk/>
            <pc:sldMk cId="1338618347" sldId="459"/>
            <ac:spMk id="35" creationId="{03F53FE4-B33F-3AE4-F1BB-569F9054B45A}"/>
          </ac:spMkLst>
        </pc:spChg>
        <pc:spChg chg="mod">
          <ac:chgData name="Orlando Marley Filho" userId="db0f27c2ee340672" providerId="LiveId" clId="{46F43FBE-C119-446F-A669-6FB8C433C22B}" dt="2024-06-07T12:27:37.363" v="5210" actId="14100"/>
          <ac:spMkLst>
            <pc:docMk/>
            <pc:sldMk cId="1338618347" sldId="459"/>
            <ac:spMk id="37" creationId="{30BEA142-9C89-D056-21C2-56A66D61E886}"/>
          </ac:spMkLst>
        </pc:spChg>
        <pc:spChg chg="mod">
          <ac:chgData name="Orlando Marley Filho" userId="db0f27c2ee340672" providerId="LiveId" clId="{46F43FBE-C119-446F-A669-6FB8C433C22B}" dt="2024-06-07T12:58:00.116" v="5594" actId="14100"/>
          <ac:spMkLst>
            <pc:docMk/>
            <pc:sldMk cId="1338618347" sldId="459"/>
            <ac:spMk id="46" creationId="{9C8AF94B-AADF-B6F9-0A4B-6335D43E187E}"/>
          </ac:spMkLst>
        </pc:spChg>
        <pc:spChg chg="mod">
          <ac:chgData name="Orlando Marley Filho" userId="db0f27c2ee340672" providerId="LiveId" clId="{46F43FBE-C119-446F-A669-6FB8C433C22B}" dt="2024-06-07T12:25:48.047" v="5190"/>
          <ac:spMkLst>
            <pc:docMk/>
            <pc:sldMk cId="1338618347" sldId="459"/>
            <ac:spMk id="49" creationId="{EEEA8E6E-40F6-1B0C-70CB-84FDC27A6DBB}"/>
          </ac:spMkLst>
        </pc:spChg>
        <pc:spChg chg="mod">
          <ac:chgData name="Orlando Marley Filho" userId="db0f27c2ee340672" providerId="LiveId" clId="{46F43FBE-C119-446F-A669-6FB8C433C22B}" dt="2024-06-07T12:25:48.047" v="5190"/>
          <ac:spMkLst>
            <pc:docMk/>
            <pc:sldMk cId="1338618347" sldId="459"/>
            <ac:spMk id="51" creationId="{EFA771BF-73A8-5289-F027-B3A436DA1390}"/>
          </ac:spMkLst>
        </pc:spChg>
        <pc:spChg chg="mod">
          <ac:chgData name="Orlando Marley Filho" userId="db0f27c2ee340672" providerId="LiveId" clId="{46F43FBE-C119-446F-A669-6FB8C433C22B}" dt="2024-06-07T12:27:21.214" v="5205" actId="14100"/>
          <ac:spMkLst>
            <pc:docMk/>
            <pc:sldMk cId="1338618347" sldId="459"/>
            <ac:spMk id="54" creationId="{F0EBD72D-0977-1E50-7EB7-FB3091036475}"/>
          </ac:spMkLst>
        </pc:spChg>
        <pc:spChg chg="mod">
          <ac:chgData name="Orlando Marley Filho" userId="db0f27c2ee340672" providerId="LiveId" clId="{46F43FBE-C119-446F-A669-6FB8C433C22B}" dt="2024-06-07T12:57:57.209" v="5593" actId="14100"/>
          <ac:spMkLst>
            <pc:docMk/>
            <pc:sldMk cId="1338618347" sldId="459"/>
            <ac:spMk id="57" creationId="{2D10758E-7539-6A25-5DF3-7BA2155ED075}"/>
          </ac:spMkLst>
        </pc:spChg>
        <pc:spChg chg="mod">
          <ac:chgData name="Orlando Marley Filho" userId="db0f27c2ee340672" providerId="LiveId" clId="{46F43FBE-C119-446F-A669-6FB8C433C22B}" dt="2024-06-07T12:58:32.794" v="5605" actId="14100"/>
          <ac:spMkLst>
            <pc:docMk/>
            <pc:sldMk cId="1338618347" sldId="459"/>
            <ac:spMk id="60" creationId="{D17C47A8-5641-61BF-A7EE-B460937A4B2C}"/>
          </ac:spMkLst>
        </pc:spChg>
        <pc:spChg chg="mod">
          <ac:chgData name="Orlando Marley Filho" userId="db0f27c2ee340672" providerId="LiveId" clId="{46F43FBE-C119-446F-A669-6FB8C433C22B}" dt="2024-06-07T12:29:40.070" v="5238" actId="6549"/>
          <ac:spMkLst>
            <pc:docMk/>
            <pc:sldMk cId="1338618347" sldId="459"/>
            <ac:spMk id="63" creationId="{2E502E51-636B-2DAB-A02E-62F991B03503}"/>
          </ac:spMkLst>
        </pc:spChg>
        <pc:spChg chg="add mod">
          <ac:chgData name="Orlando Marley Filho" userId="db0f27c2ee340672" providerId="LiveId" clId="{46F43FBE-C119-446F-A669-6FB8C433C22B}" dt="2024-06-07T12:31:35.705" v="5247" actId="14100"/>
          <ac:spMkLst>
            <pc:docMk/>
            <pc:sldMk cId="1338618347" sldId="459"/>
            <ac:spMk id="2049" creationId="{C604BF93-BD9B-1956-8080-6E0DB35C83B0}"/>
          </ac:spMkLst>
        </pc:spChg>
        <pc:spChg chg="mod">
          <ac:chgData name="Orlando Marley Filho" userId="db0f27c2ee340672" providerId="LiveId" clId="{46F43FBE-C119-446F-A669-6FB8C433C22B}" dt="2024-06-07T12:38:06.160" v="5263" actId="27803"/>
          <ac:spMkLst>
            <pc:docMk/>
            <pc:sldMk cId="1338618347" sldId="459"/>
            <ac:spMk id="2056" creationId="{1543BFE6-CA4A-230C-6D00-8F3E4617E643}"/>
          </ac:spMkLst>
        </pc:spChg>
        <pc:spChg chg="mod">
          <ac:chgData name="Orlando Marley Filho" userId="db0f27c2ee340672" providerId="LiveId" clId="{46F43FBE-C119-446F-A669-6FB8C433C22B}" dt="2024-06-07T12:38:06.160" v="5263" actId="27803"/>
          <ac:spMkLst>
            <pc:docMk/>
            <pc:sldMk cId="1338618347" sldId="459"/>
            <ac:spMk id="2057" creationId="{EE25D27B-FAEA-FB36-D3FC-810454C2DB90}"/>
          </ac:spMkLst>
        </pc:spChg>
        <pc:spChg chg="mod">
          <ac:chgData name="Orlando Marley Filho" userId="db0f27c2ee340672" providerId="LiveId" clId="{46F43FBE-C119-446F-A669-6FB8C433C22B}" dt="2024-06-07T12:38:47.346" v="5267" actId="1076"/>
          <ac:spMkLst>
            <pc:docMk/>
            <pc:sldMk cId="1338618347" sldId="459"/>
            <ac:spMk id="2059" creationId="{D77E0616-6BEB-87F7-E6E3-0736D7B985BC}"/>
          </ac:spMkLst>
        </pc:spChg>
        <pc:spChg chg="mod">
          <ac:chgData name="Orlando Marley Filho" userId="db0f27c2ee340672" providerId="LiveId" clId="{46F43FBE-C119-446F-A669-6FB8C433C22B}" dt="2024-06-07T12:38:24.072" v="5265" actId="27803"/>
          <ac:spMkLst>
            <pc:docMk/>
            <pc:sldMk cId="1338618347" sldId="459"/>
            <ac:spMk id="2060" creationId="{23DBA825-EB7E-BE5D-EEAB-FB28D9FB14A0}"/>
          </ac:spMkLst>
        </pc:spChg>
        <pc:spChg chg="del mod topLvl">
          <ac:chgData name="Orlando Marley Filho" userId="db0f27c2ee340672" providerId="LiveId" clId="{46F43FBE-C119-446F-A669-6FB8C433C22B}" dt="2024-06-07T12:39:17.501" v="5279" actId="478"/>
          <ac:spMkLst>
            <pc:docMk/>
            <pc:sldMk cId="1338618347" sldId="459"/>
            <ac:spMk id="2063" creationId="{3F7BCDF5-D1E4-8B79-DF8F-35DB69E5D0FB}"/>
          </ac:spMkLst>
        </pc:spChg>
        <pc:spChg chg="mod topLvl">
          <ac:chgData name="Orlando Marley Filho" userId="db0f27c2ee340672" providerId="LiveId" clId="{46F43FBE-C119-446F-A669-6FB8C433C22B}" dt="2024-06-07T12:44:30.970" v="5413" actId="12789"/>
          <ac:spMkLst>
            <pc:docMk/>
            <pc:sldMk cId="1338618347" sldId="459"/>
            <ac:spMk id="2064" creationId="{83DFBE44-F282-C32C-4775-DFE2C0115BF2}"/>
          </ac:spMkLst>
        </pc:spChg>
        <pc:spChg chg="add mod">
          <ac:chgData name="Orlando Marley Filho" userId="db0f27c2ee340672" providerId="LiveId" clId="{46F43FBE-C119-446F-A669-6FB8C433C22B}" dt="2024-06-07T12:44:30.970" v="5413" actId="12789"/>
          <ac:spMkLst>
            <pc:docMk/>
            <pc:sldMk cId="1338618347" sldId="459"/>
            <ac:spMk id="2066" creationId="{FCF78E27-F946-1C30-A805-117456F7CDBE}"/>
          </ac:spMkLst>
        </pc:spChg>
        <pc:spChg chg="add del mod">
          <ac:chgData name="Orlando Marley Filho" userId="db0f27c2ee340672" providerId="LiveId" clId="{46F43FBE-C119-446F-A669-6FB8C433C22B}" dt="2024-06-07T12:40:40.038" v="5323" actId="478"/>
          <ac:spMkLst>
            <pc:docMk/>
            <pc:sldMk cId="1338618347" sldId="459"/>
            <ac:spMk id="2068" creationId="{46557465-2102-AB82-6B76-5BFB758BB45D}"/>
          </ac:spMkLst>
        </pc:spChg>
        <pc:spChg chg="add mod">
          <ac:chgData name="Orlando Marley Filho" userId="db0f27c2ee340672" providerId="LiveId" clId="{46F43FBE-C119-446F-A669-6FB8C433C22B}" dt="2024-06-07T12:43:59.425" v="5410" actId="1076"/>
          <ac:spMkLst>
            <pc:docMk/>
            <pc:sldMk cId="1338618347" sldId="459"/>
            <ac:spMk id="2069" creationId="{E6A36D12-D928-0A94-6BA4-3C7373AB3E6B}"/>
          </ac:spMkLst>
        </pc:spChg>
        <pc:spChg chg="add mod">
          <ac:chgData name="Orlando Marley Filho" userId="db0f27c2ee340672" providerId="LiveId" clId="{46F43FBE-C119-446F-A669-6FB8C433C22B}" dt="2024-06-07T12:49:59.571" v="5477" actId="1076"/>
          <ac:spMkLst>
            <pc:docMk/>
            <pc:sldMk cId="1338618347" sldId="459"/>
            <ac:spMk id="2070" creationId="{C24B894C-20C5-8207-35A7-3036B547E537}"/>
          </ac:spMkLst>
        </pc:spChg>
        <pc:spChg chg="add mod">
          <ac:chgData name="Orlando Marley Filho" userId="db0f27c2ee340672" providerId="LiveId" clId="{46F43FBE-C119-446F-A669-6FB8C433C22B}" dt="2024-06-07T12:53:10.585" v="5591" actId="20577"/>
          <ac:spMkLst>
            <pc:docMk/>
            <pc:sldMk cId="1338618347" sldId="459"/>
            <ac:spMk id="2077" creationId="{075BB667-410F-5908-C343-006E9D3FE143}"/>
          </ac:spMkLst>
        </pc:spChg>
        <pc:spChg chg="add mod">
          <ac:chgData name="Orlando Marley Filho" userId="db0f27c2ee340672" providerId="LiveId" clId="{46F43FBE-C119-446F-A669-6FB8C433C22B}" dt="2024-06-07T12:52:35.247" v="5536" actId="1076"/>
          <ac:spMkLst>
            <pc:docMk/>
            <pc:sldMk cId="1338618347" sldId="459"/>
            <ac:spMk id="2086" creationId="{22036AA1-AAE3-E106-2B61-911F685C0199}"/>
          </ac:spMkLst>
        </pc:spChg>
        <pc:spChg chg="add mod">
          <ac:chgData name="Orlando Marley Filho" userId="db0f27c2ee340672" providerId="LiveId" clId="{46F43FBE-C119-446F-A669-6FB8C433C22B}" dt="2024-06-07T12:52:53.806" v="5554" actId="1076"/>
          <ac:spMkLst>
            <pc:docMk/>
            <pc:sldMk cId="1338618347" sldId="459"/>
            <ac:spMk id="2093" creationId="{11F55817-24D2-A648-0E03-2D9A6150DC6D}"/>
          </ac:spMkLst>
        </pc:spChg>
        <pc:spChg chg="add mod">
          <ac:chgData name="Orlando Marley Filho" userId="db0f27c2ee340672" providerId="LiveId" clId="{46F43FBE-C119-446F-A669-6FB8C433C22B}" dt="2024-06-07T12:57:07.954" v="5592" actId="1076"/>
          <ac:spMkLst>
            <pc:docMk/>
            <pc:sldMk cId="1338618347" sldId="459"/>
            <ac:spMk id="2094" creationId="{82456802-1F0B-4AA9-AF1F-BE68413861FD}"/>
          </ac:spMkLst>
        </pc:spChg>
        <pc:grpChg chg="add mod">
          <ac:chgData name="Orlando Marley Filho" userId="db0f27c2ee340672" providerId="LiveId" clId="{46F43FBE-C119-446F-A669-6FB8C433C22B}" dt="2024-06-07T12:28:59.900" v="5227" actId="1076"/>
          <ac:grpSpMkLst>
            <pc:docMk/>
            <pc:sldMk cId="1338618347" sldId="459"/>
            <ac:grpSpMk id="4" creationId="{AE3A1331-9ADA-A2B2-2E6B-77E0D23133B4}"/>
          </ac:grpSpMkLst>
        </pc:grpChg>
        <pc:grpChg chg="del">
          <ac:chgData name="Orlando Marley Filho" userId="db0f27c2ee340672" providerId="LiveId" clId="{46F43FBE-C119-446F-A669-6FB8C433C22B}" dt="2024-06-07T12:22:48.019" v="5152" actId="478"/>
          <ac:grpSpMkLst>
            <pc:docMk/>
            <pc:sldMk cId="1338618347" sldId="459"/>
            <ac:grpSpMk id="27" creationId="{01B9BF53-774C-C9D9-0413-16EB9055D640}"/>
          </ac:grpSpMkLst>
        </pc:grpChg>
        <pc:grpChg chg="del">
          <ac:chgData name="Orlando Marley Filho" userId="db0f27c2ee340672" providerId="LiveId" clId="{46F43FBE-C119-446F-A669-6FB8C433C22B}" dt="2024-06-07T12:22:48.019" v="5152" actId="478"/>
          <ac:grpSpMkLst>
            <pc:docMk/>
            <pc:sldMk cId="1338618347" sldId="459"/>
            <ac:grpSpMk id="28" creationId="{9AA02CB9-7CA4-D2D7-0E25-0FE0C0FE68BD}"/>
          </ac:grpSpMkLst>
        </pc:grpChg>
        <pc:grpChg chg="del">
          <ac:chgData name="Orlando Marley Filho" userId="db0f27c2ee340672" providerId="LiveId" clId="{46F43FBE-C119-446F-A669-6FB8C433C22B}" dt="2024-06-07T12:22:48.019" v="5152" actId="478"/>
          <ac:grpSpMkLst>
            <pc:docMk/>
            <pc:sldMk cId="1338618347" sldId="459"/>
            <ac:grpSpMk id="29" creationId="{C9C43261-0F90-1092-A9E3-B3BD4916A2CE}"/>
          </ac:grpSpMkLst>
        </pc:grpChg>
        <pc:grpChg chg="del">
          <ac:chgData name="Orlando Marley Filho" userId="db0f27c2ee340672" providerId="LiveId" clId="{46F43FBE-C119-446F-A669-6FB8C433C22B}" dt="2024-06-07T12:22:48.019" v="5152" actId="478"/>
          <ac:grpSpMkLst>
            <pc:docMk/>
            <pc:sldMk cId="1338618347" sldId="459"/>
            <ac:grpSpMk id="30" creationId="{B2A5E587-348D-B51B-B993-5F614C7CC9A6}"/>
          </ac:grpSpMkLst>
        </pc:grpChg>
        <pc:grpChg chg="del">
          <ac:chgData name="Orlando Marley Filho" userId="db0f27c2ee340672" providerId="LiveId" clId="{46F43FBE-C119-446F-A669-6FB8C433C22B}" dt="2024-06-07T12:22:48.019" v="5152" actId="478"/>
          <ac:grpSpMkLst>
            <pc:docMk/>
            <pc:sldMk cId="1338618347" sldId="459"/>
            <ac:grpSpMk id="31" creationId="{16722A68-17A5-102B-42D9-D90167582D9D}"/>
          </ac:grpSpMkLst>
        </pc:grpChg>
        <pc:grpChg chg="del">
          <ac:chgData name="Orlando Marley Filho" userId="db0f27c2ee340672" providerId="LiveId" clId="{46F43FBE-C119-446F-A669-6FB8C433C22B}" dt="2024-06-07T12:22:48.019" v="5152" actId="478"/>
          <ac:grpSpMkLst>
            <pc:docMk/>
            <pc:sldMk cId="1338618347" sldId="459"/>
            <ac:grpSpMk id="32" creationId="{0D589626-F503-64A5-B530-8AF4BE0C85B0}"/>
          </ac:grpSpMkLst>
        </pc:grpChg>
        <pc:grpChg chg="del">
          <ac:chgData name="Orlando Marley Filho" userId="db0f27c2ee340672" providerId="LiveId" clId="{46F43FBE-C119-446F-A669-6FB8C433C22B}" dt="2024-06-07T12:22:48.019" v="5152" actId="478"/>
          <ac:grpSpMkLst>
            <pc:docMk/>
            <pc:sldMk cId="1338618347" sldId="459"/>
            <ac:grpSpMk id="33" creationId="{F3CEB07E-AE64-5417-A32E-D958B6F69377}"/>
          </ac:grpSpMkLst>
        </pc:grpChg>
        <pc:grpChg chg="add del mod">
          <ac:chgData name="Orlando Marley Filho" userId="db0f27c2ee340672" providerId="LiveId" clId="{46F43FBE-C119-446F-A669-6FB8C433C22B}" dt="2024-06-07T12:27:53.602" v="5211" actId="478"/>
          <ac:grpSpMkLst>
            <pc:docMk/>
            <pc:sldMk cId="1338618347" sldId="459"/>
            <ac:grpSpMk id="36" creationId="{83419490-999B-F61A-E799-7B454082B3DF}"/>
          </ac:grpSpMkLst>
        </pc:grpChg>
        <pc:grpChg chg="del">
          <ac:chgData name="Orlando Marley Filho" userId="db0f27c2ee340672" providerId="LiveId" clId="{46F43FBE-C119-446F-A669-6FB8C433C22B}" dt="2024-06-07T12:22:48.019" v="5152" actId="478"/>
          <ac:grpSpMkLst>
            <pc:docMk/>
            <pc:sldMk cId="1338618347" sldId="459"/>
            <ac:grpSpMk id="41" creationId="{D6FD53BB-DB92-9DF2-639B-7D3B763A7393}"/>
          </ac:grpSpMkLst>
        </pc:grpChg>
        <pc:grpChg chg="del">
          <ac:chgData name="Orlando Marley Filho" userId="db0f27c2ee340672" providerId="LiveId" clId="{46F43FBE-C119-446F-A669-6FB8C433C22B}" dt="2024-06-07T12:22:48.019" v="5152" actId="478"/>
          <ac:grpSpMkLst>
            <pc:docMk/>
            <pc:sldMk cId="1338618347" sldId="459"/>
            <ac:grpSpMk id="42" creationId="{FD17DFEA-E170-F0E7-8DA4-32B9A3263689}"/>
          </ac:grpSpMkLst>
        </pc:grpChg>
        <pc:grpChg chg="add mod">
          <ac:chgData name="Orlando Marley Filho" userId="db0f27c2ee340672" providerId="LiveId" clId="{46F43FBE-C119-446F-A669-6FB8C433C22B}" dt="2024-06-07T12:28:59.900" v="5227" actId="1076"/>
          <ac:grpSpMkLst>
            <pc:docMk/>
            <pc:sldMk cId="1338618347" sldId="459"/>
            <ac:grpSpMk id="45" creationId="{F649A376-674A-3714-0341-1F92E80437A5}"/>
          </ac:grpSpMkLst>
        </pc:grpChg>
        <pc:grpChg chg="add mod">
          <ac:chgData name="Orlando Marley Filho" userId="db0f27c2ee340672" providerId="LiveId" clId="{46F43FBE-C119-446F-A669-6FB8C433C22B}" dt="2024-06-07T12:25:57.988" v="5192" actId="1076"/>
          <ac:grpSpMkLst>
            <pc:docMk/>
            <pc:sldMk cId="1338618347" sldId="459"/>
            <ac:grpSpMk id="48" creationId="{7DC1A1FD-E843-C23A-E68A-4734C26E9039}"/>
          </ac:grpSpMkLst>
        </pc:grpChg>
        <pc:grpChg chg="add mod">
          <ac:chgData name="Orlando Marley Filho" userId="db0f27c2ee340672" providerId="LiveId" clId="{46F43FBE-C119-446F-A669-6FB8C433C22B}" dt="2024-06-07T12:28:59.900" v="5227" actId="1076"/>
          <ac:grpSpMkLst>
            <pc:docMk/>
            <pc:sldMk cId="1338618347" sldId="459"/>
            <ac:grpSpMk id="53" creationId="{BC15891D-782E-DA9C-0183-C1F44EF56184}"/>
          </ac:grpSpMkLst>
        </pc:grpChg>
        <pc:grpChg chg="add mod">
          <ac:chgData name="Orlando Marley Filho" userId="db0f27c2ee340672" providerId="LiveId" clId="{46F43FBE-C119-446F-A669-6FB8C433C22B}" dt="2024-06-07T12:52:23.475" v="5533" actId="1076"/>
          <ac:grpSpMkLst>
            <pc:docMk/>
            <pc:sldMk cId="1338618347" sldId="459"/>
            <ac:grpSpMk id="56" creationId="{54B50A0F-42E5-3454-EFD5-1A8C6A077F2A}"/>
          </ac:grpSpMkLst>
        </pc:grpChg>
        <pc:grpChg chg="add mod">
          <ac:chgData name="Orlando Marley Filho" userId="db0f27c2ee340672" providerId="LiveId" clId="{46F43FBE-C119-446F-A669-6FB8C433C22B}" dt="2024-06-07T12:28:59.900" v="5227" actId="1076"/>
          <ac:grpSpMkLst>
            <pc:docMk/>
            <pc:sldMk cId="1338618347" sldId="459"/>
            <ac:grpSpMk id="59" creationId="{8936FB90-B396-BEAC-F995-51C5F1A6AD92}"/>
          </ac:grpSpMkLst>
        </pc:grpChg>
        <pc:grpChg chg="add mod">
          <ac:chgData name="Orlando Marley Filho" userId="db0f27c2ee340672" providerId="LiveId" clId="{46F43FBE-C119-446F-A669-6FB8C433C22B}" dt="2024-06-07T12:29:30.306" v="5233" actId="14100"/>
          <ac:grpSpMkLst>
            <pc:docMk/>
            <pc:sldMk cId="1338618347" sldId="459"/>
            <ac:grpSpMk id="62" creationId="{6AB325FC-ACCD-B2BF-8FDD-55612BF1A3E9}"/>
          </ac:grpSpMkLst>
        </pc:grpChg>
        <pc:grpChg chg="mod">
          <ac:chgData name="Orlando Marley Filho" userId="db0f27c2ee340672" providerId="LiveId" clId="{46F43FBE-C119-446F-A669-6FB8C433C22B}" dt="2024-06-07T12:38:06.160" v="5263" actId="27803"/>
          <ac:grpSpMkLst>
            <pc:docMk/>
            <pc:sldMk cId="1338618347" sldId="459"/>
            <ac:grpSpMk id="2055" creationId="{FDE9C9D2-12D8-6F74-5F8E-8C35DB79157F}"/>
          </ac:grpSpMkLst>
        </pc:grpChg>
        <pc:grpChg chg="mod">
          <ac:chgData name="Orlando Marley Filho" userId="db0f27c2ee340672" providerId="LiveId" clId="{46F43FBE-C119-446F-A669-6FB8C433C22B}" dt="2024-06-07T12:38:24.072" v="5265" actId="27803"/>
          <ac:grpSpMkLst>
            <pc:docMk/>
            <pc:sldMk cId="1338618347" sldId="459"/>
            <ac:grpSpMk id="2058" creationId="{F8AA02D1-C84D-AA1D-E885-542C7FDD623B}"/>
          </ac:grpSpMkLst>
        </pc:grpChg>
        <pc:grpChg chg="del mod">
          <ac:chgData name="Orlando Marley Filho" userId="db0f27c2ee340672" providerId="LiveId" clId="{46F43FBE-C119-446F-A669-6FB8C433C22B}" dt="2024-06-07T12:39:17.501" v="5279" actId="478"/>
          <ac:grpSpMkLst>
            <pc:docMk/>
            <pc:sldMk cId="1338618347" sldId="459"/>
            <ac:grpSpMk id="2062" creationId="{8E680F04-78FE-1A38-AD79-3059CBE77A1B}"/>
          </ac:grpSpMkLst>
        </pc:grpChg>
        <pc:grpChg chg="add mod">
          <ac:chgData name="Orlando Marley Filho" userId="db0f27c2ee340672" providerId="LiveId" clId="{46F43FBE-C119-446F-A669-6FB8C433C22B}" dt="2024-06-07T12:44:30.970" v="5413" actId="12789"/>
          <ac:grpSpMkLst>
            <pc:docMk/>
            <pc:sldMk cId="1338618347" sldId="459"/>
            <ac:grpSpMk id="2065" creationId="{E8379E92-51CA-3819-FF1F-27D7D0B69713}"/>
          </ac:grpSpMkLst>
        </pc:grpChg>
        <pc:grpChg chg="add mod">
          <ac:chgData name="Orlando Marley Filho" userId="db0f27c2ee340672" providerId="LiveId" clId="{46F43FBE-C119-446F-A669-6FB8C433C22B}" dt="2024-06-07T12:44:30.970" v="5413" actId="12789"/>
          <ac:grpSpMkLst>
            <pc:docMk/>
            <pc:sldMk cId="1338618347" sldId="459"/>
            <ac:grpSpMk id="2071" creationId="{A713F275-29A9-4A55-ABD2-20659BE7E8E1}"/>
          </ac:grpSpMkLst>
        </pc:grpChg>
        <pc:picChg chg="add mod">
          <ac:chgData name="Orlando Marley Filho" userId="db0f27c2ee340672" providerId="LiveId" clId="{46F43FBE-C119-446F-A669-6FB8C433C22B}" dt="2024-06-07T12:23:25.074" v="5178"/>
          <ac:picMkLst>
            <pc:docMk/>
            <pc:sldMk cId="1338618347" sldId="459"/>
            <ac:picMk id="3" creationId="{577BEE04-0772-F6CE-FE96-4BA573495A26}"/>
          </ac:picMkLst>
        </pc:picChg>
        <pc:picChg chg="mod">
          <ac:chgData name="Orlando Marley Filho" userId="db0f27c2ee340672" providerId="LiveId" clId="{46F43FBE-C119-446F-A669-6FB8C433C22B}" dt="2024-06-07T12:58:14.828" v="5600" actId="1035"/>
          <ac:picMkLst>
            <pc:docMk/>
            <pc:sldMk cId="1338618347" sldId="459"/>
            <ac:picMk id="34" creationId="{77C791EE-C36A-8B39-F4EF-68FCDD510905}"/>
          </ac:picMkLst>
        </pc:picChg>
        <pc:picChg chg="mod">
          <ac:chgData name="Orlando Marley Filho" userId="db0f27c2ee340672" providerId="LiveId" clId="{46F43FBE-C119-446F-A669-6FB8C433C22B}" dt="2024-06-07T12:24:04.797" v="5182"/>
          <ac:picMkLst>
            <pc:docMk/>
            <pc:sldMk cId="1338618347" sldId="459"/>
            <ac:picMk id="39" creationId="{7ED80B3F-0F17-A867-7555-0924DABAA3E0}"/>
          </ac:picMkLst>
        </pc:picChg>
        <pc:picChg chg="mod">
          <ac:chgData name="Orlando Marley Filho" userId="db0f27c2ee340672" providerId="LiveId" clId="{46F43FBE-C119-446F-A669-6FB8C433C22B}" dt="2024-06-07T12:24:14.210" v="5184"/>
          <ac:picMkLst>
            <pc:docMk/>
            <pc:sldMk cId="1338618347" sldId="459"/>
            <ac:picMk id="47" creationId="{8669C91B-E2A0-E63E-B5C4-DC68DA6CBFAF}"/>
          </ac:picMkLst>
        </pc:picChg>
        <pc:picChg chg="mod">
          <ac:chgData name="Orlando Marley Filho" userId="db0f27c2ee340672" providerId="LiveId" clId="{46F43FBE-C119-446F-A669-6FB8C433C22B}" dt="2024-06-07T12:25:48.047" v="5190"/>
          <ac:picMkLst>
            <pc:docMk/>
            <pc:sldMk cId="1338618347" sldId="459"/>
            <ac:picMk id="50" creationId="{EECEB37B-8AAD-5287-6C30-41D0181B9FE6}"/>
          </ac:picMkLst>
        </pc:picChg>
        <pc:picChg chg="mod">
          <ac:chgData name="Orlando Marley Filho" userId="db0f27c2ee340672" providerId="LiveId" clId="{46F43FBE-C119-446F-A669-6FB8C433C22B}" dt="2024-06-07T12:25:48.047" v="5190"/>
          <ac:picMkLst>
            <pc:docMk/>
            <pc:sldMk cId="1338618347" sldId="459"/>
            <ac:picMk id="52" creationId="{9C7ADB8C-9EA4-9AB0-CDC0-390BA0A7B162}"/>
          </ac:picMkLst>
        </pc:picChg>
        <pc:picChg chg="mod">
          <ac:chgData name="Orlando Marley Filho" userId="db0f27c2ee340672" providerId="LiveId" clId="{46F43FBE-C119-446F-A669-6FB8C433C22B}" dt="2024-06-07T12:58:53.852" v="5630" actId="1035"/>
          <ac:picMkLst>
            <pc:docMk/>
            <pc:sldMk cId="1338618347" sldId="459"/>
            <ac:picMk id="55" creationId="{047CF55D-9B5F-4BFC-C4A3-B3374AEE4A59}"/>
          </ac:picMkLst>
        </pc:picChg>
        <pc:picChg chg="mod">
          <ac:chgData name="Orlando Marley Filho" userId="db0f27c2ee340672" providerId="LiveId" clId="{46F43FBE-C119-446F-A669-6FB8C433C22B}" dt="2024-06-07T12:58:37.780" v="5610" actId="1035"/>
          <ac:picMkLst>
            <pc:docMk/>
            <pc:sldMk cId="1338618347" sldId="459"/>
            <ac:picMk id="58" creationId="{B591A9E1-16C8-E3AB-CC73-1CC09ACB87AD}"/>
          </ac:picMkLst>
        </pc:picChg>
        <pc:picChg chg="mod">
          <ac:chgData name="Orlando Marley Filho" userId="db0f27c2ee340672" providerId="LiveId" clId="{46F43FBE-C119-446F-A669-6FB8C433C22B}" dt="2024-06-07T12:58:40.588" v="5611" actId="1035"/>
          <ac:picMkLst>
            <pc:docMk/>
            <pc:sldMk cId="1338618347" sldId="459"/>
            <ac:picMk id="61" creationId="{8514B78F-BD1B-BB94-8E97-F3C22D5D6441}"/>
          </ac:picMkLst>
        </pc:picChg>
        <pc:picChg chg="mod">
          <ac:chgData name="Orlando Marley Filho" userId="db0f27c2ee340672" providerId="LiveId" clId="{46F43FBE-C119-446F-A669-6FB8C433C22B}" dt="2024-06-07T12:29:18.881" v="5228"/>
          <ac:picMkLst>
            <pc:docMk/>
            <pc:sldMk cId="1338618347" sldId="459"/>
            <ac:picMk id="2048" creationId="{7EE49FE1-55B5-69AA-2810-8D7EED064EDB}"/>
          </ac:picMkLst>
        </pc:picChg>
        <pc:picChg chg="add del mod">
          <ac:chgData name="Orlando Marley Filho" userId="db0f27c2ee340672" providerId="LiveId" clId="{46F43FBE-C119-446F-A669-6FB8C433C22B}" dt="2024-06-07T12:36:28.027" v="5255" actId="478"/>
          <ac:picMkLst>
            <pc:docMk/>
            <pc:sldMk cId="1338618347" sldId="459"/>
            <ac:picMk id="2050" creationId="{7D2F0DA4-5E44-0CB9-1302-C75EF6E0DC36}"/>
          </ac:picMkLst>
        </pc:picChg>
        <pc:picChg chg="add mod">
          <ac:chgData name="Orlando Marley Filho" userId="db0f27c2ee340672" providerId="LiveId" clId="{46F43FBE-C119-446F-A669-6FB8C433C22B}" dt="2024-06-07T12:44:30.970" v="5413" actId="12789"/>
          <ac:picMkLst>
            <pc:docMk/>
            <pc:sldMk cId="1338618347" sldId="459"/>
            <ac:picMk id="2051" creationId="{D5CAC658-7BA5-BE69-87D9-B86AC9AA0193}"/>
          </ac:picMkLst>
        </pc:picChg>
        <pc:picChg chg="del">
          <ac:chgData name="Orlando Marley Filho" userId="db0f27c2ee340672" providerId="LiveId" clId="{46F43FBE-C119-446F-A669-6FB8C433C22B}" dt="2024-06-07T12:22:48.019" v="5152" actId="478"/>
          <ac:picMkLst>
            <pc:docMk/>
            <pc:sldMk cId="1338618347" sldId="459"/>
            <ac:picMk id="2052" creationId="{53D39664-35EF-25BF-C035-CCBFA7F629EA}"/>
          </ac:picMkLst>
        </pc:picChg>
        <pc:picChg chg="add del mod">
          <ac:chgData name="Orlando Marley Filho" userId="db0f27c2ee340672" providerId="LiveId" clId="{46F43FBE-C119-446F-A669-6FB8C433C22B}" dt="2024-06-07T12:38:48.408" v="5269" actId="1076"/>
          <ac:picMkLst>
            <pc:docMk/>
            <pc:sldMk cId="1338618347" sldId="459"/>
            <ac:picMk id="2053" creationId="{D3FE909B-A549-552D-C2BE-B980550140BD}"/>
          </ac:picMkLst>
        </pc:picChg>
        <pc:picChg chg="del">
          <ac:chgData name="Orlando Marley Filho" userId="db0f27c2ee340672" providerId="LiveId" clId="{46F43FBE-C119-446F-A669-6FB8C433C22B}" dt="2024-06-07T12:22:48.019" v="5152" actId="478"/>
          <ac:picMkLst>
            <pc:docMk/>
            <pc:sldMk cId="1338618347" sldId="459"/>
            <ac:picMk id="2054" creationId="{9CCF2CF2-094A-55CC-C729-6B45FAC82482}"/>
          </ac:picMkLst>
        </pc:picChg>
        <pc:picChg chg="add del mod">
          <ac:chgData name="Orlando Marley Filho" userId="db0f27c2ee340672" providerId="LiveId" clId="{46F43FBE-C119-446F-A669-6FB8C433C22B}" dt="2024-06-07T12:38:57.002" v="5272" actId="27803"/>
          <ac:picMkLst>
            <pc:docMk/>
            <pc:sldMk cId="1338618347" sldId="459"/>
            <ac:picMk id="2061" creationId="{D6620B6B-C181-61F1-213F-AF47691772A5}"/>
          </ac:picMkLst>
        </pc:picChg>
        <pc:picChg chg="add del">
          <ac:chgData name="Orlando Marley Filho" userId="db0f27c2ee340672" providerId="LiveId" clId="{46F43FBE-C119-446F-A669-6FB8C433C22B}" dt="2024-06-07T12:49:19.273" v="5425" actId="22"/>
          <ac:picMkLst>
            <pc:docMk/>
            <pc:sldMk cId="1338618347" sldId="459"/>
            <ac:picMk id="2076" creationId="{EDCFBB87-A0C5-7CE9-AAA4-7121FF501A67}"/>
          </ac:picMkLst>
        </pc:picChg>
        <pc:picChg chg="add mod">
          <ac:chgData name="Orlando Marley Filho" userId="db0f27c2ee340672" providerId="LiveId" clId="{46F43FBE-C119-446F-A669-6FB8C433C22B}" dt="2024-06-07T12:52:35.247" v="5536" actId="1076"/>
          <ac:picMkLst>
            <pc:docMk/>
            <pc:sldMk cId="1338618347" sldId="459"/>
            <ac:picMk id="2085" creationId="{3CCCF32E-3842-0100-CB8E-C7BC786C5CC4}"/>
          </ac:picMkLst>
        </pc:picChg>
        <pc:picChg chg="add mod">
          <ac:chgData name="Orlando Marley Filho" userId="db0f27c2ee340672" providerId="LiveId" clId="{46F43FBE-C119-446F-A669-6FB8C433C22B}" dt="2024-06-07T12:49:59.571" v="5477" actId="1076"/>
          <ac:picMkLst>
            <pc:docMk/>
            <pc:sldMk cId="1338618347" sldId="459"/>
            <ac:picMk id="3074" creationId="{AD7BC24E-EDF2-D257-5F1F-FA1F2D2F7010}"/>
          </ac:picMkLst>
        </pc:picChg>
        <pc:picChg chg="add mod">
          <ac:chgData name="Orlando Marley Filho" userId="db0f27c2ee340672" providerId="LiveId" clId="{46F43FBE-C119-446F-A669-6FB8C433C22B}" dt="2024-06-07T12:49:54.705" v="5476" actId="12788"/>
          <ac:picMkLst>
            <pc:docMk/>
            <pc:sldMk cId="1338618347" sldId="459"/>
            <ac:picMk id="3076" creationId="{258C2324-04DD-D4FC-3B9B-EA13F397E137}"/>
          </ac:picMkLst>
        </pc:picChg>
        <pc:cxnChg chg="add mod">
          <ac:chgData name="Orlando Marley Filho" userId="db0f27c2ee340672" providerId="LiveId" clId="{46F43FBE-C119-446F-A669-6FB8C433C22B}" dt="2024-06-07T12:50:27.113" v="5483" actId="1582"/>
          <ac:cxnSpMkLst>
            <pc:docMk/>
            <pc:sldMk cId="1338618347" sldId="459"/>
            <ac:cxnSpMk id="2073" creationId="{29BCFEC3-6A9B-CE63-EC99-FEF6FACE57F5}"/>
          </ac:cxnSpMkLst>
        </pc:cxnChg>
        <pc:cxnChg chg="add mod">
          <ac:chgData name="Orlando Marley Filho" userId="db0f27c2ee340672" providerId="LiveId" clId="{46F43FBE-C119-446F-A669-6FB8C433C22B}" dt="2024-06-07T12:50:21.302" v="5482" actId="1582"/>
          <ac:cxnSpMkLst>
            <pc:docMk/>
            <pc:sldMk cId="1338618347" sldId="459"/>
            <ac:cxnSpMk id="2080" creationId="{F3FDDB3F-967B-E34F-8831-F3A17C8D1A15}"/>
          </ac:cxnSpMkLst>
        </pc:cxnChg>
        <pc:cxnChg chg="add mod">
          <ac:chgData name="Orlando Marley Filho" userId="db0f27c2ee340672" providerId="LiveId" clId="{46F43FBE-C119-446F-A669-6FB8C433C22B}" dt="2024-06-07T12:52:35.247" v="5536" actId="1076"/>
          <ac:cxnSpMkLst>
            <pc:docMk/>
            <pc:sldMk cId="1338618347" sldId="459"/>
            <ac:cxnSpMk id="2082" creationId="{C9D9B9C2-104D-C16F-7BF5-FCB03E83F049}"/>
          </ac:cxnSpMkLst>
        </pc:cxnChg>
        <pc:cxnChg chg="add mod">
          <ac:chgData name="Orlando Marley Filho" userId="db0f27c2ee340672" providerId="LiveId" clId="{46F43FBE-C119-446F-A669-6FB8C433C22B}" dt="2024-06-07T12:52:35.247" v="5536" actId="1076"/>
          <ac:cxnSpMkLst>
            <pc:docMk/>
            <pc:sldMk cId="1338618347" sldId="459"/>
            <ac:cxnSpMk id="2088" creationId="{593DE758-425B-8936-DEA3-A43E00953A08}"/>
          </ac:cxnSpMkLst>
        </pc:cxnChg>
      </pc:sldChg>
      <pc:sldChg chg="addSp delSp modSp add mod ord modAnim">
        <pc:chgData name="Orlando Marley Filho" userId="db0f27c2ee340672" providerId="LiveId" clId="{46F43FBE-C119-446F-A669-6FB8C433C22B}" dt="2024-06-07T13:47:24.038" v="5821"/>
        <pc:sldMkLst>
          <pc:docMk/>
          <pc:sldMk cId="2803074319" sldId="460"/>
        </pc:sldMkLst>
        <pc:spChg chg="del">
          <ac:chgData name="Orlando Marley Filho" userId="db0f27c2ee340672" providerId="LiveId" clId="{46F43FBE-C119-446F-A669-6FB8C433C22B}" dt="2024-06-07T13:08:50.394" v="5634" actId="478"/>
          <ac:spMkLst>
            <pc:docMk/>
            <pc:sldMk cId="2803074319" sldId="460"/>
            <ac:spMk id="3" creationId="{C0CE5EBF-BD8E-689D-AEBA-B1675499050A}"/>
          </ac:spMkLst>
        </pc:spChg>
        <pc:spChg chg="add mod">
          <ac:chgData name="Orlando Marley Filho" userId="db0f27c2ee340672" providerId="LiveId" clId="{46F43FBE-C119-446F-A669-6FB8C433C22B}" dt="2024-06-07T13:41:59.217" v="5756" actId="164"/>
          <ac:spMkLst>
            <pc:docMk/>
            <pc:sldMk cId="2803074319" sldId="460"/>
            <ac:spMk id="4" creationId="{47311D3E-6201-C350-5109-C74F69230E22}"/>
          </ac:spMkLst>
        </pc:spChg>
        <pc:grpChg chg="add mod">
          <ac:chgData name="Orlando Marley Filho" userId="db0f27c2ee340672" providerId="LiveId" clId="{46F43FBE-C119-446F-A669-6FB8C433C22B}" dt="2024-06-07T13:41:59.217" v="5756" actId="164"/>
          <ac:grpSpMkLst>
            <pc:docMk/>
            <pc:sldMk cId="2803074319" sldId="460"/>
            <ac:grpSpMk id="5" creationId="{D8674346-CFE7-A9CE-8C58-DE015A942CA4}"/>
          </ac:grpSpMkLst>
        </pc:grpChg>
        <pc:graphicFrameChg chg="mod">
          <ac:chgData name="Orlando Marley Filho" userId="db0f27c2ee340672" providerId="LiveId" clId="{46F43FBE-C119-446F-A669-6FB8C433C22B}" dt="2024-06-07T13:41:59.217" v="5756" actId="164"/>
          <ac:graphicFrameMkLst>
            <pc:docMk/>
            <pc:sldMk cId="2803074319" sldId="460"/>
            <ac:graphicFrameMk id="130" creationId="{304D6D49-9EA4-5A03-5B41-6EB572A1E82F}"/>
          </ac:graphicFrameMkLst>
        </pc:graphicFrameChg>
      </pc:sldChg>
      <pc:sldChg chg="delSp modSp add mod ord">
        <pc:chgData name="Orlando Marley Filho" userId="db0f27c2ee340672" providerId="LiveId" clId="{46F43FBE-C119-446F-A669-6FB8C433C22B}" dt="2024-06-07T13:09:29.529" v="5645" actId="1076"/>
        <pc:sldMkLst>
          <pc:docMk/>
          <pc:sldMk cId="3190612326" sldId="461"/>
        </pc:sldMkLst>
        <pc:spChg chg="del">
          <ac:chgData name="Orlando Marley Filho" userId="db0f27c2ee340672" providerId="LiveId" clId="{46F43FBE-C119-446F-A669-6FB8C433C22B}" dt="2024-06-07T13:09:26.091" v="5644" actId="478"/>
          <ac:spMkLst>
            <pc:docMk/>
            <pc:sldMk cId="3190612326" sldId="461"/>
            <ac:spMk id="3" creationId="{C0CE5EBF-BD8E-689D-AEBA-B1675499050A}"/>
          </ac:spMkLst>
        </pc:spChg>
        <pc:graphicFrameChg chg="mod">
          <ac:chgData name="Orlando Marley Filho" userId="db0f27c2ee340672" providerId="LiveId" clId="{46F43FBE-C119-446F-A669-6FB8C433C22B}" dt="2024-06-07T13:09:29.529" v="5645" actId="1076"/>
          <ac:graphicFrameMkLst>
            <pc:docMk/>
            <pc:sldMk cId="3190612326" sldId="461"/>
            <ac:graphicFrameMk id="130" creationId="{304D6D49-9EA4-5A03-5B41-6EB572A1E82F}"/>
          </ac:graphicFrameMkLst>
        </pc:graphicFrameChg>
      </pc:sldChg>
      <pc:sldChg chg="delSp modSp add mod">
        <pc:chgData name="Orlando Marley Filho" userId="db0f27c2ee340672" providerId="LiveId" clId="{46F43FBE-C119-446F-A669-6FB8C433C22B}" dt="2024-06-07T13:11:56.820" v="5687" actId="1076"/>
        <pc:sldMkLst>
          <pc:docMk/>
          <pc:sldMk cId="1445038397" sldId="462"/>
        </pc:sldMkLst>
        <pc:spChg chg="del">
          <ac:chgData name="Orlando Marley Filho" userId="db0f27c2ee340672" providerId="LiveId" clId="{46F43FBE-C119-446F-A669-6FB8C433C22B}" dt="2024-06-07T13:11:49.938" v="5684" actId="478"/>
          <ac:spMkLst>
            <pc:docMk/>
            <pc:sldMk cId="1445038397" sldId="462"/>
            <ac:spMk id="3" creationId="{C0CE5EBF-BD8E-689D-AEBA-B1675499050A}"/>
          </ac:spMkLst>
        </pc:spChg>
        <pc:graphicFrameChg chg="mod">
          <ac:chgData name="Orlando Marley Filho" userId="db0f27c2ee340672" providerId="LiveId" clId="{46F43FBE-C119-446F-A669-6FB8C433C22B}" dt="2024-06-07T13:11:56.820" v="5687" actId="1076"/>
          <ac:graphicFrameMkLst>
            <pc:docMk/>
            <pc:sldMk cId="1445038397" sldId="462"/>
            <ac:graphicFrameMk id="130" creationId="{304D6D49-9EA4-5A03-5B41-6EB572A1E82F}"/>
          </ac:graphicFrameMkLst>
        </pc:graphicFrameChg>
      </pc:sldChg>
      <pc:sldChg chg="delSp modSp add mod ord">
        <pc:chgData name="Orlando Marley Filho" userId="db0f27c2ee340672" providerId="LiveId" clId="{46F43FBE-C119-446F-A669-6FB8C433C22B}" dt="2024-06-07T13:11:16.787" v="5674" actId="1076"/>
        <pc:sldMkLst>
          <pc:docMk/>
          <pc:sldMk cId="152729331" sldId="463"/>
        </pc:sldMkLst>
        <pc:spChg chg="del">
          <ac:chgData name="Orlando Marley Filho" userId="db0f27c2ee340672" providerId="LiveId" clId="{46F43FBE-C119-446F-A669-6FB8C433C22B}" dt="2024-06-07T13:11:10.623" v="5671" actId="478"/>
          <ac:spMkLst>
            <pc:docMk/>
            <pc:sldMk cId="152729331" sldId="463"/>
            <ac:spMk id="3" creationId="{C0CE5EBF-BD8E-689D-AEBA-B1675499050A}"/>
          </ac:spMkLst>
        </pc:spChg>
        <pc:graphicFrameChg chg="mod">
          <ac:chgData name="Orlando Marley Filho" userId="db0f27c2ee340672" providerId="LiveId" clId="{46F43FBE-C119-446F-A669-6FB8C433C22B}" dt="2024-06-07T13:11:16.787" v="5674" actId="1076"/>
          <ac:graphicFrameMkLst>
            <pc:docMk/>
            <pc:sldMk cId="152729331" sldId="463"/>
            <ac:graphicFrameMk id="130" creationId="{304D6D49-9EA4-5A03-5B41-6EB572A1E82F}"/>
          </ac:graphicFrameMkLst>
        </pc:graphicFrameChg>
      </pc:sldChg>
      <pc:sldChg chg="delSp modSp add mod ord">
        <pc:chgData name="Orlando Marley Filho" userId="db0f27c2ee340672" providerId="LiveId" clId="{46F43FBE-C119-446F-A669-6FB8C433C22B}" dt="2024-06-07T13:44:33.525" v="5815" actId="1076"/>
        <pc:sldMkLst>
          <pc:docMk/>
          <pc:sldMk cId="3982075687" sldId="464"/>
        </pc:sldMkLst>
        <pc:spChg chg="del">
          <ac:chgData name="Orlando Marley Filho" userId="db0f27c2ee340672" providerId="LiveId" clId="{46F43FBE-C119-446F-A669-6FB8C433C22B}" dt="2024-06-07T13:11:29.984" v="5677" actId="478"/>
          <ac:spMkLst>
            <pc:docMk/>
            <pc:sldMk cId="3982075687" sldId="464"/>
            <ac:spMk id="3" creationId="{C0CE5EBF-BD8E-689D-AEBA-B1675499050A}"/>
          </ac:spMkLst>
        </pc:spChg>
        <pc:graphicFrameChg chg="mod">
          <ac:chgData name="Orlando Marley Filho" userId="db0f27c2ee340672" providerId="LiveId" clId="{46F43FBE-C119-446F-A669-6FB8C433C22B}" dt="2024-06-07T13:44:33.525" v="5815" actId="1076"/>
          <ac:graphicFrameMkLst>
            <pc:docMk/>
            <pc:sldMk cId="3982075687" sldId="464"/>
            <ac:graphicFrameMk id="130" creationId="{304D6D49-9EA4-5A03-5B41-6EB572A1E82F}"/>
          </ac:graphicFrameMkLst>
        </pc:graphicFrameChg>
      </pc:sldChg>
      <pc:sldChg chg="delSp modSp add mod">
        <pc:chgData name="Orlando Marley Filho" userId="db0f27c2ee340672" providerId="LiveId" clId="{46F43FBE-C119-446F-A669-6FB8C433C22B}" dt="2024-06-07T13:13:08.516" v="5708" actId="1076"/>
        <pc:sldMkLst>
          <pc:docMk/>
          <pc:sldMk cId="1168726386" sldId="465"/>
        </pc:sldMkLst>
        <pc:spChg chg="del">
          <ac:chgData name="Orlando Marley Filho" userId="db0f27c2ee340672" providerId="LiveId" clId="{46F43FBE-C119-446F-A669-6FB8C433C22B}" dt="2024-06-07T13:12:58.054" v="5704" actId="478"/>
          <ac:spMkLst>
            <pc:docMk/>
            <pc:sldMk cId="1168726386" sldId="465"/>
            <ac:spMk id="3" creationId="{C0CE5EBF-BD8E-689D-AEBA-B1675499050A}"/>
          </ac:spMkLst>
        </pc:spChg>
        <pc:graphicFrameChg chg="mod">
          <ac:chgData name="Orlando Marley Filho" userId="db0f27c2ee340672" providerId="LiveId" clId="{46F43FBE-C119-446F-A669-6FB8C433C22B}" dt="2024-06-07T13:13:08.516" v="5708" actId="1076"/>
          <ac:graphicFrameMkLst>
            <pc:docMk/>
            <pc:sldMk cId="1168726386" sldId="465"/>
            <ac:graphicFrameMk id="130" creationId="{304D6D49-9EA4-5A03-5B41-6EB572A1E82F}"/>
          </ac:graphicFrameMkLst>
        </pc:graphicFrameChg>
        <pc:picChg chg="mod">
          <ac:chgData name="Orlando Marley Filho" userId="db0f27c2ee340672" providerId="LiveId" clId="{46F43FBE-C119-446F-A669-6FB8C433C22B}" dt="2024-06-07T13:13:02.098" v="5707" actId="1076"/>
          <ac:picMkLst>
            <pc:docMk/>
            <pc:sldMk cId="1168726386" sldId="465"/>
            <ac:picMk id="131" creationId="{2B328895-9693-3A6D-FE42-55F7BC92F612}"/>
          </ac:picMkLst>
        </pc:picChg>
      </pc:sldChg>
      <pc:sldChg chg="delSp modSp add mod ord">
        <pc:chgData name="Orlando Marley Filho" userId="db0f27c2ee340672" providerId="LiveId" clId="{46F43FBE-C119-446F-A669-6FB8C433C22B}" dt="2024-06-07T13:12:45.612" v="5701" actId="1076"/>
        <pc:sldMkLst>
          <pc:docMk/>
          <pc:sldMk cId="2394777342" sldId="466"/>
        </pc:sldMkLst>
        <pc:spChg chg="del">
          <ac:chgData name="Orlando Marley Filho" userId="db0f27c2ee340672" providerId="LiveId" clId="{46F43FBE-C119-446F-A669-6FB8C433C22B}" dt="2024-06-07T13:12:38.369" v="5699" actId="478"/>
          <ac:spMkLst>
            <pc:docMk/>
            <pc:sldMk cId="2394777342" sldId="466"/>
            <ac:spMk id="3" creationId="{C0CE5EBF-BD8E-689D-AEBA-B1675499050A}"/>
          </ac:spMkLst>
        </pc:spChg>
        <pc:graphicFrameChg chg="mod">
          <ac:chgData name="Orlando Marley Filho" userId="db0f27c2ee340672" providerId="LiveId" clId="{46F43FBE-C119-446F-A669-6FB8C433C22B}" dt="2024-06-07T13:12:45.612" v="5701" actId="1076"/>
          <ac:graphicFrameMkLst>
            <pc:docMk/>
            <pc:sldMk cId="2394777342" sldId="466"/>
            <ac:graphicFrameMk id="130" creationId="{304D6D49-9EA4-5A03-5B41-6EB572A1E82F}"/>
          </ac:graphicFrameMkLst>
        </pc:graphicFrameChg>
      </pc:sldChg>
      <pc:sldChg chg="add">
        <pc:chgData name="Orlando Marley Filho" userId="db0f27c2ee340672" providerId="LiveId" clId="{46F43FBE-C119-446F-A669-6FB8C433C22B}" dt="2024-06-07T13:57:27.347" v="5927" actId="2890"/>
        <pc:sldMkLst>
          <pc:docMk/>
          <pc:sldMk cId="2079545273" sldId="467"/>
        </pc:sldMkLst>
      </pc:sldChg>
      <pc:sldChg chg="add">
        <pc:chgData name="Orlando Marley Filho" userId="db0f27c2ee340672" providerId="LiveId" clId="{46F43FBE-C119-446F-A669-6FB8C433C22B}" dt="2024-06-07T13:57:30.874" v="5928" actId="2890"/>
        <pc:sldMkLst>
          <pc:docMk/>
          <pc:sldMk cId="3464768426" sldId="468"/>
        </pc:sldMkLst>
      </pc:sldChg>
      <pc:sldChg chg="add replId">
        <pc:chgData name="Orlando Marley Filho" userId="db0f27c2ee340672" providerId="LiveId" clId="{46F43FBE-C119-446F-A669-6FB8C433C22B}" dt="2024-06-07T13:57:30.874" v="5928" actId="2890"/>
        <pc:sldMkLst>
          <pc:docMk/>
          <pc:sldMk cId="427490179" sldId="469"/>
        </pc:sldMkLst>
      </pc:sldChg>
      <pc:sldChg chg="add">
        <pc:chgData name="Orlando Marley Filho" userId="db0f27c2ee340672" providerId="LiveId" clId="{46F43FBE-C119-446F-A669-6FB8C433C22B}" dt="2024-06-07T13:57:34.936" v="5929" actId="2890"/>
        <pc:sldMkLst>
          <pc:docMk/>
          <pc:sldMk cId="705376775" sldId="470"/>
        </pc:sldMkLst>
      </pc:sldChg>
      <pc:sldChg chg="add replId">
        <pc:chgData name="Orlando Marley Filho" userId="db0f27c2ee340672" providerId="LiveId" clId="{46F43FBE-C119-446F-A669-6FB8C433C22B}" dt="2024-06-07T13:57:34.936" v="5929" actId="2890"/>
        <pc:sldMkLst>
          <pc:docMk/>
          <pc:sldMk cId="1452808228" sldId="471"/>
        </pc:sldMkLst>
      </pc:sldChg>
      <pc:sldChg chg="add replId">
        <pc:chgData name="Orlando Marley Filho" userId="db0f27c2ee340672" providerId="LiveId" clId="{46F43FBE-C119-446F-A669-6FB8C433C22B}" dt="2024-06-07T13:57:34.936" v="5929" actId="2890"/>
        <pc:sldMkLst>
          <pc:docMk/>
          <pc:sldMk cId="4007912924" sldId="472"/>
        </pc:sldMkLst>
      </pc:sldChg>
      <pc:sldChg chg="add">
        <pc:chgData name="Orlando Marley Filho" userId="db0f27c2ee340672" providerId="LiveId" clId="{46F43FBE-C119-446F-A669-6FB8C433C22B}" dt="2024-06-07T13:57:42.203" v="5930" actId="2890"/>
        <pc:sldMkLst>
          <pc:docMk/>
          <pc:sldMk cId="1930548647" sldId="473"/>
        </pc:sldMkLst>
      </pc:sldChg>
      <pc:sldChg chg="add replId">
        <pc:chgData name="Orlando Marley Filho" userId="db0f27c2ee340672" providerId="LiveId" clId="{46F43FBE-C119-446F-A669-6FB8C433C22B}" dt="2024-06-07T13:57:42.203" v="5930" actId="2890"/>
        <pc:sldMkLst>
          <pc:docMk/>
          <pc:sldMk cId="2823335708" sldId="474"/>
        </pc:sldMkLst>
      </pc:sldChg>
      <pc:sldChg chg="add replId">
        <pc:chgData name="Orlando Marley Filho" userId="db0f27c2ee340672" providerId="LiveId" clId="{46F43FBE-C119-446F-A669-6FB8C433C22B}" dt="2024-06-07T13:57:42.203" v="5930" actId="2890"/>
        <pc:sldMkLst>
          <pc:docMk/>
          <pc:sldMk cId="3679361352" sldId="475"/>
        </pc:sldMkLst>
      </pc:sldChg>
      <pc:sldChg chg="modAnim">
        <pc:chgData name="Orlando Marley Filho" userId="db0f27c2ee340672" providerId="LiveId" clId="{46F43FBE-C119-446F-A669-6FB8C433C22B}" dt="2024-06-12T16:04:17.892" v="8112"/>
        <pc:sldMkLst>
          <pc:docMk/>
          <pc:sldMk cId="1447064621" sldId="517"/>
        </pc:sldMkLst>
      </pc:sldChg>
      <pc:sldChg chg="addSp delSp modSp mod modAnim modShow modNotesTx">
        <pc:chgData name="Orlando Marley Filho" userId="db0f27c2ee340672" providerId="LiveId" clId="{46F43FBE-C119-446F-A669-6FB8C433C22B}" dt="2024-06-11T14:13:50.430" v="7160" actId="552"/>
        <pc:sldMkLst>
          <pc:docMk/>
          <pc:sldMk cId="3437766533" sldId="523"/>
        </pc:sldMkLst>
        <pc:spChg chg="mod">
          <ac:chgData name="Orlando Marley Filho" userId="db0f27c2ee340672" providerId="LiveId" clId="{46F43FBE-C119-446F-A669-6FB8C433C22B}" dt="2024-06-11T14:12:50.391" v="7145" actId="1076"/>
          <ac:spMkLst>
            <pc:docMk/>
            <pc:sldMk cId="3437766533" sldId="523"/>
            <ac:spMk id="10" creationId="{4F0D4A32-93C8-F9DB-5275-DA5BC3A622C4}"/>
          </ac:spMkLst>
        </pc:spChg>
        <pc:spChg chg="add del mod">
          <ac:chgData name="Orlando Marley Filho" userId="db0f27c2ee340672" providerId="LiveId" clId="{46F43FBE-C119-446F-A669-6FB8C433C22B}" dt="2024-06-11T13:19:16.194" v="6806" actId="12084"/>
          <ac:spMkLst>
            <pc:docMk/>
            <pc:sldMk cId="3437766533" sldId="523"/>
            <ac:spMk id="11" creationId="{F69CA3FA-EE39-4B5B-ABA1-D8F5E3D9FFD0}"/>
          </ac:spMkLst>
        </pc:spChg>
        <pc:spChg chg="add del mod topLvl">
          <ac:chgData name="Orlando Marley Filho" userId="db0f27c2ee340672" providerId="LiveId" clId="{46F43FBE-C119-446F-A669-6FB8C433C22B}" dt="2024-06-11T14:06:11.475" v="7087" actId="14100"/>
          <ac:spMkLst>
            <pc:docMk/>
            <pc:sldMk cId="3437766533" sldId="523"/>
            <ac:spMk id="17" creationId="{AFAD85F4-AEAD-06B4-35A6-25E63CEFC787}"/>
          </ac:spMkLst>
        </pc:spChg>
        <pc:spChg chg="mod topLvl">
          <ac:chgData name="Orlando Marley Filho" userId="db0f27c2ee340672" providerId="LiveId" clId="{46F43FBE-C119-446F-A669-6FB8C433C22B}" dt="2024-06-11T13:58:07.226" v="7005" actId="208"/>
          <ac:spMkLst>
            <pc:docMk/>
            <pc:sldMk cId="3437766533" sldId="523"/>
            <ac:spMk id="18" creationId="{EFD1A5CB-11F2-A6AD-E660-738BC1010EBD}"/>
          </ac:spMkLst>
        </pc:spChg>
        <pc:spChg chg="mod topLvl">
          <ac:chgData name="Orlando Marley Filho" userId="db0f27c2ee340672" providerId="LiveId" clId="{46F43FBE-C119-446F-A669-6FB8C433C22B}" dt="2024-06-11T14:10:35.745" v="7130" actId="1035"/>
          <ac:spMkLst>
            <pc:docMk/>
            <pc:sldMk cId="3437766533" sldId="523"/>
            <ac:spMk id="19" creationId="{D32FC81E-1750-BE98-5089-A90857A6922C}"/>
          </ac:spMkLst>
        </pc:spChg>
        <pc:spChg chg="mod topLvl">
          <ac:chgData name="Orlando Marley Filho" userId="db0f27c2ee340672" providerId="LiveId" clId="{46F43FBE-C119-446F-A669-6FB8C433C22B}" dt="2024-06-11T13:58:07.226" v="7005" actId="208"/>
          <ac:spMkLst>
            <pc:docMk/>
            <pc:sldMk cId="3437766533" sldId="523"/>
            <ac:spMk id="20" creationId="{CB2C491B-B20A-146D-FDF3-F359A1542E86}"/>
          </ac:spMkLst>
        </pc:spChg>
        <pc:spChg chg="mod topLvl">
          <ac:chgData name="Orlando Marley Filho" userId="db0f27c2ee340672" providerId="LiveId" clId="{46F43FBE-C119-446F-A669-6FB8C433C22B}" dt="2024-06-11T14:10:35.745" v="7130" actId="1035"/>
          <ac:spMkLst>
            <pc:docMk/>
            <pc:sldMk cId="3437766533" sldId="523"/>
            <ac:spMk id="21" creationId="{684CC9D0-EB4F-593B-ADD2-2F8ADB191578}"/>
          </ac:spMkLst>
        </pc:spChg>
        <pc:spChg chg="mod topLvl">
          <ac:chgData name="Orlando Marley Filho" userId="db0f27c2ee340672" providerId="LiveId" clId="{46F43FBE-C119-446F-A669-6FB8C433C22B}" dt="2024-06-11T14:13:50.430" v="7160" actId="552"/>
          <ac:spMkLst>
            <pc:docMk/>
            <pc:sldMk cId="3437766533" sldId="523"/>
            <ac:spMk id="22" creationId="{D74F6D55-EF86-32F5-0C4D-6E63AFD833DB}"/>
          </ac:spMkLst>
        </pc:spChg>
        <pc:spChg chg="mod topLvl">
          <ac:chgData name="Orlando Marley Filho" userId="db0f27c2ee340672" providerId="LiveId" clId="{46F43FBE-C119-446F-A669-6FB8C433C22B}" dt="2024-06-11T14:10:35.745" v="7130" actId="1035"/>
          <ac:spMkLst>
            <pc:docMk/>
            <pc:sldMk cId="3437766533" sldId="523"/>
            <ac:spMk id="23" creationId="{9A49FC88-B33F-EA7F-A48A-4D84F3CDC3A4}"/>
          </ac:spMkLst>
        </pc:spChg>
        <pc:spChg chg="mod topLvl">
          <ac:chgData name="Orlando Marley Filho" userId="db0f27c2ee340672" providerId="LiveId" clId="{46F43FBE-C119-446F-A669-6FB8C433C22B}" dt="2024-06-11T13:58:07.226" v="7005" actId="208"/>
          <ac:spMkLst>
            <pc:docMk/>
            <pc:sldMk cId="3437766533" sldId="523"/>
            <ac:spMk id="24" creationId="{D1BD4056-2919-DB5E-9766-B7D24D54611D}"/>
          </ac:spMkLst>
        </pc:spChg>
        <pc:spChg chg="mod topLvl">
          <ac:chgData name="Orlando Marley Filho" userId="db0f27c2ee340672" providerId="LiveId" clId="{46F43FBE-C119-446F-A669-6FB8C433C22B}" dt="2024-06-11T14:10:35.745" v="7130" actId="1035"/>
          <ac:spMkLst>
            <pc:docMk/>
            <pc:sldMk cId="3437766533" sldId="523"/>
            <ac:spMk id="25" creationId="{0360756A-5558-8C20-7143-FE3E1AC11CE1}"/>
          </ac:spMkLst>
        </pc:spChg>
        <pc:spChg chg="mod topLvl">
          <ac:chgData name="Orlando Marley Filho" userId="db0f27c2ee340672" providerId="LiveId" clId="{46F43FBE-C119-446F-A669-6FB8C433C22B}" dt="2024-06-11T13:58:07.226" v="7005" actId="208"/>
          <ac:spMkLst>
            <pc:docMk/>
            <pc:sldMk cId="3437766533" sldId="523"/>
            <ac:spMk id="26" creationId="{A4998A3D-6702-012A-1D49-DD8FA29808B4}"/>
          </ac:spMkLst>
        </pc:spChg>
        <pc:spChg chg="mod topLvl">
          <ac:chgData name="Orlando Marley Filho" userId="db0f27c2ee340672" providerId="LiveId" clId="{46F43FBE-C119-446F-A669-6FB8C433C22B}" dt="2024-06-11T14:10:35.745" v="7130" actId="1035"/>
          <ac:spMkLst>
            <pc:docMk/>
            <pc:sldMk cId="3437766533" sldId="523"/>
            <ac:spMk id="27" creationId="{11A60BCC-EE46-3767-4D43-3E36C7692F97}"/>
          </ac:spMkLst>
        </pc:spChg>
        <pc:spChg chg="mod topLvl">
          <ac:chgData name="Orlando Marley Filho" userId="db0f27c2ee340672" providerId="LiveId" clId="{46F43FBE-C119-446F-A669-6FB8C433C22B}" dt="2024-06-11T13:58:07.226" v="7005" actId="208"/>
          <ac:spMkLst>
            <pc:docMk/>
            <pc:sldMk cId="3437766533" sldId="523"/>
            <ac:spMk id="28" creationId="{E950570C-B014-3371-A87C-C30775C7D418}"/>
          </ac:spMkLst>
        </pc:spChg>
        <pc:spChg chg="mod topLvl">
          <ac:chgData name="Orlando Marley Filho" userId="db0f27c2ee340672" providerId="LiveId" clId="{46F43FBE-C119-446F-A669-6FB8C433C22B}" dt="2024-06-11T14:10:35.745" v="7130" actId="1035"/>
          <ac:spMkLst>
            <pc:docMk/>
            <pc:sldMk cId="3437766533" sldId="523"/>
            <ac:spMk id="29" creationId="{5E01D033-1187-B528-5B84-98C9F6996890}"/>
          </ac:spMkLst>
        </pc:spChg>
        <pc:spChg chg="mod topLvl">
          <ac:chgData name="Orlando Marley Filho" userId="db0f27c2ee340672" providerId="LiveId" clId="{46F43FBE-C119-446F-A669-6FB8C433C22B}" dt="2024-06-11T13:58:07.226" v="7005" actId="208"/>
          <ac:spMkLst>
            <pc:docMk/>
            <pc:sldMk cId="3437766533" sldId="523"/>
            <ac:spMk id="30" creationId="{C5E30172-CB07-5E03-5025-B49ED3358EAA}"/>
          </ac:spMkLst>
        </pc:spChg>
        <pc:spChg chg="mod topLvl">
          <ac:chgData name="Orlando Marley Filho" userId="db0f27c2ee340672" providerId="LiveId" clId="{46F43FBE-C119-446F-A669-6FB8C433C22B}" dt="2024-06-11T14:10:35.745" v="7130" actId="1035"/>
          <ac:spMkLst>
            <pc:docMk/>
            <pc:sldMk cId="3437766533" sldId="523"/>
            <ac:spMk id="31" creationId="{37C11EC4-2D1E-E288-14CA-1F7C8F01FDA3}"/>
          </ac:spMkLst>
        </pc:spChg>
        <pc:spChg chg="mod topLvl">
          <ac:chgData name="Orlando Marley Filho" userId="db0f27c2ee340672" providerId="LiveId" clId="{46F43FBE-C119-446F-A669-6FB8C433C22B}" dt="2024-06-11T13:58:07.226" v="7005" actId="208"/>
          <ac:spMkLst>
            <pc:docMk/>
            <pc:sldMk cId="3437766533" sldId="523"/>
            <ac:spMk id="32" creationId="{BD86F5AB-939B-92C1-666E-AE9BF4186D1C}"/>
          </ac:spMkLst>
        </pc:spChg>
        <pc:spChg chg="mod topLvl">
          <ac:chgData name="Orlando Marley Filho" userId="db0f27c2ee340672" providerId="LiveId" clId="{46F43FBE-C119-446F-A669-6FB8C433C22B}" dt="2024-06-11T14:10:35.745" v="7130" actId="1035"/>
          <ac:spMkLst>
            <pc:docMk/>
            <pc:sldMk cId="3437766533" sldId="523"/>
            <ac:spMk id="33" creationId="{49430906-C0D1-0310-1854-6EA7D7B5F6EE}"/>
          </ac:spMkLst>
        </pc:spChg>
        <pc:spChg chg="add mod">
          <ac:chgData name="Orlando Marley Filho" userId="db0f27c2ee340672" providerId="LiveId" clId="{46F43FBE-C119-446F-A669-6FB8C433C22B}" dt="2024-06-11T14:10:20.143" v="7126" actId="255"/>
          <ac:spMkLst>
            <pc:docMk/>
            <pc:sldMk cId="3437766533" sldId="523"/>
            <ac:spMk id="35" creationId="{4A597A14-3B5D-1BD4-2411-BC0D2AC65CED}"/>
          </ac:spMkLst>
        </pc:spChg>
        <pc:spChg chg="add mod">
          <ac:chgData name="Orlando Marley Filho" userId="db0f27c2ee340672" providerId="LiveId" clId="{46F43FBE-C119-446F-A669-6FB8C433C22B}" dt="2024-06-11T14:08:55.272" v="7118" actId="554"/>
          <ac:spMkLst>
            <pc:docMk/>
            <pc:sldMk cId="3437766533" sldId="523"/>
            <ac:spMk id="36" creationId="{3D39AA45-1AEB-0095-B9E0-0505AD86AAF3}"/>
          </ac:spMkLst>
        </pc:spChg>
        <pc:spChg chg="add mod">
          <ac:chgData name="Orlando Marley Filho" userId="db0f27c2ee340672" providerId="LiveId" clId="{46F43FBE-C119-446F-A669-6FB8C433C22B}" dt="2024-06-11T14:08:55.272" v="7118" actId="554"/>
          <ac:spMkLst>
            <pc:docMk/>
            <pc:sldMk cId="3437766533" sldId="523"/>
            <ac:spMk id="38" creationId="{69BFDEA9-4A6C-3BF3-9FEE-737BA7999517}"/>
          </ac:spMkLst>
        </pc:spChg>
        <pc:spChg chg="add mod">
          <ac:chgData name="Orlando Marley Filho" userId="db0f27c2ee340672" providerId="LiveId" clId="{46F43FBE-C119-446F-A669-6FB8C433C22B}" dt="2024-06-11T14:08:55.272" v="7118" actId="554"/>
          <ac:spMkLst>
            <pc:docMk/>
            <pc:sldMk cId="3437766533" sldId="523"/>
            <ac:spMk id="39" creationId="{1D50E470-A188-43C1-9597-E734AED99F43}"/>
          </ac:spMkLst>
        </pc:spChg>
        <pc:spChg chg="add mod">
          <ac:chgData name="Orlando Marley Filho" userId="db0f27c2ee340672" providerId="LiveId" clId="{46F43FBE-C119-446F-A669-6FB8C433C22B}" dt="2024-06-11T14:09:45.464" v="7124" actId="122"/>
          <ac:spMkLst>
            <pc:docMk/>
            <pc:sldMk cId="3437766533" sldId="523"/>
            <ac:spMk id="41" creationId="{0E0C10CE-1EAB-F1AC-C82E-C6202FBA6141}"/>
          </ac:spMkLst>
        </pc:spChg>
        <pc:grpChg chg="del mod">
          <ac:chgData name="Orlando Marley Filho" userId="db0f27c2ee340672" providerId="LiveId" clId="{46F43FBE-C119-446F-A669-6FB8C433C22B}" dt="2024-06-11T13:54:30.305" v="6911" actId="165"/>
          <ac:grpSpMkLst>
            <pc:docMk/>
            <pc:sldMk cId="3437766533" sldId="523"/>
            <ac:grpSpMk id="16" creationId="{EB951C06-DFFE-6DE1-2419-966E26EA0CE4}"/>
          </ac:grpSpMkLst>
        </pc:grpChg>
        <pc:graphicFrameChg chg="add del mod modGraphic">
          <ac:chgData name="Orlando Marley Filho" userId="db0f27c2ee340672" providerId="LiveId" clId="{46F43FBE-C119-446F-A669-6FB8C433C22B}" dt="2024-06-11T13:17:54.948" v="6770" actId="478"/>
          <ac:graphicFrameMkLst>
            <pc:docMk/>
            <pc:sldMk cId="3437766533" sldId="523"/>
            <ac:graphicFrameMk id="2" creationId="{3ED64C1A-CE53-9E46-049D-CF7FAF7F7C32}"/>
          </ac:graphicFrameMkLst>
        </pc:graphicFrameChg>
        <pc:graphicFrameChg chg="add mod">
          <ac:chgData name="Orlando Marley Filho" userId="db0f27c2ee340672" providerId="LiveId" clId="{46F43FBE-C119-446F-A669-6FB8C433C22B}" dt="2024-06-11T13:03:03.914" v="6619"/>
          <ac:graphicFrameMkLst>
            <pc:docMk/>
            <pc:sldMk cId="3437766533" sldId="523"/>
            <ac:graphicFrameMk id="7" creationId="{D1BC23C2-8BFC-2C91-B327-E8BFE9303DBC}"/>
          </ac:graphicFrameMkLst>
        </pc:graphicFrameChg>
        <pc:graphicFrameChg chg="add">
          <ac:chgData name="Orlando Marley Filho" userId="db0f27c2ee340672" providerId="LiveId" clId="{46F43FBE-C119-446F-A669-6FB8C433C22B}" dt="2024-06-11T13:08:54.247" v="6667"/>
          <ac:graphicFrameMkLst>
            <pc:docMk/>
            <pc:sldMk cId="3437766533" sldId="523"/>
            <ac:graphicFrameMk id="8" creationId="{6EB66E65-949F-577A-4CF7-76B1E81845F0}"/>
          </ac:graphicFrameMkLst>
        </pc:graphicFrameChg>
        <pc:graphicFrameChg chg="add mod">
          <ac:chgData name="Orlando Marley Filho" userId="db0f27c2ee340672" providerId="LiveId" clId="{46F43FBE-C119-446F-A669-6FB8C433C22B}" dt="2024-06-11T13:18:22.567" v="6774" actId="12084"/>
          <ac:graphicFrameMkLst>
            <pc:docMk/>
            <pc:sldMk cId="3437766533" sldId="523"/>
            <ac:graphicFrameMk id="12" creationId="{CF9A9FDF-BB50-946F-2317-BD9F7EA89F40}"/>
          </ac:graphicFrameMkLst>
        </pc:graphicFrameChg>
        <pc:graphicFrameChg chg="add del mod modGraphic">
          <ac:chgData name="Orlando Marley Filho" userId="db0f27c2ee340672" providerId="LiveId" clId="{46F43FBE-C119-446F-A669-6FB8C433C22B}" dt="2024-06-11T13:54:25.090" v="6910" actId="18245"/>
          <ac:graphicFrameMkLst>
            <pc:docMk/>
            <pc:sldMk cId="3437766533" sldId="523"/>
            <ac:graphicFrameMk id="13" creationId="{22BE14BA-1879-7721-958F-B2AE75CDBD2E}"/>
          </ac:graphicFrameMkLst>
        </pc:graphicFrameChg>
        <pc:picChg chg="del mod">
          <ac:chgData name="Orlando Marley Filho" userId="db0f27c2ee340672" providerId="LiveId" clId="{46F43FBE-C119-446F-A669-6FB8C433C22B}" dt="2024-06-11T13:06:51.525" v="6655" actId="478"/>
          <ac:picMkLst>
            <pc:docMk/>
            <pc:sldMk cId="3437766533" sldId="523"/>
            <ac:picMk id="6" creationId="{A746958C-0077-A362-31BD-6B2FE1F0446F}"/>
          </ac:picMkLst>
        </pc:picChg>
        <pc:picChg chg="add del mod modCrop">
          <ac:chgData name="Orlando Marley Filho" userId="db0f27c2ee340672" providerId="LiveId" clId="{46F43FBE-C119-446F-A669-6FB8C433C22B}" dt="2024-06-11T13:47:13.898" v="6882" actId="21"/>
          <ac:picMkLst>
            <pc:docMk/>
            <pc:sldMk cId="3437766533" sldId="523"/>
            <ac:picMk id="15" creationId="{A2442181-FB1B-550A-47D0-DBD8C70989FC}"/>
          </ac:picMkLst>
        </pc:picChg>
        <pc:cxnChg chg="add mod">
          <ac:chgData name="Orlando Marley Filho" userId="db0f27c2ee340672" providerId="LiveId" clId="{46F43FBE-C119-446F-A669-6FB8C433C22B}" dt="2024-06-11T14:12:09.053" v="7137" actId="14100"/>
          <ac:cxnSpMkLst>
            <pc:docMk/>
            <pc:sldMk cId="3437766533" sldId="523"/>
            <ac:cxnSpMk id="43" creationId="{87EE49C1-A966-6B72-1777-302613369EEC}"/>
          </ac:cxnSpMkLst>
        </pc:cxnChg>
        <pc:cxnChg chg="add mod">
          <ac:chgData name="Orlando Marley Filho" userId="db0f27c2ee340672" providerId="LiveId" clId="{46F43FBE-C119-446F-A669-6FB8C433C22B}" dt="2024-06-11T14:12:23.574" v="7140" actId="14100"/>
          <ac:cxnSpMkLst>
            <pc:docMk/>
            <pc:sldMk cId="3437766533" sldId="523"/>
            <ac:cxnSpMk id="46" creationId="{564FCD03-6A79-AD52-2F4F-0900A016F4FC}"/>
          </ac:cxnSpMkLst>
        </pc:cxnChg>
        <pc:cxnChg chg="add del mod">
          <ac:chgData name="Orlando Marley Filho" userId="db0f27c2ee340672" providerId="LiveId" clId="{46F43FBE-C119-446F-A669-6FB8C433C22B}" dt="2024-06-11T14:12:33.292" v="7143" actId="478"/>
          <ac:cxnSpMkLst>
            <pc:docMk/>
            <pc:sldMk cId="3437766533" sldId="523"/>
            <ac:cxnSpMk id="48" creationId="{FA643351-C127-C5CA-C853-70E94822FCD9}"/>
          </ac:cxnSpMkLst>
        </pc:cxnChg>
        <pc:cxnChg chg="add mod">
          <ac:chgData name="Orlando Marley Filho" userId="db0f27c2ee340672" providerId="LiveId" clId="{46F43FBE-C119-446F-A669-6FB8C433C22B}" dt="2024-06-11T14:13:06.244" v="7149" actId="14100"/>
          <ac:cxnSpMkLst>
            <pc:docMk/>
            <pc:sldMk cId="3437766533" sldId="523"/>
            <ac:cxnSpMk id="49" creationId="{9A0686B7-5072-4F71-7B09-6575BB3D579D}"/>
          </ac:cxnSpMkLst>
        </pc:cxnChg>
        <pc:cxnChg chg="add mod">
          <ac:chgData name="Orlando Marley Filho" userId="db0f27c2ee340672" providerId="LiveId" clId="{46F43FBE-C119-446F-A669-6FB8C433C22B}" dt="2024-06-11T14:13:13.318" v="7151" actId="1076"/>
          <ac:cxnSpMkLst>
            <pc:docMk/>
            <pc:sldMk cId="3437766533" sldId="523"/>
            <ac:cxnSpMk id="52" creationId="{CA17230B-4F75-0B1D-1C9E-3FA6592D9DE9}"/>
          </ac:cxnSpMkLst>
        </pc:cxnChg>
        <pc:cxnChg chg="add mod">
          <ac:chgData name="Orlando Marley Filho" userId="db0f27c2ee340672" providerId="LiveId" clId="{46F43FBE-C119-446F-A669-6FB8C433C22B}" dt="2024-06-11T14:13:50.430" v="7160" actId="552"/>
          <ac:cxnSpMkLst>
            <pc:docMk/>
            <pc:sldMk cId="3437766533" sldId="523"/>
            <ac:cxnSpMk id="53" creationId="{E8D56BCF-5408-C0E2-5479-C5948F773212}"/>
          </ac:cxnSpMkLst>
        </pc:cxnChg>
      </pc:sldChg>
      <pc:sldChg chg="delSp modSp modAnim modNotesTx">
        <pc:chgData name="Orlando Marley Filho" userId="db0f27c2ee340672" providerId="LiveId" clId="{46F43FBE-C119-446F-A669-6FB8C433C22B}" dt="2024-07-29T12:43:41.564" v="9341"/>
        <pc:sldMkLst>
          <pc:docMk/>
          <pc:sldMk cId="2147088101" sldId="524"/>
        </pc:sldMkLst>
        <pc:spChg chg="mod topLvl">
          <ac:chgData name="Orlando Marley Filho" userId="db0f27c2ee340672" providerId="LiveId" clId="{46F43FBE-C119-446F-A669-6FB8C433C22B}" dt="2024-07-29T12:43:08.688" v="9335" actId="165"/>
          <ac:spMkLst>
            <pc:docMk/>
            <pc:sldMk cId="2147088101" sldId="524"/>
            <ac:spMk id="2" creationId="{60BE95EE-D90E-2876-5F88-976ECA5C0FAE}"/>
          </ac:spMkLst>
        </pc:spChg>
        <pc:spChg chg="mod topLvl">
          <ac:chgData name="Orlando Marley Filho" userId="db0f27c2ee340672" providerId="LiveId" clId="{46F43FBE-C119-446F-A669-6FB8C433C22B}" dt="2024-07-29T12:43:08.688" v="9335" actId="165"/>
          <ac:spMkLst>
            <pc:docMk/>
            <pc:sldMk cId="2147088101" sldId="524"/>
            <ac:spMk id="10" creationId="{A0D4F4C1-232E-824E-D2DE-CF4CE69E8EEE}"/>
          </ac:spMkLst>
        </pc:spChg>
        <pc:spChg chg="mod">
          <ac:chgData name="Orlando Marley Filho" userId="db0f27c2ee340672" providerId="LiveId" clId="{46F43FBE-C119-446F-A669-6FB8C433C22B}" dt="2024-07-29T12:43:08.688" v="9335" actId="165"/>
          <ac:spMkLst>
            <pc:docMk/>
            <pc:sldMk cId="2147088101" sldId="524"/>
            <ac:spMk id="12" creationId="{5971FE7B-08B0-E9DD-A506-D33190DE63B3}"/>
          </ac:spMkLst>
        </pc:spChg>
        <pc:spChg chg="mod">
          <ac:chgData name="Orlando Marley Filho" userId="db0f27c2ee340672" providerId="LiveId" clId="{46F43FBE-C119-446F-A669-6FB8C433C22B}" dt="2024-07-29T12:43:08.688" v="9335" actId="165"/>
          <ac:spMkLst>
            <pc:docMk/>
            <pc:sldMk cId="2147088101" sldId="524"/>
            <ac:spMk id="15" creationId="{55A8387A-2CF2-22CF-8D9A-068FA3963743}"/>
          </ac:spMkLst>
        </pc:spChg>
        <pc:spChg chg="mod">
          <ac:chgData name="Orlando Marley Filho" userId="db0f27c2ee340672" providerId="LiveId" clId="{46F43FBE-C119-446F-A669-6FB8C433C22B}" dt="2024-07-29T12:43:08.688" v="9335" actId="165"/>
          <ac:spMkLst>
            <pc:docMk/>
            <pc:sldMk cId="2147088101" sldId="524"/>
            <ac:spMk id="18" creationId="{65C67FD9-C7DF-2C65-303B-51118BD8EB15}"/>
          </ac:spMkLst>
        </pc:spChg>
        <pc:spChg chg="mod topLvl">
          <ac:chgData name="Orlando Marley Filho" userId="db0f27c2ee340672" providerId="LiveId" clId="{46F43FBE-C119-446F-A669-6FB8C433C22B}" dt="2024-07-29T12:43:08.688" v="9335" actId="165"/>
          <ac:spMkLst>
            <pc:docMk/>
            <pc:sldMk cId="2147088101" sldId="524"/>
            <ac:spMk id="26" creationId="{FB42EEE0-06E0-1545-A5B0-2EBE641A0047}"/>
          </ac:spMkLst>
        </pc:spChg>
        <pc:spChg chg="mod">
          <ac:chgData name="Orlando Marley Filho" userId="db0f27c2ee340672" providerId="LiveId" clId="{46F43FBE-C119-446F-A669-6FB8C433C22B}" dt="2024-07-29T12:27:56.684" v="9269"/>
          <ac:spMkLst>
            <pc:docMk/>
            <pc:sldMk cId="2147088101" sldId="524"/>
            <ac:spMk id="38" creationId="{CE5ECB47-F9FE-590C-3543-5CCF5B8A37AC}"/>
          </ac:spMkLst>
        </pc:spChg>
        <pc:grpChg chg="mod topLvl">
          <ac:chgData name="Orlando Marley Filho" userId="db0f27c2ee340672" providerId="LiveId" clId="{46F43FBE-C119-446F-A669-6FB8C433C22B}" dt="2024-07-29T12:43:08.688" v="9335" actId="165"/>
          <ac:grpSpMkLst>
            <pc:docMk/>
            <pc:sldMk cId="2147088101" sldId="524"/>
            <ac:grpSpMk id="11" creationId="{E71817A9-1DFC-EA64-A9EE-8A710927688E}"/>
          </ac:grpSpMkLst>
        </pc:grpChg>
        <pc:grpChg chg="mod topLvl">
          <ac:chgData name="Orlando Marley Filho" userId="db0f27c2ee340672" providerId="LiveId" clId="{46F43FBE-C119-446F-A669-6FB8C433C22B}" dt="2024-07-29T12:43:08.688" v="9335" actId="165"/>
          <ac:grpSpMkLst>
            <pc:docMk/>
            <pc:sldMk cId="2147088101" sldId="524"/>
            <ac:grpSpMk id="14" creationId="{CD047FC2-623D-863E-0078-1BA68994C260}"/>
          </ac:grpSpMkLst>
        </pc:grpChg>
        <pc:grpChg chg="mod topLvl">
          <ac:chgData name="Orlando Marley Filho" userId="db0f27c2ee340672" providerId="LiveId" clId="{46F43FBE-C119-446F-A669-6FB8C433C22B}" dt="2024-07-29T12:43:08.688" v="9335" actId="165"/>
          <ac:grpSpMkLst>
            <pc:docMk/>
            <pc:sldMk cId="2147088101" sldId="524"/>
            <ac:grpSpMk id="17" creationId="{B17F2957-3503-2FDB-C8D7-60D75CB319B0}"/>
          </ac:grpSpMkLst>
        </pc:grpChg>
        <pc:grpChg chg="del">
          <ac:chgData name="Orlando Marley Filho" userId="db0f27c2ee340672" providerId="LiveId" clId="{46F43FBE-C119-446F-A669-6FB8C433C22B}" dt="2024-07-29T12:43:08.688" v="9335" actId="165"/>
          <ac:grpSpMkLst>
            <pc:docMk/>
            <pc:sldMk cId="2147088101" sldId="524"/>
            <ac:grpSpMk id="29" creationId="{93471870-D60C-F295-843A-3D294894AFC5}"/>
          </ac:grpSpMkLst>
        </pc:grpChg>
        <pc:picChg chg="mod topLvl">
          <ac:chgData name="Orlando Marley Filho" userId="db0f27c2ee340672" providerId="LiveId" clId="{46F43FBE-C119-446F-A669-6FB8C433C22B}" dt="2024-07-29T12:43:08.688" v="9335" actId="165"/>
          <ac:picMkLst>
            <pc:docMk/>
            <pc:sldMk cId="2147088101" sldId="524"/>
            <ac:picMk id="6" creationId="{C9460BEA-8F1C-E9DD-BB94-17F6EC5BB56F}"/>
          </ac:picMkLst>
        </pc:picChg>
        <pc:picChg chg="mod">
          <ac:chgData name="Orlando Marley Filho" userId="db0f27c2ee340672" providerId="LiveId" clId="{46F43FBE-C119-446F-A669-6FB8C433C22B}" dt="2024-07-29T12:43:08.688" v="9335" actId="165"/>
          <ac:picMkLst>
            <pc:docMk/>
            <pc:sldMk cId="2147088101" sldId="524"/>
            <ac:picMk id="13" creationId="{D1684DD2-78E0-1CB5-2E37-03FBAE94DAD8}"/>
          </ac:picMkLst>
        </pc:picChg>
        <pc:picChg chg="mod">
          <ac:chgData name="Orlando Marley Filho" userId="db0f27c2ee340672" providerId="LiveId" clId="{46F43FBE-C119-446F-A669-6FB8C433C22B}" dt="2024-07-29T12:43:08.688" v="9335" actId="165"/>
          <ac:picMkLst>
            <pc:docMk/>
            <pc:sldMk cId="2147088101" sldId="524"/>
            <ac:picMk id="16" creationId="{8B617B06-2763-76E5-E0C4-82E6879C803D}"/>
          </ac:picMkLst>
        </pc:picChg>
        <pc:picChg chg="mod">
          <ac:chgData name="Orlando Marley Filho" userId="db0f27c2ee340672" providerId="LiveId" clId="{46F43FBE-C119-446F-A669-6FB8C433C22B}" dt="2024-07-29T12:43:08.688" v="9335" actId="165"/>
          <ac:picMkLst>
            <pc:docMk/>
            <pc:sldMk cId="2147088101" sldId="524"/>
            <ac:picMk id="19" creationId="{16B547F5-38DF-387A-9745-FB6D997452A2}"/>
          </ac:picMkLst>
        </pc:picChg>
        <pc:picChg chg="mod topLvl">
          <ac:chgData name="Orlando Marley Filho" userId="db0f27c2ee340672" providerId="LiveId" clId="{46F43FBE-C119-446F-A669-6FB8C433C22B}" dt="2024-07-29T12:43:08.688" v="9335" actId="165"/>
          <ac:picMkLst>
            <pc:docMk/>
            <pc:sldMk cId="2147088101" sldId="524"/>
            <ac:picMk id="22" creationId="{24C644C4-1E6B-D95B-976C-07EAA8DC6040}"/>
          </ac:picMkLst>
        </pc:picChg>
        <pc:cxnChg chg="mod topLvl">
          <ac:chgData name="Orlando Marley Filho" userId="db0f27c2ee340672" providerId="LiveId" clId="{46F43FBE-C119-446F-A669-6FB8C433C22B}" dt="2024-07-29T12:43:08.688" v="9335" actId="165"/>
          <ac:cxnSpMkLst>
            <pc:docMk/>
            <pc:sldMk cId="2147088101" sldId="524"/>
            <ac:cxnSpMk id="24" creationId="{EC355DFB-4E21-EF73-45B7-0D94D7DEAA1D}"/>
          </ac:cxnSpMkLst>
        </pc:cxnChg>
      </pc:sldChg>
      <pc:sldChg chg="delSp modSp mod modAnim">
        <pc:chgData name="Orlando Marley Filho" userId="db0f27c2ee340672" providerId="LiveId" clId="{46F43FBE-C119-446F-A669-6FB8C433C22B}" dt="2024-07-29T12:32:29.630" v="9298"/>
        <pc:sldMkLst>
          <pc:docMk/>
          <pc:sldMk cId="808554615" sldId="525"/>
        </pc:sldMkLst>
        <pc:spChg chg="mod topLvl">
          <ac:chgData name="Orlando Marley Filho" userId="db0f27c2ee340672" providerId="LiveId" clId="{46F43FBE-C119-446F-A669-6FB8C433C22B}" dt="2024-07-29T12:32:09.784" v="9295" actId="165"/>
          <ac:spMkLst>
            <pc:docMk/>
            <pc:sldMk cId="808554615" sldId="525"/>
            <ac:spMk id="18" creationId="{2CBADD57-D568-7713-195A-106DDE0DD8CB}"/>
          </ac:spMkLst>
        </pc:spChg>
        <pc:spChg chg="mod topLvl">
          <ac:chgData name="Orlando Marley Filho" userId="db0f27c2ee340672" providerId="LiveId" clId="{46F43FBE-C119-446F-A669-6FB8C433C22B}" dt="2024-07-29T12:32:09.784" v="9295" actId="165"/>
          <ac:spMkLst>
            <pc:docMk/>
            <pc:sldMk cId="808554615" sldId="525"/>
            <ac:spMk id="19" creationId="{338B8F4F-EF02-61AC-BD40-80479DA190DE}"/>
          </ac:spMkLst>
        </pc:spChg>
        <pc:spChg chg="mod topLvl">
          <ac:chgData name="Orlando Marley Filho" userId="db0f27c2ee340672" providerId="LiveId" clId="{46F43FBE-C119-446F-A669-6FB8C433C22B}" dt="2024-07-29T12:32:09.784" v="9295" actId="165"/>
          <ac:spMkLst>
            <pc:docMk/>
            <pc:sldMk cId="808554615" sldId="525"/>
            <ac:spMk id="20" creationId="{9D3BE9A6-13E0-DF9F-7F45-0350BA9DDF2D}"/>
          </ac:spMkLst>
        </pc:spChg>
        <pc:spChg chg="mod topLvl">
          <ac:chgData name="Orlando Marley Filho" userId="db0f27c2ee340672" providerId="LiveId" clId="{46F43FBE-C119-446F-A669-6FB8C433C22B}" dt="2024-07-29T12:32:09.784" v="9295" actId="165"/>
          <ac:spMkLst>
            <pc:docMk/>
            <pc:sldMk cId="808554615" sldId="525"/>
            <ac:spMk id="21" creationId="{83205FAC-3C7E-724F-5B6B-8F0E8BB924A0}"/>
          </ac:spMkLst>
        </pc:spChg>
        <pc:spChg chg="mod">
          <ac:chgData name="Orlando Marley Filho" userId="db0f27c2ee340672" providerId="LiveId" clId="{46F43FBE-C119-446F-A669-6FB8C433C22B}" dt="2024-07-29T12:29:36.277" v="9275" actId="1076"/>
          <ac:spMkLst>
            <pc:docMk/>
            <pc:sldMk cId="808554615" sldId="525"/>
            <ac:spMk id="51" creationId="{500EDFC1-BF3A-C230-9471-1D892126B989}"/>
          </ac:spMkLst>
        </pc:spChg>
        <pc:spChg chg="mod">
          <ac:chgData name="Orlando Marley Filho" userId="db0f27c2ee340672" providerId="LiveId" clId="{46F43FBE-C119-446F-A669-6FB8C433C22B}" dt="2024-07-29T12:29:36.277" v="9275" actId="1076"/>
          <ac:spMkLst>
            <pc:docMk/>
            <pc:sldMk cId="808554615" sldId="525"/>
            <ac:spMk id="52" creationId="{1A44AFBA-31BD-E275-6476-98E85CCDBFCB}"/>
          </ac:spMkLst>
        </pc:spChg>
        <pc:spChg chg="mod">
          <ac:chgData name="Orlando Marley Filho" userId="db0f27c2ee340672" providerId="LiveId" clId="{46F43FBE-C119-446F-A669-6FB8C433C22B}" dt="2024-07-29T12:29:36.277" v="9275" actId="1076"/>
          <ac:spMkLst>
            <pc:docMk/>
            <pc:sldMk cId="808554615" sldId="525"/>
            <ac:spMk id="53" creationId="{BB451117-FA19-1A48-465F-55AD1E8DA395}"/>
          </ac:spMkLst>
        </pc:spChg>
        <pc:spChg chg="mod">
          <ac:chgData name="Orlando Marley Filho" userId="db0f27c2ee340672" providerId="LiveId" clId="{46F43FBE-C119-446F-A669-6FB8C433C22B}" dt="2024-07-29T12:29:36.277" v="9275" actId="1076"/>
          <ac:spMkLst>
            <pc:docMk/>
            <pc:sldMk cId="808554615" sldId="525"/>
            <ac:spMk id="54" creationId="{EA1236BE-368B-20A7-2152-F2102C429E67}"/>
          </ac:spMkLst>
        </pc:spChg>
        <pc:spChg chg="mod">
          <ac:chgData name="Orlando Marley Filho" userId="db0f27c2ee340672" providerId="LiveId" clId="{46F43FBE-C119-446F-A669-6FB8C433C22B}" dt="2024-07-29T12:29:36.277" v="9275" actId="1076"/>
          <ac:spMkLst>
            <pc:docMk/>
            <pc:sldMk cId="808554615" sldId="525"/>
            <ac:spMk id="55" creationId="{450E02E5-4A7C-A517-72A5-17F5FDAE7582}"/>
          </ac:spMkLst>
        </pc:spChg>
        <pc:spChg chg="mod">
          <ac:chgData name="Orlando Marley Filho" userId="db0f27c2ee340672" providerId="LiveId" clId="{46F43FBE-C119-446F-A669-6FB8C433C22B}" dt="2024-07-29T12:29:36.277" v="9275" actId="1076"/>
          <ac:spMkLst>
            <pc:docMk/>
            <pc:sldMk cId="808554615" sldId="525"/>
            <ac:spMk id="56" creationId="{7985B434-CC49-6BB6-94E4-2C42DBDBFFCC}"/>
          </ac:spMkLst>
        </pc:spChg>
        <pc:spChg chg="mod">
          <ac:chgData name="Orlando Marley Filho" userId="db0f27c2ee340672" providerId="LiveId" clId="{46F43FBE-C119-446F-A669-6FB8C433C22B}" dt="2024-07-29T12:29:36.277" v="9275" actId="1076"/>
          <ac:spMkLst>
            <pc:docMk/>
            <pc:sldMk cId="808554615" sldId="525"/>
            <ac:spMk id="57" creationId="{791F49CE-65CB-D3AE-E90F-60CBCAD98DB5}"/>
          </ac:spMkLst>
        </pc:spChg>
        <pc:spChg chg="mod">
          <ac:chgData name="Orlando Marley Filho" userId="db0f27c2ee340672" providerId="LiveId" clId="{46F43FBE-C119-446F-A669-6FB8C433C22B}" dt="2024-07-29T12:29:36.277" v="9275" actId="1076"/>
          <ac:spMkLst>
            <pc:docMk/>
            <pc:sldMk cId="808554615" sldId="525"/>
            <ac:spMk id="58" creationId="{3DFDDFFF-93DD-6F9A-6CDB-52589E05715E}"/>
          </ac:spMkLst>
        </pc:spChg>
        <pc:spChg chg="mod">
          <ac:chgData name="Orlando Marley Filho" userId="db0f27c2ee340672" providerId="LiveId" clId="{46F43FBE-C119-446F-A669-6FB8C433C22B}" dt="2024-07-29T12:29:36.277" v="9275" actId="1076"/>
          <ac:spMkLst>
            <pc:docMk/>
            <pc:sldMk cId="808554615" sldId="525"/>
            <ac:spMk id="59" creationId="{0A43E60F-75E6-A5DE-A3ED-CDCB81160D93}"/>
          </ac:spMkLst>
        </pc:spChg>
        <pc:spChg chg="mod">
          <ac:chgData name="Orlando Marley Filho" userId="db0f27c2ee340672" providerId="LiveId" clId="{46F43FBE-C119-446F-A669-6FB8C433C22B}" dt="2024-07-29T12:29:36.277" v="9275" actId="1076"/>
          <ac:spMkLst>
            <pc:docMk/>
            <pc:sldMk cId="808554615" sldId="525"/>
            <ac:spMk id="60" creationId="{997D31A8-64C0-D636-9186-3BB0CB48DAAE}"/>
          </ac:spMkLst>
        </pc:spChg>
        <pc:spChg chg="mod topLvl">
          <ac:chgData name="Orlando Marley Filho" userId="db0f27c2ee340672" providerId="LiveId" clId="{46F43FBE-C119-446F-A669-6FB8C433C22B}" dt="2024-07-29T12:32:09.784" v="9295" actId="165"/>
          <ac:spMkLst>
            <pc:docMk/>
            <pc:sldMk cId="808554615" sldId="525"/>
            <ac:spMk id="67" creationId="{EF1ECE43-62BE-1B81-11FC-2ABB70669598}"/>
          </ac:spMkLst>
        </pc:spChg>
        <pc:spChg chg="mod topLvl">
          <ac:chgData name="Orlando Marley Filho" userId="db0f27c2ee340672" providerId="LiveId" clId="{46F43FBE-C119-446F-A669-6FB8C433C22B}" dt="2024-07-29T12:32:09.784" v="9295" actId="165"/>
          <ac:spMkLst>
            <pc:docMk/>
            <pc:sldMk cId="808554615" sldId="525"/>
            <ac:spMk id="68" creationId="{50B5716D-28A0-65F3-2BE4-5C1AF0D2B31A}"/>
          </ac:spMkLst>
        </pc:spChg>
        <pc:spChg chg="mod topLvl">
          <ac:chgData name="Orlando Marley Filho" userId="db0f27c2ee340672" providerId="LiveId" clId="{46F43FBE-C119-446F-A669-6FB8C433C22B}" dt="2024-07-29T12:32:09.784" v="9295" actId="165"/>
          <ac:spMkLst>
            <pc:docMk/>
            <pc:sldMk cId="808554615" sldId="525"/>
            <ac:spMk id="69" creationId="{76D146AB-2962-6B54-548F-6B0690053904}"/>
          </ac:spMkLst>
        </pc:spChg>
        <pc:spChg chg="mod topLvl">
          <ac:chgData name="Orlando Marley Filho" userId="db0f27c2ee340672" providerId="LiveId" clId="{46F43FBE-C119-446F-A669-6FB8C433C22B}" dt="2024-07-29T12:32:09.784" v="9295" actId="165"/>
          <ac:spMkLst>
            <pc:docMk/>
            <pc:sldMk cId="808554615" sldId="525"/>
            <ac:spMk id="82" creationId="{C43DD189-CD8F-C6CF-C67D-5D55F4BC32D4}"/>
          </ac:spMkLst>
        </pc:spChg>
        <pc:spChg chg="mod">
          <ac:chgData name="Orlando Marley Filho" userId="db0f27c2ee340672" providerId="LiveId" clId="{46F43FBE-C119-446F-A669-6FB8C433C22B}" dt="2024-07-29T12:29:41.265" v="9276" actId="14100"/>
          <ac:spMkLst>
            <pc:docMk/>
            <pc:sldMk cId="808554615" sldId="525"/>
            <ac:spMk id="85" creationId="{682A81B4-A8DF-1438-A1F7-1EEB19062712}"/>
          </ac:spMkLst>
        </pc:spChg>
        <pc:grpChg chg="del mod">
          <ac:chgData name="Orlando Marley Filho" userId="db0f27c2ee340672" providerId="LiveId" clId="{46F43FBE-C119-446F-A669-6FB8C433C22B}" dt="2024-07-29T12:32:09.784" v="9295" actId="165"/>
          <ac:grpSpMkLst>
            <pc:docMk/>
            <pc:sldMk cId="808554615" sldId="525"/>
            <ac:grpSpMk id="2" creationId="{FF3114AB-5047-A708-560D-184801042464}"/>
          </ac:grpSpMkLst>
        </pc:grpChg>
        <pc:grpChg chg="mod">
          <ac:chgData name="Orlando Marley Filho" userId="db0f27c2ee340672" providerId="LiveId" clId="{46F43FBE-C119-446F-A669-6FB8C433C22B}" dt="2024-07-29T12:29:36.277" v="9275" actId="1076"/>
          <ac:grpSpMkLst>
            <pc:docMk/>
            <pc:sldMk cId="808554615" sldId="525"/>
            <ac:grpSpMk id="62" creationId="{552EE7AF-7487-287F-9F8F-CEEA1170ACC1}"/>
          </ac:grpSpMkLst>
        </pc:grpChg>
        <pc:grpChg chg="mod">
          <ac:chgData name="Orlando Marley Filho" userId="db0f27c2ee340672" providerId="LiveId" clId="{46F43FBE-C119-446F-A669-6FB8C433C22B}" dt="2024-07-29T12:29:36.277" v="9275" actId="1076"/>
          <ac:grpSpMkLst>
            <pc:docMk/>
            <pc:sldMk cId="808554615" sldId="525"/>
            <ac:grpSpMk id="63" creationId="{885A46F8-214C-CFA1-0049-1A5DA3AF7772}"/>
          </ac:grpSpMkLst>
        </pc:grpChg>
        <pc:grpChg chg="mod">
          <ac:chgData name="Orlando Marley Filho" userId="db0f27c2ee340672" providerId="LiveId" clId="{46F43FBE-C119-446F-A669-6FB8C433C22B}" dt="2024-07-29T12:29:36.277" v="9275" actId="1076"/>
          <ac:grpSpMkLst>
            <pc:docMk/>
            <pc:sldMk cId="808554615" sldId="525"/>
            <ac:grpSpMk id="64" creationId="{3A313438-845C-4F16-253C-EA7B09994C67}"/>
          </ac:grpSpMkLst>
        </pc:grpChg>
        <pc:grpChg chg="mod">
          <ac:chgData name="Orlando Marley Filho" userId="db0f27c2ee340672" providerId="LiveId" clId="{46F43FBE-C119-446F-A669-6FB8C433C22B}" dt="2024-07-29T12:29:36.277" v="9275" actId="1076"/>
          <ac:grpSpMkLst>
            <pc:docMk/>
            <pc:sldMk cId="808554615" sldId="525"/>
            <ac:grpSpMk id="65" creationId="{85A33BF3-9DEB-5C06-2531-CE2585CA7A20}"/>
          </ac:grpSpMkLst>
        </pc:grpChg>
        <pc:grpChg chg="mod">
          <ac:chgData name="Orlando Marley Filho" userId="db0f27c2ee340672" providerId="LiveId" clId="{46F43FBE-C119-446F-A669-6FB8C433C22B}" dt="2024-07-29T12:29:36.277" v="9275" actId="1076"/>
          <ac:grpSpMkLst>
            <pc:docMk/>
            <pc:sldMk cId="808554615" sldId="525"/>
            <ac:grpSpMk id="66" creationId="{00EFD217-E083-EF58-3190-8CC611E495B3}"/>
          </ac:grpSpMkLst>
        </pc:grpChg>
        <pc:picChg chg="mod topLvl">
          <ac:chgData name="Orlando Marley Filho" userId="db0f27c2ee340672" providerId="LiveId" clId="{46F43FBE-C119-446F-A669-6FB8C433C22B}" dt="2024-07-29T12:32:09.784" v="9295" actId="165"/>
          <ac:picMkLst>
            <pc:docMk/>
            <pc:sldMk cId="808554615" sldId="525"/>
            <ac:picMk id="30" creationId="{6EEFA89F-249D-3DD6-89EA-6913A8572C42}"/>
          </ac:picMkLst>
        </pc:picChg>
        <pc:cxnChg chg="mod topLvl">
          <ac:chgData name="Orlando Marley Filho" userId="db0f27c2ee340672" providerId="LiveId" clId="{46F43FBE-C119-446F-A669-6FB8C433C22B}" dt="2024-07-29T12:32:09.784" v="9295" actId="165"/>
          <ac:cxnSpMkLst>
            <pc:docMk/>
            <pc:sldMk cId="808554615" sldId="525"/>
            <ac:cxnSpMk id="23" creationId="{8ABAD5E2-AA34-D755-07E7-F056CE7A52A8}"/>
          </ac:cxnSpMkLst>
        </pc:cxnChg>
        <pc:cxnChg chg="mod topLvl">
          <ac:chgData name="Orlando Marley Filho" userId="db0f27c2ee340672" providerId="LiveId" clId="{46F43FBE-C119-446F-A669-6FB8C433C22B}" dt="2024-07-29T12:32:09.784" v="9295" actId="165"/>
          <ac:cxnSpMkLst>
            <pc:docMk/>
            <pc:sldMk cId="808554615" sldId="525"/>
            <ac:cxnSpMk id="24" creationId="{5FA79F20-9C2D-8001-42E2-2E450793C986}"/>
          </ac:cxnSpMkLst>
        </pc:cxnChg>
        <pc:cxnChg chg="mod topLvl">
          <ac:chgData name="Orlando Marley Filho" userId="db0f27c2ee340672" providerId="LiveId" clId="{46F43FBE-C119-446F-A669-6FB8C433C22B}" dt="2024-07-29T12:32:09.784" v="9295" actId="165"/>
          <ac:cxnSpMkLst>
            <pc:docMk/>
            <pc:sldMk cId="808554615" sldId="525"/>
            <ac:cxnSpMk id="27" creationId="{5255D171-E502-8E18-1458-3D085DFF71F3}"/>
          </ac:cxnSpMkLst>
        </pc:cxnChg>
        <pc:cxnChg chg="mod topLvl">
          <ac:chgData name="Orlando Marley Filho" userId="db0f27c2ee340672" providerId="LiveId" clId="{46F43FBE-C119-446F-A669-6FB8C433C22B}" dt="2024-07-29T12:32:09.784" v="9295" actId="165"/>
          <ac:cxnSpMkLst>
            <pc:docMk/>
            <pc:sldMk cId="808554615" sldId="525"/>
            <ac:cxnSpMk id="31" creationId="{E210D231-6F38-5A49-61C5-00BF98071CA5}"/>
          </ac:cxnSpMkLst>
        </pc:cxnChg>
        <pc:cxnChg chg="mod topLvl">
          <ac:chgData name="Orlando Marley Filho" userId="db0f27c2ee340672" providerId="LiveId" clId="{46F43FBE-C119-446F-A669-6FB8C433C22B}" dt="2024-07-29T12:32:09.784" v="9295" actId="165"/>
          <ac:cxnSpMkLst>
            <pc:docMk/>
            <pc:sldMk cId="808554615" sldId="525"/>
            <ac:cxnSpMk id="35" creationId="{E6CEB104-EF8D-9743-63E3-832F6991B65A}"/>
          </ac:cxnSpMkLst>
        </pc:cxnChg>
        <pc:cxnChg chg="mod topLvl">
          <ac:chgData name="Orlando Marley Filho" userId="db0f27c2ee340672" providerId="LiveId" clId="{46F43FBE-C119-446F-A669-6FB8C433C22B}" dt="2024-07-29T12:32:09.784" v="9295" actId="165"/>
          <ac:cxnSpMkLst>
            <pc:docMk/>
            <pc:sldMk cId="808554615" sldId="525"/>
            <ac:cxnSpMk id="45" creationId="{E02356BF-96A7-CA7E-702D-66D1B46219D2}"/>
          </ac:cxnSpMkLst>
        </pc:cxnChg>
      </pc:sldChg>
      <pc:sldChg chg="delSp modSp mod modAnim">
        <pc:chgData name="Orlando Marley Filho" userId="db0f27c2ee340672" providerId="LiveId" clId="{46F43FBE-C119-446F-A669-6FB8C433C22B}" dt="2024-07-29T12:33:04.632" v="9302"/>
        <pc:sldMkLst>
          <pc:docMk/>
          <pc:sldMk cId="3419681850" sldId="526"/>
        </pc:sldMkLst>
        <pc:spChg chg="mod">
          <ac:chgData name="Orlando Marley Filho" userId="db0f27c2ee340672" providerId="LiveId" clId="{46F43FBE-C119-446F-A669-6FB8C433C22B}" dt="2024-07-29T12:29:46.604" v="9278" actId="1076"/>
          <ac:spMkLst>
            <pc:docMk/>
            <pc:sldMk cId="3419681850" sldId="526"/>
            <ac:spMk id="3" creationId="{45C87677-58FD-09CA-B0E9-83620BAB7F3A}"/>
          </ac:spMkLst>
        </pc:spChg>
        <pc:spChg chg="mod topLvl">
          <ac:chgData name="Orlando Marley Filho" userId="db0f27c2ee340672" providerId="LiveId" clId="{46F43FBE-C119-446F-A669-6FB8C433C22B}" dt="2024-07-29T12:32:52.468" v="9299" actId="165"/>
          <ac:spMkLst>
            <pc:docMk/>
            <pc:sldMk cId="3419681850" sldId="526"/>
            <ac:spMk id="18" creationId="{2CBADD57-D568-7713-195A-106DDE0DD8CB}"/>
          </ac:spMkLst>
        </pc:spChg>
        <pc:spChg chg="mod topLvl">
          <ac:chgData name="Orlando Marley Filho" userId="db0f27c2ee340672" providerId="LiveId" clId="{46F43FBE-C119-446F-A669-6FB8C433C22B}" dt="2024-07-29T12:32:52.468" v="9299" actId="165"/>
          <ac:spMkLst>
            <pc:docMk/>
            <pc:sldMk cId="3419681850" sldId="526"/>
            <ac:spMk id="25" creationId="{E89C280B-A5CB-1005-2F66-EE3535EDDBE4}"/>
          </ac:spMkLst>
        </pc:spChg>
        <pc:spChg chg="mod">
          <ac:chgData name="Orlando Marley Filho" userId="db0f27c2ee340672" providerId="LiveId" clId="{46F43FBE-C119-446F-A669-6FB8C433C22B}" dt="2024-07-29T12:30:38.947" v="9289" actId="14100"/>
          <ac:spMkLst>
            <pc:docMk/>
            <pc:sldMk cId="3419681850" sldId="526"/>
            <ac:spMk id="28" creationId="{9DCA98EA-493D-16AC-6F17-F9F2C3BF0180}"/>
          </ac:spMkLst>
        </pc:spChg>
        <pc:spChg chg="mod">
          <ac:chgData name="Orlando Marley Filho" userId="db0f27c2ee340672" providerId="LiveId" clId="{46F43FBE-C119-446F-A669-6FB8C433C22B}" dt="2024-07-29T12:30:34.904" v="9288" actId="403"/>
          <ac:spMkLst>
            <pc:docMk/>
            <pc:sldMk cId="3419681850" sldId="526"/>
            <ac:spMk id="51" creationId="{500EDFC1-BF3A-C230-9471-1D892126B989}"/>
          </ac:spMkLst>
        </pc:spChg>
        <pc:spChg chg="mod">
          <ac:chgData name="Orlando Marley Filho" userId="db0f27c2ee340672" providerId="LiveId" clId="{46F43FBE-C119-446F-A669-6FB8C433C22B}" dt="2024-07-29T12:30:34.904" v="9288" actId="403"/>
          <ac:spMkLst>
            <pc:docMk/>
            <pc:sldMk cId="3419681850" sldId="526"/>
            <ac:spMk id="52" creationId="{1A44AFBA-31BD-E275-6476-98E85CCDBFCB}"/>
          </ac:spMkLst>
        </pc:spChg>
        <pc:spChg chg="mod">
          <ac:chgData name="Orlando Marley Filho" userId="db0f27c2ee340672" providerId="LiveId" clId="{46F43FBE-C119-446F-A669-6FB8C433C22B}" dt="2024-07-29T12:30:34.904" v="9288" actId="403"/>
          <ac:spMkLst>
            <pc:docMk/>
            <pc:sldMk cId="3419681850" sldId="526"/>
            <ac:spMk id="53" creationId="{BB451117-FA19-1A48-465F-55AD1E8DA395}"/>
          </ac:spMkLst>
        </pc:spChg>
        <pc:spChg chg="mod">
          <ac:chgData name="Orlando Marley Filho" userId="db0f27c2ee340672" providerId="LiveId" clId="{46F43FBE-C119-446F-A669-6FB8C433C22B}" dt="2024-07-29T12:30:34.904" v="9288" actId="403"/>
          <ac:spMkLst>
            <pc:docMk/>
            <pc:sldMk cId="3419681850" sldId="526"/>
            <ac:spMk id="54" creationId="{EA1236BE-368B-20A7-2152-F2102C429E67}"/>
          </ac:spMkLst>
        </pc:spChg>
        <pc:spChg chg="mod">
          <ac:chgData name="Orlando Marley Filho" userId="db0f27c2ee340672" providerId="LiveId" clId="{46F43FBE-C119-446F-A669-6FB8C433C22B}" dt="2024-07-29T12:30:14.587" v="9283" actId="14100"/>
          <ac:spMkLst>
            <pc:docMk/>
            <pc:sldMk cId="3419681850" sldId="526"/>
            <ac:spMk id="55" creationId="{450E02E5-4A7C-A517-72A5-17F5FDAE7582}"/>
          </ac:spMkLst>
        </pc:spChg>
        <pc:spChg chg="mod">
          <ac:chgData name="Orlando Marley Filho" userId="db0f27c2ee340672" providerId="LiveId" clId="{46F43FBE-C119-446F-A669-6FB8C433C22B}" dt="2024-07-29T12:29:52.329" v="9279" actId="1076"/>
          <ac:spMkLst>
            <pc:docMk/>
            <pc:sldMk cId="3419681850" sldId="526"/>
            <ac:spMk id="56" creationId="{7985B434-CC49-6BB6-94E4-2C42DBDBFFCC}"/>
          </ac:spMkLst>
        </pc:spChg>
        <pc:spChg chg="mod">
          <ac:chgData name="Orlando Marley Filho" userId="db0f27c2ee340672" providerId="LiveId" clId="{46F43FBE-C119-446F-A669-6FB8C433C22B}" dt="2024-07-29T12:30:34.904" v="9288" actId="403"/>
          <ac:spMkLst>
            <pc:docMk/>
            <pc:sldMk cId="3419681850" sldId="526"/>
            <ac:spMk id="57" creationId="{791F49CE-65CB-D3AE-E90F-60CBCAD98DB5}"/>
          </ac:spMkLst>
        </pc:spChg>
        <pc:spChg chg="mod">
          <ac:chgData name="Orlando Marley Filho" userId="db0f27c2ee340672" providerId="LiveId" clId="{46F43FBE-C119-446F-A669-6FB8C433C22B}" dt="2024-07-29T12:30:34.904" v="9288" actId="403"/>
          <ac:spMkLst>
            <pc:docMk/>
            <pc:sldMk cId="3419681850" sldId="526"/>
            <ac:spMk id="58" creationId="{3DFDDFFF-93DD-6F9A-6CDB-52589E05715E}"/>
          </ac:spMkLst>
        </pc:spChg>
        <pc:spChg chg="mod">
          <ac:chgData name="Orlando Marley Filho" userId="db0f27c2ee340672" providerId="LiveId" clId="{46F43FBE-C119-446F-A669-6FB8C433C22B}" dt="2024-07-29T12:30:34.904" v="9288" actId="403"/>
          <ac:spMkLst>
            <pc:docMk/>
            <pc:sldMk cId="3419681850" sldId="526"/>
            <ac:spMk id="59" creationId="{0A43E60F-75E6-A5DE-A3ED-CDCB81160D93}"/>
          </ac:spMkLst>
        </pc:spChg>
        <pc:spChg chg="mod">
          <ac:chgData name="Orlando Marley Filho" userId="db0f27c2ee340672" providerId="LiveId" clId="{46F43FBE-C119-446F-A669-6FB8C433C22B}" dt="2024-07-29T12:30:34.904" v="9288" actId="403"/>
          <ac:spMkLst>
            <pc:docMk/>
            <pc:sldMk cId="3419681850" sldId="526"/>
            <ac:spMk id="60" creationId="{997D31A8-64C0-D636-9186-3BB0CB48DAAE}"/>
          </ac:spMkLst>
        </pc:spChg>
        <pc:spChg chg="mod topLvl">
          <ac:chgData name="Orlando Marley Filho" userId="db0f27c2ee340672" providerId="LiveId" clId="{46F43FBE-C119-446F-A669-6FB8C433C22B}" dt="2024-07-29T12:32:52.468" v="9299" actId="165"/>
          <ac:spMkLst>
            <pc:docMk/>
            <pc:sldMk cId="3419681850" sldId="526"/>
            <ac:spMk id="67" creationId="{EF1ECE43-62BE-1B81-11FC-2ABB70669598}"/>
          </ac:spMkLst>
        </pc:spChg>
        <pc:spChg chg="mod topLvl">
          <ac:chgData name="Orlando Marley Filho" userId="db0f27c2ee340672" providerId="LiveId" clId="{46F43FBE-C119-446F-A669-6FB8C433C22B}" dt="2024-07-29T12:32:52.468" v="9299" actId="165"/>
          <ac:spMkLst>
            <pc:docMk/>
            <pc:sldMk cId="3419681850" sldId="526"/>
            <ac:spMk id="68" creationId="{50B5716D-28A0-65F3-2BE4-5C1AF0D2B31A}"/>
          </ac:spMkLst>
        </pc:spChg>
        <pc:spChg chg="mod topLvl">
          <ac:chgData name="Orlando Marley Filho" userId="db0f27c2ee340672" providerId="LiveId" clId="{46F43FBE-C119-446F-A669-6FB8C433C22B}" dt="2024-07-29T12:32:52.468" v="9299" actId="165"/>
          <ac:spMkLst>
            <pc:docMk/>
            <pc:sldMk cId="3419681850" sldId="526"/>
            <ac:spMk id="69" creationId="{76D146AB-2962-6B54-548F-6B0690053904}"/>
          </ac:spMkLst>
        </pc:spChg>
        <pc:spChg chg="mod topLvl">
          <ac:chgData name="Orlando Marley Filho" userId="db0f27c2ee340672" providerId="LiveId" clId="{46F43FBE-C119-446F-A669-6FB8C433C22B}" dt="2024-07-29T12:32:52.468" v="9299" actId="165"/>
          <ac:spMkLst>
            <pc:docMk/>
            <pc:sldMk cId="3419681850" sldId="526"/>
            <ac:spMk id="82" creationId="{C43DD189-CD8F-C6CF-C67D-5D55F4BC32D4}"/>
          </ac:spMkLst>
        </pc:spChg>
        <pc:grpChg chg="del mod">
          <ac:chgData name="Orlando Marley Filho" userId="db0f27c2ee340672" providerId="LiveId" clId="{46F43FBE-C119-446F-A669-6FB8C433C22B}" dt="2024-07-29T12:32:52.468" v="9299" actId="165"/>
          <ac:grpSpMkLst>
            <pc:docMk/>
            <pc:sldMk cId="3419681850" sldId="526"/>
            <ac:grpSpMk id="5" creationId="{4A26A7CD-0FC3-50A0-8676-4043795252AC}"/>
          </ac:grpSpMkLst>
        </pc:grpChg>
        <pc:grpChg chg="mod">
          <ac:chgData name="Orlando Marley Filho" userId="db0f27c2ee340672" providerId="LiveId" clId="{46F43FBE-C119-446F-A669-6FB8C433C22B}" dt="2024-07-29T12:29:52.329" v="9279" actId="1076"/>
          <ac:grpSpMkLst>
            <pc:docMk/>
            <pc:sldMk cId="3419681850" sldId="526"/>
            <ac:grpSpMk id="62" creationId="{552EE7AF-7487-287F-9F8F-CEEA1170ACC1}"/>
          </ac:grpSpMkLst>
        </pc:grpChg>
        <pc:grpChg chg="mod">
          <ac:chgData name="Orlando Marley Filho" userId="db0f27c2ee340672" providerId="LiveId" clId="{46F43FBE-C119-446F-A669-6FB8C433C22B}" dt="2024-07-29T12:29:52.329" v="9279" actId="1076"/>
          <ac:grpSpMkLst>
            <pc:docMk/>
            <pc:sldMk cId="3419681850" sldId="526"/>
            <ac:grpSpMk id="63" creationId="{885A46F8-214C-CFA1-0049-1A5DA3AF7772}"/>
          </ac:grpSpMkLst>
        </pc:grpChg>
        <pc:grpChg chg="mod">
          <ac:chgData name="Orlando Marley Filho" userId="db0f27c2ee340672" providerId="LiveId" clId="{46F43FBE-C119-446F-A669-6FB8C433C22B}" dt="2024-07-29T12:30:01.279" v="9281" actId="14100"/>
          <ac:grpSpMkLst>
            <pc:docMk/>
            <pc:sldMk cId="3419681850" sldId="526"/>
            <ac:grpSpMk id="64" creationId="{3A313438-845C-4F16-253C-EA7B09994C67}"/>
          </ac:grpSpMkLst>
        </pc:grpChg>
        <pc:grpChg chg="mod">
          <ac:chgData name="Orlando Marley Filho" userId="db0f27c2ee340672" providerId="LiveId" clId="{46F43FBE-C119-446F-A669-6FB8C433C22B}" dt="2024-07-29T12:29:52.329" v="9279" actId="1076"/>
          <ac:grpSpMkLst>
            <pc:docMk/>
            <pc:sldMk cId="3419681850" sldId="526"/>
            <ac:grpSpMk id="65" creationId="{85A33BF3-9DEB-5C06-2531-CE2585CA7A20}"/>
          </ac:grpSpMkLst>
        </pc:grpChg>
        <pc:grpChg chg="mod">
          <ac:chgData name="Orlando Marley Filho" userId="db0f27c2ee340672" providerId="LiveId" clId="{46F43FBE-C119-446F-A669-6FB8C433C22B}" dt="2024-07-29T12:29:52.329" v="9279" actId="1076"/>
          <ac:grpSpMkLst>
            <pc:docMk/>
            <pc:sldMk cId="3419681850" sldId="526"/>
            <ac:grpSpMk id="66" creationId="{00EFD217-E083-EF58-3190-8CC611E495B3}"/>
          </ac:grpSpMkLst>
        </pc:grpChg>
        <pc:picChg chg="mod topLvl">
          <ac:chgData name="Orlando Marley Filho" userId="db0f27c2ee340672" providerId="LiveId" clId="{46F43FBE-C119-446F-A669-6FB8C433C22B}" dt="2024-07-29T12:32:52.468" v="9299" actId="165"/>
          <ac:picMkLst>
            <pc:docMk/>
            <pc:sldMk cId="3419681850" sldId="526"/>
            <ac:picMk id="2" creationId="{25F9E484-C0DE-4719-82F6-91AB0264D270}"/>
          </ac:picMkLst>
        </pc:picChg>
        <pc:picChg chg="mod topLvl">
          <ac:chgData name="Orlando Marley Filho" userId="db0f27c2ee340672" providerId="LiveId" clId="{46F43FBE-C119-446F-A669-6FB8C433C22B}" dt="2024-07-29T12:32:52.468" v="9299" actId="165"/>
          <ac:picMkLst>
            <pc:docMk/>
            <pc:sldMk cId="3419681850" sldId="526"/>
            <ac:picMk id="30" creationId="{6EEFA89F-249D-3DD6-89EA-6913A8572C42}"/>
          </ac:picMkLst>
        </pc:picChg>
        <pc:cxnChg chg="mod topLvl">
          <ac:chgData name="Orlando Marley Filho" userId="db0f27c2ee340672" providerId="LiveId" clId="{46F43FBE-C119-446F-A669-6FB8C433C22B}" dt="2024-07-29T12:32:52.468" v="9299" actId="165"/>
          <ac:cxnSpMkLst>
            <pc:docMk/>
            <pc:sldMk cId="3419681850" sldId="526"/>
            <ac:cxnSpMk id="24" creationId="{5FA79F20-9C2D-8001-42E2-2E450793C986}"/>
          </ac:cxnSpMkLst>
        </pc:cxnChg>
        <pc:cxnChg chg="mod topLvl">
          <ac:chgData name="Orlando Marley Filho" userId="db0f27c2ee340672" providerId="LiveId" clId="{46F43FBE-C119-446F-A669-6FB8C433C22B}" dt="2024-07-29T12:32:52.468" v="9299" actId="165"/>
          <ac:cxnSpMkLst>
            <pc:docMk/>
            <pc:sldMk cId="3419681850" sldId="526"/>
            <ac:cxnSpMk id="35" creationId="{E6CEB104-EF8D-9743-63E3-832F6991B65A}"/>
          </ac:cxnSpMkLst>
        </pc:cxnChg>
      </pc:sldChg>
      <pc:sldChg chg="delSp modSp add mod modAnim modShow modNotesTx">
        <pc:chgData name="Orlando Marley Filho" userId="db0f27c2ee340672" providerId="LiveId" clId="{46F43FBE-C119-446F-A669-6FB8C433C22B}" dt="2024-06-11T14:41:12.541" v="7275" actId="20577"/>
        <pc:sldMkLst>
          <pc:docMk/>
          <pc:sldMk cId="2006879340" sldId="535"/>
        </pc:sldMkLst>
        <pc:graphicFrameChg chg="mod modGraphic">
          <ac:chgData name="Orlando Marley Filho" userId="db0f27c2ee340672" providerId="LiveId" clId="{46F43FBE-C119-446F-A669-6FB8C433C22B}" dt="2024-06-11T14:41:12.541" v="7275" actId="20577"/>
          <ac:graphicFrameMkLst>
            <pc:docMk/>
            <pc:sldMk cId="2006879340" sldId="535"/>
            <ac:graphicFrameMk id="2" creationId="{3ED64C1A-CE53-9E46-049D-CF7FAF7F7C32}"/>
          </ac:graphicFrameMkLst>
        </pc:graphicFrameChg>
        <pc:picChg chg="del mod">
          <ac:chgData name="Orlando Marley Filho" userId="db0f27c2ee340672" providerId="LiveId" clId="{46F43FBE-C119-446F-A669-6FB8C433C22B}" dt="2024-06-11T13:08:10.255" v="6658" actId="478"/>
          <ac:picMkLst>
            <pc:docMk/>
            <pc:sldMk cId="2006879340" sldId="535"/>
            <ac:picMk id="6" creationId="{A746958C-0077-A362-31BD-6B2FE1F0446F}"/>
          </ac:picMkLst>
        </pc:picChg>
      </pc:sldChg>
      <pc:sldChg chg="delSp modSp add mod delAnim modAnim">
        <pc:chgData name="Orlando Marley Filho" userId="db0f27c2ee340672" providerId="LiveId" clId="{46F43FBE-C119-446F-A669-6FB8C433C22B}" dt="2024-07-29T12:26:59.967" v="9264" actId="1076"/>
        <pc:sldMkLst>
          <pc:docMk/>
          <pc:sldMk cId="2862581232" sldId="536"/>
        </pc:sldMkLst>
        <pc:spChg chg="del">
          <ac:chgData name="Orlando Marley Filho" userId="db0f27c2ee340672" providerId="LiveId" clId="{46F43FBE-C119-446F-A669-6FB8C433C22B}" dt="2024-06-11T16:14:03.192" v="7381" actId="478"/>
          <ac:spMkLst>
            <pc:docMk/>
            <pc:sldMk cId="2862581232" sldId="536"/>
            <ac:spMk id="19" creationId="{19135ACF-A0A8-E253-4662-0E52725A9BA2}"/>
          </ac:spMkLst>
        </pc:spChg>
        <pc:spChg chg="del">
          <ac:chgData name="Orlando Marley Filho" userId="db0f27c2ee340672" providerId="LiveId" clId="{46F43FBE-C119-446F-A669-6FB8C433C22B}" dt="2024-06-11T16:14:03.192" v="7381" actId="478"/>
          <ac:spMkLst>
            <pc:docMk/>
            <pc:sldMk cId="2862581232" sldId="536"/>
            <ac:spMk id="30" creationId="{41A0A865-54F0-D576-EE12-7E6102780F27}"/>
          </ac:spMkLst>
        </pc:spChg>
        <pc:spChg chg="del">
          <ac:chgData name="Orlando Marley Filho" userId="db0f27c2ee340672" providerId="LiveId" clId="{46F43FBE-C119-446F-A669-6FB8C433C22B}" dt="2024-06-11T16:14:03.192" v="7381" actId="478"/>
          <ac:spMkLst>
            <pc:docMk/>
            <pc:sldMk cId="2862581232" sldId="536"/>
            <ac:spMk id="32" creationId="{80C9E281-C264-54D6-F34F-9F05D923CBEE}"/>
          </ac:spMkLst>
        </pc:spChg>
        <pc:spChg chg="del">
          <ac:chgData name="Orlando Marley Filho" userId="db0f27c2ee340672" providerId="LiveId" clId="{46F43FBE-C119-446F-A669-6FB8C433C22B}" dt="2024-06-11T16:14:06.588" v="7382" actId="478"/>
          <ac:spMkLst>
            <pc:docMk/>
            <pc:sldMk cId="2862581232" sldId="536"/>
            <ac:spMk id="34" creationId="{BFAB8FB8-DEAC-7E0C-818C-9FD8E9CDD250}"/>
          </ac:spMkLst>
        </pc:spChg>
        <pc:spChg chg="mod">
          <ac:chgData name="Orlando Marley Filho" userId="db0f27c2ee340672" providerId="LiveId" clId="{46F43FBE-C119-446F-A669-6FB8C433C22B}" dt="2024-07-29T12:26:59.967" v="9264" actId="1076"/>
          <ac:spMkLst>
            <pc:docMk/>
            <pc:sldMk cId="2862581232" sldId="536"/>
            <ac:spMk id="39" creationId="{81316DFB-2780-4377-A0F0-C5140E9C2223}"/>
          </ac:spMkLst>
        </pc:spChg>
        <pc:spChg chg="mod">
          <ac:chgData name="Orlando Marley Filho" userId="db0f27c2ee340672" providerId="LiveId" clId="{46F43FBE-C119-446F-A669-6FB8C433C22B}" dt="2024-07-29T12:26:59.967" v="9264" actId="1076"/>
          <ac:spMkLst>
            <pc:docMk/>
            <pc:sldMk cId="2862581232" sldId="536"/>
            <ac:spMk id="41" creationId="{0BEFBE9B-01B5-F68E-71FB-24643C0570F3}"/>
          </ac:spMkLst>
        </pc:spChg>
        <pc:spChg chg="mod">
          <ac:chgData name="Orlando Marley Filho" userId="db0f27c2ee340672" providerId="LiveId" clId="{46F43FBE-C119-446F-A669-6FB8C433C22B}" dt="2024-07-29T12:26:59.967" v="9264" actId="1076"/>
          <ac:spMkLst>
            <pc:docMk/>
            <pc:sldMk cId="2862581232" sldId="536"/>
            <ac:spMk id="48" creationId="{E5460954-1BF6-4A12-591F-9FA6F98E2FBE}"/>
          </ac:spMkLst>
        </pc:spChg>
        <pc:grpChg chg="del">
          <ac:chgData name="Orlando Marley Filho" userId="db0f27c2ee340672" providerId="LiveId" clId="{46F43FBE-C119-446F-A669-6FB8C433C22B}" dt="2024-06-11T16:14:03.192" v="7381" actId="478"/>
          <ac:grpSpMkLst>
            <pc:docMk/>
            <pc:sldMk cId="2862581232" sldId="536"/>
            <ac:grpSpMk id="23" creationId="{9C5FCB9E-459C-5C6C-CFEC-3E2E0E23C02C}"/>
          </ac:grpSpMkLst>
        </pc:grpChg>
        <pc:grpChg chg="del">
          <ac:chgData name="Orlando Marley Filho" userId="db0f27c2ee340672" providerId="LiveId" clId="{46F43FBE-C119-446F-A669-6FB8C433C22B}" dt="2024-06-11T16:14:03.192" v="7381" actId="478"/>
          <ac:grpSpMkLst>
            <pc:docMk/>
            <pc:sldMk cId="2862581232" sldId="536"/>
            <ac:grpSpMk id="24" creationId="{5E9BF899-91DE-827D-EF4D-D0B58ECB1BB2}"/>
          </ac:grpSpMkLst>
        </pc:grpChg>
        <pc:grpChg chg="del">
          <ac:chgData name="Orlando Marley Filho" userId="db0f27c2ee340672" providerId="LiveId" clId="{46F43FBE-C119-446F-A669-6FB8C433C22B}" dt="2024-06-11T16:14:03.192" v="7381" actId="478"/>
          <ac:grpSpMkLst>
            <pc:docMk/>
            <pc:sldMk cId="2862581232" sldId="536"/>
            <ac:grpSpMk id="25" creationId="{0BC3C167-89E9-0C8A-F383-34564FFFD6C1}"/>
          </ac:grpSpMkLst>
        </pc:grpChg>
        <pc:grpChg chg="mod">
          <ac:chgData name="Orlando Marley Filho" userId="db0f27c2ee340672" providerId="LiveId" clId="{46F43FBE-C119-446F-A669-6FB8C433C22B}" dt="2024-07-29T12:26:59.967" v="9264" actId="1076"/>
          <ac:grpSpMkLst>
            <pc:docMk/>
            <pc:sldMk cId="2862581232" sldId="536"/>
            <ac:grpSpMk id="37" creationId="{CF6CBCB0-8765-2BA2-1ECA-809CAA72A25C}"/>
          </ac:grpSpMkLst>
        </pc:grpChg>
        <pc:picChg chg="mod">
          <ac:chgData name="Orlando Marley Filho" userId="db0f27c2ee340672" providerId="LiveId" clId="{46F43FBE-C119-446F-A669-6FB8C433C22B}" dt="2024-07-29T12:26:59.967" v="9264" actId="1076"/>
          <ac:picMkLst>
            <pc:docMk/>
            <pc:sldMk cId="2862581232" sldId="536"/>
            <ac:picMk id="38" creationId="{2D665405-3CA1-4B29-91E6-E04E8B37457C}"/>
          </ac:picMkLst>
        </pc:picChg>
        <pc:cxnChg chg="mod">
          <ac:chgData name="Orlando Marley Filho" userId="db0f27c2ee340672" providerId="LiveId" clId="{46F43FBE-C119-446F-A669-6FB8C433C22B}" dt="2024-07-29T12:26:59.967" v="9264" actId="1076"/>
          <ac:cxnSpMkLst>
            <pc:docMk/>
            <pc:sldMk cId="2862581232" sldId="536"/>
            <ac:cxnSpMk id="2" creationId="{40580C00-6B5F-22A4-DCF5-E53E99AE8F2B}"/>
          </ac:cxnSpMkLst>
        </pc:cxnChg>
        <pc:cxnChg chg="del">
          <ac:chgData name="Orlando Marley Filho" userId="db0f27c2ee340672" providerId="LiveId" clId="{46F43FBE-C119-446F-A669-6FB8C433C22B}" dt="2024-06-11T16:14:03.192" v="7381" actId="478"/>
          <ac:cxnSpMkLst>
            <pc:docMk/>
            <pc:sldMk cId="2862581232" sldId="536"/>
            <ac:cxnSpMk id="35" creationId="{8312B14C-CF45-2F24-AFFD-BCED0046EB0C}"/>
          </ac:cxnSpMkLst>
        </pc:cxnChg>
        <pc:cxnChg chg="mod">
          <ac:chgData name="Orlando Marley Filho" userId="db0f27c2ee340672" providerId="LiveId" clId="{46F43FBE-C119-446F-A669-6FB8C433C22B}" dt="2024-06-11T16:16:02.397" v="7397" actId="14100"/>
          <ac:cxnSpMkLst>
            <pc:docMk/>
            <pc:sldMk cId="2862581232" sldId="536"/>
            <ac:cxnSpMk id="42" creationId="{43421C83-696E-63AC-C399-D7F695A480E6}"/>
          </ac:cxnSpMkLst>
        </pc:cxnChg>
      </pc:sldChg>
      <pc:sldChg chg="modSp modNotesTx">
        <pc:chgData name="Orlando Marley Filho" userId="db0f27c2ee340672" providerId="LiveId" clId="{46F43FBE-C119-446F-A669-6FB8C433C22B}" dt="2024-07-29T12:35:47.526" v="9306" actId="108"/>
        <pc:sldMkLst>
          <pc:docMk/>
          <pc:sldMk cId="2809523380" sldId="537"/>
        </pc:sldMkLst>
        <pc:spChg chg="mod">
          <ac:chgData name="Orlando Marley Filho" userId="db0f27c2ee340672" providerId="LiveId" clId="{46F43FBE-C119-446F-A669-6FB8C433C22B}" dt="2024-07-29T12:28:43.640" v="9270" actId="1076"/>
          <ac:spMkLst>
            <pc:docMk/>
            <pc:sldMk cId="2809523380" sldId="537"/>
            <ac:spMk id="8" creationId="{EFE26EA4-6F06-4D41-92FE-281F2C788166}"/>
          </ac:spMkLst>
        </pc:spChg>
        <pc:spChg chg="mod">
          <ac:chgData name="Orlando Marley Filho" userId="db0f27c2ee340672" providerId="LiveId" clId="{46F43FBE-C119-446F-A669-6FB8C433C22B}" dt="2024-07-29T12:28:43.640" v="9270" actId="1076"/>
          <ac:spMkLst>
            <pc:docMk/>
            <pc:sldMk cId="2809523380" sldId="537"/>
            <ac:spMk id="47" creationId="{0335DB95-FA9E-2BC4-FDA3-4040F1985FD6}"/>
          </ac:spMkLst>
        </pc:spChg>
        <pc:spChg chg="mod">
          <ac:chgData name="Orlando Marley Filho" userId="db0f27c2ee340672" providerId="LiveId" clId="{46F43FBE-C119-446F-A669-6FB8C433C22B}" dt="2024-07-29T12:28:43.640" v="9270" actId="1076"/>
          <ac:spMkLst>
            <pc:docMk/>
            <pc:sldMk cId="2809523380" sldId="537"/>
            <ac:spMk id="55" creationId="{013031D6-8D4F-8E75-49D2-C9675DD425DE}"/>
          </ac:spMkLst>
        </pc:spChg>
        <pc:grpChg chg="mod">
          <ac:chgData name="Orlando Marley Filho" userId="db0f27c2ee340672" providerId="LiveId" clId="{46F43FBE-C119-446F-A669-6FB8C433C22B}" dt="2024-07-29T12:28:43.640" v="9270" actId="1076"/>
          <ac:grpSpMkLst>
            <pc:docMk/>
            <pc:sldMk cId="2809523380" sldId="537"/>
            <ac:grpSpMk id="20" creationId="{630F7AE8-02D2-9BB8-1E35-C4ACAA99FD2A}"/>
          </ac:grpSpMkLst>
        </pc:grpChg>
        <pc:picChg chg="mod">
          <ac:chgData name="Orlando Marley Filho" userId="db0f27c2ee340672" providerId="LiveId" clId="{46F43FBE-C119-446F-A669-6FB8C433C22B}" dt="2024-07-29T12:28:43.640" v="9270" actId="1076"/>
          <ac:picMkLst>
            <pc:docMk/>
            <pc:sldMk cId="2809523380" sldId="537"/>
            <ac:picMk id="6" creationId="{C50E3454-25C4-4265-AECB-E43FBA129B08}"/>
          </ac:picMkLst>
        </pc:picChg>
        <pc:picChg chg="mod">
          <ac:chgData name="Orlando Marley Filho" userId="db0f27c2ee340672" providerId="LiveId" clId="{46F43FBE-C119-446F-A669-6FB8C433C22B}" dt="2024-07-29T12:35:47.526" v="9306" actId="108"/>
          <ac:picMkLst>
            <pc:docMk/>
            <pc:sldMk cId="2809523380" sldId="537"/>
            <ac:picMk id="2050" creationId="{277CC601-3526-334C-E294-D1A59CB71B3B}"/>
          </ac:picMkLst>
        </pc:picChg>
        <pc:cxnChg chg="mod">
          <ac:chgData name="Orlando Marley Filho" userId="db0f27c2ee340672" providerId="LiveId" clId="{46F43FBE-C119-446F-A669-6FB8C433C22B}" dt="2024-07-29T12:28:43.640" v="9270" actId="1076"/>
          <ac:cxnSpMkLst>
            <pc:docMk/>
            <pc:sldMk cId="2809523380" sldId="537"/>
            <ac:cxnSpMk id="3" creationId="{F21269F9-FF86-3DEA-0C94-468DA1B0C71C}"/>
          </ac:cxnSpMkLst>
        </pc:cxnChg>
      </pc:sldChg>
      <pc:sldChg chg="new del">
        <pc:chgData name="Orlando Marley Filho" userId="db0f27c2ee340672" providerId="LiveId" clId="{46F43FBE-C119-446F-A669-6FB8C433C22B}" dt="2024-06-14T14:58:58.176" v="8157" actId="680"/>
        <pc:sldMkLst>
          <pc:docMk/>
          <pc:sldMk cId="478100337" sldId="538"/>
        </pc:sldMkLst>
      </pc:sldChg>
      <pc:sldChg chg="add">
        <pc:chgData name="Orlando Marley Filho" userId="db0f27c2ee340672" providerId="LiveId" clId="{46F43FBE-C119-446F-A669-6FB8C433C22B}" dt="2024-06-14T14:59:00.548" v="8158" actId="2890"/>
        <pc:sldMkLst>
          <pc:docMk/>
          <pc:sldMk cId="2447137072" sldId="538"/>
        </pc:sldMkLst>
      </pc:sldChg>
      <pc:sldChg chg="modSp mod modAnim modNotesTx">
        <pc:chgData name="Orlando Marley Filho" userId="db0f27c2ee340672" providerId="LiveId" clId="{46F43FBE-C119-446F-A669-6FB8C433C22B}" dt="2024-07-29T13:20:12.993" v="9482"/>
        <pc:sldMkLst>
          <pc:docMk/>
          <pc:sldMk cId="3484624744" sldId="539"/>
        </pc:sldMkLst>
        <pc:spChg chg="mod">
          <ac:chgData name="Orlando Marley Filho" userId="db0f27c2ee340672" providerId="LiveId" clId="{46F43FBE-C119-446F-A669-6FB8C433C22B}" dt="2024-07-29T13:20:00.934" v="9480" actId="1076"/>
          <ac:spMkLst>
            <pc:docMk/>
            <pc:sldMk cId="3484624744" sldId="539"/>
            <ac:spMk id="2" creationId="{0AC2542F-0A57-970F-3272-4258EA9DC083}"/>
          </ac:spMkLst>
        </pc:spChg>
        <pc:spChg chg="mod">
          <ac:chgData name="Orlando Marley Filho" userId="db0f27c2ee340672" providerId="LiveId" clId="{46F43FBE-C119-446F-A669-6FB8C433C22B}" dt="2024-07-29T13:19:20.683" v="9473" actId="1076"/>
          <ac:spMkLst>
            <pc:docMk/>
            <pc:sldMk cId="3484624744" sldId="539"/>
            <ac:spMk id="21" creationId="{E295E109-0739-4D7E-8F44-642B1F562F36}"/>
          </ac:spMkLst>
        </pc:spChg>
      </pc:sldChg>
      <pc:sldChg chg="addSp delSp modSp mod addAnim delAnim modAnim">
        <pc:chgData name="Orlando Marley Filho" userId="db0f27c2ee340672" providerId="LiveId" clId="{46F43FBE-C119-446F-A669-6FB8C433C22B}" dt="2024-07-29T13:18:27.423" v="9467" actId="1035"/>
        <pc:sldMkLst>
          <pc:docMk/>
          <pc:sldMk cId="2520771536" sldId="540"/>
        </pc:sldMkLst>
        <pc:spChg chg="add mod">
          <ac:chgData name="Orlando Marley Filho" userId="db0f27c2ee340672" providerId="LiveId" clId="{46F43FBE-C119-446F-A669-6FB8C433C22B}" dt="2024-07-29T13:18:16.092" v="9457" actId="1076"/>
          <ac:spMkLst>
            <pc:docMk/>
            <pc:sldMk cId="2520771536" sldId="540"/>
            <ac:spMk id="5" creationId="{BFB8F075-88E6-4112-5E64-AA54A3541741}"/>
          </ac:spMkLst>
        </pc:spChg>
        <pc:spChg chg="add mod">
          <ac:chgData name="Orlando Marley Filho" userId="db0f27c2ee340672" providerId="LiveId" clId="{46F43FBE-C119-446F-A669-6FB8C433C22B}" dt="2024-07-29T13:18:27.423" v="9467" actId="1035"/>
          <ac:spMkLst>
            <pc:docMk/>
            <pc:sldMk cId="2520771536" sldId="540"/>
            <ac:spMk id="6" creationId="{6042BA0C-F6B6-4C51-7866-F83C13BCF42B}"/>
          </ac:spMkLst>
        </pc:spChg>
        <pc:spChg chg="add del">
          <ac:chgData name="Orlando Marley Filho" userId="db0f27c2ee340672" providerId="LiveId" clId="{46F43FBE-C119-446F-A669-6FB8C433C22B}" dt="2024-07-29T13:16:50.311" v="9446" actId="478"/>
          <ac:spMkLst>
            <pc:docMk/>
            <pc:sldMk cId="2520771536" sldId="540"/>
            <ac:spMk id="56" creationId="{CF3316FA-BC6D-E7CC-828F-679BAFE3C5DE}"/>
          </ac:spMkLst>
        </pc:spChg>
      </pc:sldChg>
      <pc:sldChg chg="del">
        <pc:chgData name="Orlando Marley Filho" userId="db0f27c2ee340672" providerId="LiveId" clId="{46F43FBE-C119-446F-A669-6FB8C433C22B}" dt="2024-06-14T13:57:24.858" v="8127" actId="2696"/>
        <pc:sldMkLst>
          <pc:docMk/>
          <pc:sldMk cId="2616519812" sldId="540"/>
        </pc:sldMkLst>
      </pc:sldChg>
      <pc:sldChg chg="addSp modSp mod ord modNotesTx">
        <pc:chgData name="Orlando Marley Filho" userId="db0f27c2ee340672" providerId="LiveId" clId="{46F43FBE-C119-446F-A669-6FB8C433C22B}" dt="2024-07-01T16:16:19.685" v="8387"/>
        <pc:sldMkLst>
          <pc:docMk/>
          <pc:sldMk cId="3980341545" sldId="564"/>
        </pc:sldMkLst>
        <pc:spChg chg="add mod">
          <ac:chgData name="Orlando Marley Filho" userId="db0f27c2ee340672" providerId="LiveId" clId="{46F43FBE-C119-446F-A669-6FB8C433C22B}" dt="2024-07-01T16:12:29.426" v="8358" actId="14100"/>
          <ac:spMkLst>
            <pc:docMk/>
            <pc:sldMk cId="3980341545" sldId="564"/>
            <ac:spMk id="5" creationId="{F22386B0-2419-3CA1-617D-C00B83792325}"/>
          </ac:spMkLst>
        </pc:spChg>
        <pc:spChg chg="add">
          <ac:chgData name="Orlando Marley Filho" userId="db0f27c2ee340672" providerId="LiveId" clId="{46F43FBE-C119-446F-A669-6FB8C433C22B}" dt="2024-07-01T16:14:08.800" v="8375"/>
          <ac:spMkLst>
            <pc:docMk/>
            <pc:sldMk cId="3980341545" sldId="564"/>
            <ac:spMk id="6" creationId="{B8FF59FF-1FDB-52F1-095A-250E73182AD6}"/>
          </ac:spMkLst>
        </pc:spChg>
        <pc:spChg chg="add">
          <ac:chgData name="Orlando Marley Filho" userId="db0f27c2ee340672" providerId="LiveId" clId="{46F43FBE-C119-446F-A669-6FB8C433C22B}" dt="2024-07-01T16:14:10.985" v="8376"/>
          <ac:spMkLst>
            <pc:docMk/>
            <pc:sldMk cId="3980341545" sldId="564"/>
            <ac:spMk id="8" creationId="{8F80C953-A637-F934-B6F8-A188300BA72F}"/>
          </ac:spMkLst>
        </pc:spChg>
        <pc:spChg chg="mod">
          <ac:chgData name="Orlando Marley Filho" userId="db0f27c2ee340672" providerId="LiveId" clId="{46F43FBE-C119-446F-A669-6FB8C433C22B}" dt="2024-07-01T16:11:41.632" v="8350" actId="1076"/>
          <ac:spMkLst>
            <pc:docMk/>
            <pc:sldMk cId="3980341545" sldId="564"/>
            <ac:spMk id="11" creationId="{C6EE003E-662F-5DB9-360B-B71405FCD9BD}"/>
          </ac:spMkLst>
        </pc:spChg>
        <pc:spChg chg="add mod">
          <ac:chgData name="Orlando Marley Filho" userId="db0f27c2ee340672" providerId="LiveId" clId="{46F43FBE-C119-446F-A669-6FB8C433C22B}" dt="2024-07-01T16:15:21.696" v="8385" actId="115"/>
          <ac:spMkLst>
            <pc:docMk/>
            <pc:sldMk cId="3980341545" sldId="564"/>
            <ac:spMk id="12" creationId="{0FA10D7A-6058-367B-CCA3-9583A9B865C6}"/>
          </ac:spMkLst>
        </pc:spChg>
        <pc:picChg chg="mod">
          <ac:chgData name="Orlando Marley Filho" userId="db0f27c2ee340672" providerId="LiveId" clId="{46F43FBE-C119-446F-A669-6FB8C433C22B}" dt="2024-07-01T16:11:41.632" v="8350" actId="1076"/>
          <ac:picMkLst>
            <pc:docMk/>
            <pc:sldMk cId="3980341545" sldId="564"/>
            <ac:picMk id="13" creationId="{FC30DF52-43A8-8907-73CE-32CEA9ED63E4}"/>
          </ac:picMkLst>
        </pc:picChg>
        <pc:picChg chg="add mod">
          <ac:chgData name="Orlando Marley Filho" userId="db0f27c2ee340672" providerId="LiveId" clId="{46F43FBE-C119-446F-A669-6FB8C433C22B}" dt="2024-07-01T16:14:56.666" v="8383" actId="1076"/>
          <ac:picMkLst>
            <pc:docMk/>
            <pc:sldMk cId="3980341545" sldId="564"/>
            <ac:picMk id="2050" creationId="{120E161D-4395-6FBB-8709-DD0BD7FA23E6}"/>
          </ac:picMkLst>
        </pc:picChg>
      </pc:sldChg>
      <pc:sldChg chg="addSp delSp modSp mod ord">
        <pc:chgData name="Orlando Marley Filho" userId="db0f27c2ee340672" providerId="LiveId" clId="{46F43FBE-C119-446F-A669-6FB8C433C22B}" dt="2024-07-01T16:03:08.814" v="8307" actId="478"/>
        <pc:sldMkLst>
          <pc:docMk/>
          <pc:sldMk cId="2509989993" sldId="565"/>
        </pc:sldMkLst>
        <pc:spChg chg="add mod">
          <ac:chgData name="Orlando Marley Filho" userId="db0f27c2ee340672" providerId="LiveId" clId="{46F43FBE-C119-446F-A669-6FB8C433C22B}" dt="2024-07-01T15:48:47.049" v="8166" actId="1076"/>
          <ac:spMkLst>
            <pc:docMk/>
            <pc:sldMk cId="2509989993" sldId="565"/>
            <ac:spMk id="6" creationId="{C46F84AA-B30F-0035-9E0A-0F1A087DA61E}"/>
          </ac:spMkLst>
        </pc:spChg>
        <pc:spChg chg="del mod">
          <ac:chgData name="Orlando Marley Filho" userId="db0f27c2ee340672" providerId="LiveId" clId="{46F43FBE-C119-446F-A669-6FB8C433C22B}" dt="2024-07-01T16:03:08.814" v="8307" actId="478"/>
          <ac:spMkLst>
            <pc:docMk/>
            <pc:sldMk cId="2509989993" sldId="565"/>
            <ac:spMk id="8" creationId="{94B7D0F8-6454-7DE8-9D3C-96EFF70A195F}"/>
          </ac:spMkLst>
        </pc:spChg>
        <pc:spChg chg="add del mod">
          <ac:chgData name="Orlando Marley Filho" userId="db0f27c2ee340672" providerId="LiveId" clId="{46F43FBE-C119-446F-A669-6FB8C433C22B}" dt="2024-07-01T15:56:07.005" v="8261" actId="12084"/>
          <ac:spMkLst>
            <pc:docMk/>
            <pc:sldMk cId="2509989993" sldId="565"/>
            <ac:spMk id="9" creationId="{DE420080-33E4-C950-6D59-E0DA341CD9F4}"/>
          </ac:spMkLst>
        </pc:spChg>
        <pc:graphicFrameChg chg="add mod">
          <ac:chgData name="Orlando Marley Filho" userId="db0f27c2ee340672" providerId="LiveId" clId="{46F43FBE-C119-446F-A669-6FB8C433C22B}" dt="2024-07-01T15:55:56.770" v="8259" actId="14100"/>
          <ac:graphicFrameMkLst>
            <pc:docMk/>
            <pc:sldMk cId="2509989993" sldId="565"/>
            <ac:graphicFrameMk id="11" creationId="{FE0EC419-5531-A229-BA3A-566BF681032F}"/>
          </ac:graphicFrameMkLst>
        </pc:graphicFrameChg>
        <pc:graphicFrameChg chg="add mod">
          <ac:chgData name="Orlando Marley Filho" userId="db0f27c2ee340672" providerId="LiveId" clId="{46F43FBE-C119-446F-A669-6FB8C433C22B}" dt="2024-07-01T16:02:55.130" v="8305" actId="14100"/>
          <ac:graphicFrameMkLst>
            <pc:docMk/>
            <pc:sldMk cId="2509989993" sldId="565"/>
            <ac:graphicFrameMk id="12" creationId="{8C3E9191-66F5-17DA-E067-AD33CC565B78}"/>
          </ac:graphicFrameMkLst>
        </pc:graphicFrameChg>
        <pc:picChg chg="del mod">
          <ac:chgData name="Orlando Marley Filho" userId="db0f27c2ee340672" providerId="LiveId" clId="{46F43FBE-C119-446F-A669-6FB8C433C22B}" dt="2024-07-01T16:03:08.814" v="8307" actId="478"/>
          <ac:picMkLst>
            <pc:docMk/>
            <pc:sldMk cId="2509989993" sldId="565"/>
            <ac:picMk id="10" creationId="{1546F408-B000-E684-AE7B-CAC5F796F6EC}"/>
          </ac:picMkLst>
        </pc:picChg>
      </pc:sldChg>
      <pc:sldChg chg="addSp delSp modSp mod modNotesTx">
        <pc:chgData name="Orlando Marley Filho" userId="db0f27c2ee340672" providerId="LiveId" clId="{46F43FBE-C119-446F-A669-6FB8C433C22B}" dt="2024-07-05T12:16:32.919" v="8426"/>
        <pc:sldMkLst>
          <pc:docMk/>
          <pc:sldMk cId="721486161" sldId="566"/>
        </pc:sldMkLst>
        <pc:spChg chg="add del mod">
          <ac:chgData name="Orlando Marley Filho" userId="db0f27c2ee340672" providerId="LiveId" clId="{46F43FBE-C119-446F-A669-6FB8C433C22B}" dt="2024-07-01T16:24:04.685" v="8407" actId="478"/>
          <ac:spMkLst>
            <pc:docMk/>
            <pc:sldMk cId="721486161" sldId="566"/>
            <ac:spMk id="3" creationId="{B1604D90-0209-8FBE-4AEE-9167BC8792B5}"/>
          </ac:spMkLst>
        </pc:spChg>
        <pc:picChg chg="add del mod">
          <ac:chgData name="Orlando Marley Filho" userId="db0f27c2ee340672" providerId="LiveId" clId="{46F43FBE-C119-446F-A669-6FB8C433C22B}" dt="2024-07-01T16:24:05.099" v="8408" actId="478"/>
          <ac:picMkLst>
            <pc:docMk/>
            <pc:sldMk cId="721486161" sldId="566"/>
            <ac:picMk id="3074" creationId="{94F2D977-7ECB-7361-FBB0-D187E73D3354}"/>
          </ac:picMkLst>
        </pc:picChg>
      </pc:sldChg>
      <pc:sldChg chg="addSp delSp modSp add mod modNotesTx">
        <pc:chgData name="Orlando Marley Filho" userId="db0f27c2ee340672" providerId="LiveId" clId="{46F43FBE-C119-446F-A669-6FB8C433C22B}" dt="2024-07-01T16:09:26.233" v="8349" actId="6549"/>
        <pc:sldMkLst>
          <pc:docMk/>
          <pc:sldMk cId="2044019876" sldId="582"/>
        </pc:sldMkLst>
        <pc:spChg chg="del">
          <ac:chgData name="Orlando Marley Filho" userId="db0f27c2ee340672" providerId="LiveId" clId="{46F43FBE-C119-446F-A669-6FB8C433C22B}" dt="2024-07-01T16:03:17.124" v="8309" actId="478"/>
          <ac:spMkLst>
            <pc:docMk/>
            <pc:sldMk cId="2044019876" sldId="582"/>
            <ac:spMk id="6" creationId="{C46F84AA-B30F-0035-9E0A-0F1A087DA61E}"/>
          </ac:spMkLst>
        </pc:spChg>
        <pc:graphicFrameChg chg="del">
          <ac:chgData name="Orlando Marley Filho" userId="db0f27c2ee340672" providerId="LiveId" clId="{46F43FBE-C119-446F-A669-6FB8C433C22B}" dt="2024-07-01T16:03:14.131" v="8308" actId="478"/>
          <ac:graphicFrameMkLst>
            <pc:docMk/>
            <pc:sldMk cId="2044019876" sldId="582"/>
            <ac:graphicFrameMk id="12" creationId="{8C3E9191-66F5-17DA-E067-AD33CC565B78}"/>
          </ac:graphicFrameMkLst>
        </pc:graphicFrameChg>
        <pc:picChg chg="add mod">
          <ac:chgData name="Orlando Marley Filho" userId="db0f27c2ee340672" providerId="LiveId" clId="{46F43FBE-C119-446F-A669-6FB8C433C22B}" dt="2024-07-01T16:04:42.234" v="8311" actId="1076"/>
          <ac:picMkLst>
            <pc:docMk/>
            <pc:sldMk cId="2044019876" sldId="582"/>
            <ac:picMk id="1026" creationId="{2755EA8D-4D03-8B71-CAED-94422AC55F1E}"/>
          </ac:picMkLst>
        </pc:picChg>
      </pc:sldChg>
    </pc:docChg>
  </pc:docChgLst>
  <pc:docChgLst>
    <pc:chgData name="Orlando Marley Filho" userId="db0f27c2ee340672" providerId="LiveId" clId="{81532500-49BA-4682-B327-EE3128D28F3C}"/>
    <pc:docChg chg="undo custSel addSld delSld modSld sldOrd addSection delSection modSection">
      <pc:chgData name="Orlando Marley Filho" userId="db0f27c2ee340672" providerId="LiveId" clId="{81532500-49BA-4682-B327-EE3128D28F3C}" dt="2024-08-02T22:27:18.270" v="294" actId="6549"/>
      <pc:docMkLst>
        <pc:docMk/>
      </pc:docMkLst>
      <pc:sldChg chg="addSp delSp modSp mod modNotesTx">
        <pc:chgData name="Orlando Marley Filho" userId="db0f27c2ee340672" providerId="LiveId" clId="{81532500-49BA-4682-B327-EE3128D28F3C}" dt="2024-08-02T22:22:21.418" v="260" actId="6549"/>
        <pc:sldMkLst>
          <pc:docMk/>
          <pc:sldMk cId="2410162275" sldId="256"/>
        </pc:sldMkLst>
        <pc:picChg chg="add del mod ord">
          <ac:chgData name="Orlando Marley Filho" userId="db0f27c2ee340672" providerId="LiveId" clId="{81532500-49BA-4682-B327-EE3128D28F3C}" dt="2024-07-31T01:30:07.691" v="42" actId="478"/>
          <ac:picMkLst>
            <pc:docMk/>
            <pc:sldMk cId="2410162275" sldId="256"/>
            <ac:picMk id="5" creationId="{506CC945-B783-B87E-AFAE-11F5DCD63A0F}"/>
          </ac:picMkLst>
        </pc:picChg>
        <pc:picChg chg="add mod">
          <ac:chgData name="Orlando Marley Filho" userId="db0f27c2ee340672" providerId="LiveId" clId="{81532500-49BA-4682-B327-EE3128D28F3C}" dt="2024-07-31T01:29:58.034" v="37" actId="1076"/>
          <ac:picMkLst>
            <pc:docMk/>
            <pc:sldMk cId="2410162275" sldId="256"/>
            <ac:picMk id="6" creationId="{7BA1F81D-531C-985E-8F09-476D46EE56C7}"/>
          </ac:picMkLst>
        </pc:picChg>
      </pc:sldChg>
      <pc:sldChg chg="del">
        <pc:chgData name="Orlando Marley Filho" userId="db0f27c2ee340672" providerId="LiveId" clId="{81532500-49BA-4682-B327-EE3128D28F3C}" dt="2024-07-31T21:47:59.827" v="220" actId="47"/>
        <pc:sldMkLst>
          <pc:docMk/>
          <pc:sldMk cId="0" sldId="259"/>
        </pc:sldMkLst>
      </pc:sldChg>
      <pc:sldChg chg="del">
        <pc:chgData name="Orlando Marley Filho" userId="db0f27c2ee340672" providerId="LiveId" clId="{81532500-49BA-4682-B327-EE3128D28F3C}" dt="2024-07-31T01:25:46.079" v="0" actId="47"/>
        <pc:sldMkLst>
          <pc:docMk/>
          <pc:sldMk cId="3347535422" sldId="361"/>
        </pc:sldMkLst>
      </pc:sldChg>
      <pc:sldChg chg="del">
        <pc:chgData name="Orlando Marley Filho" userId="db0f27c2ee340672" providerId="LiveId" clId="{81532500-49BA-4682-B327-EE3128D28F3C}" dt="2024-07-31T01:25:46.079" v="0" actId="47"/>
        <pc:sldMkLst>
          <pc:docMk/>
          <pc:sldMk cId="3074231162" sldId="362"/>
        </pc:sldMkLst>
      </pc:sldChg>
      <pc:sldChg chg="del">
        <pc:chgData name="Orlando Marley Filho" userId="db0f27c2ee340672" providerId="LiveId" clId="{81532500-49BA-4682-B327-EE3128D28F3C}" dt="2024-07-31T01:25:46.079" v="0" actId="47"/>
        <pc:sldMkLst>
          <pc:docMk/>
          <pc:sldMk cId="3496517084" sldId="363"/>
        </pc:sldMkLst>
      </pc:sldChg>
      <pc:sldChg chg="del">
        <pc:chgData name="Orlando Marley Filho" userId="db0f27c2ee340672" providerId="LiveId" clId="{81532500-49BA-4682-B327-EE3128D28F3C}" dt="2024-07-31T01:25:46.079" v="0" actId="47"/>
        <pc:sldMkLst>
          <pc:docMk/>
          <pc:sldMk cId="2294832564" sldId="366"/>
        </pc:sldMkLst>
      </pc:sldChg>
      <pc:sldChg chg="del">
        <pc:chgData name="Orlando Marley Filho" userId="db0f27c2ee340672" providerId="LiveId" clId="{81532500-49BA-4682-B327-EE3128D28F3C}" dt="2024-07-31T01:25:46.079" v="0" actId="47"/>
        <pc:sldMkLst>
          <pc:docMk/>
          <pc:sldMk cId="1197917657" sldId="367"/>
        </pc:sldMkLst>
      </pc:sldChg>
      <pc:sldChg chg="del">
        <pc:chgData name="Orlando Marley Filho" userId="db0f27c2ee340672" providerId="LiveId" clId="{81532500-49BA-4682-B327-EE3128D28F3C}" dt="2024-07-31T01:25:46.079" v="0" actId="47"/>
        <pc:sldMkLst>
          <pc:docMk/>
          <pc:sldMk cId="1929335754" sldId="368"/>
        </pc:sldMkLst>
      </pc:sldChg>
      <pc:sldChg chg="del">
        <pc:chgData name="Orlando Marley Filho" userId="db0f27c2ee340672" providerId="LiveId" clId="{81532500-49BA-4682-B327-EE3128D28F3C}" dt="2024-07-31T01:25:46.079" v="0" actId="47"/>
        <pc:sldMkLst>
          <pc:docMk/>
          <pc:sldMk cId="3403243220" sldId="369"/>
        </pc:sldMkLst>
      </pc:sldChg>
      <pc:sldChg chg="del">
        <pc:chgData name="Orlando Marley Filho" userId="db0f27c2ee340672" providerId="LiveId" clId="{81532500-49BA-4682-B327-EE3128D28F3C}" dt="2024-07-31T01:26:26.890" v="12" actId="47"/>
        <pc:sldMkLst>
          <pc:docMk/>
          <pc:sldMk cId="1949264010" sldId="370"/>
        </pc:sldMkLst>
      </pc:sldChg>
      <pc:sldChg chg="del">
        <pc:chgData name="Orlando Marley Filho" userId="db0f27c2ee340672" providerId="LiveId" clId="{81532500-49BA-4682-B327-EE3128D28F3C}" dt="2024-07-31T01:25:46.079" v="0" actId="47"/>
        <pc:sldMkLst>
          <pc:docMk/>
          <pc:sldMk cId="1776515117" sldId="382"/>
        </pc:sldMkLst>
      </pc:sldChg>
      <pc:sldChg chg="del">
        <pc:chgData name="Orlando Marley Filho" userId="db0f27c2ee340672" providerId="LiveId" clId="{81532500-49BA-4682-B327-EE3128D28F3C}" dt="2024-07-31T01:25:46.079" v="0" actId="47"/>
        <pc:sldMkLst>
          <pc:docMk/>
          <pc:sldMk cId="756318273" sldId="383"/>
        </pc:sldMkLst>
      </pc:sldChg>
      <pc:sldChg chg="add del modNotesTx">
        <pc:chgData name="Orlando Marley Filho" userId="db0f27c2ee340672" providerId="LiveId" clId="{81532500-49BA-4682-B327-EE3128D28F3C}" dt="2024-08-02T22:27:03.555" v="291"/>
        <pc:sldMkLst>
          <pc:docMk/>
          <pc:sldMk cId="625250141" sldId="386"/>
        </pc:sldMkLst>
      </pc:sldChg>
      <pc:sldChg chg="del">
        <pc:chgData name="Orlando Marley Filho" userId="db0f27c2ee340672" providerId="LiveId" clId="{81532500-49BA-4682-B327-EE3128D28F3C}" dt="2024-07-31T01:25:46.079" v="0" actId="47"/>
        <pc:sldMkLst>
          <pc:docMk/>
          <pc:sldMk cId="2919742581" sldId="387"/>
        </pc:sldMkLst>
      </pc:sldChg>
      <pc:sldChg chg="del">
        <pc:chgData name="Orlando Marley Filho" userId="db0f27c2ee340672" providerId="LiveId" clId="{81532500-49BA-4682-B327-EE3128D28F3C}" dt="2024-07-31T01:25:46.079" v="0" actId="47"/>
        <pc:sldMkLst>
          <pc:docMk/>
          <pc:sldMk cId="2035211553" sldId="388"/>
        </pc:sldMkLst>
      </pc:sldChg>
      <pc:sldChg chg="del">
        <pc:chgData name="Orlando Marley Filho" userId="db0f27c2ee340672" providerId="LiveId" clId="{81532500-49BA-4682-B327-EE3128D28F3C}" dt="2024-07-31T01:27:14.464" v="19" actId="47"/>
        <pc:sldMkLst>
          <pc:docMk/>
          <pc:sldMk cId="2074054550" sldId="389"/>
        </pc:sldMkLst>
      </pc:sldChg>
      <pc:sldChg chg="del">
        <pc:chgData name="Orlando Marley Filho" userId="db0f27c2ee340672" providerId="LiveId" clId="{81532500-49BA-4682-B327-EE3128D28F3C}" dt="2024-07-31T01:25:46.079" v="0" actId="47"/>
        <pc:sldMkLst>
          <pc:docMk/>
          <pc:sldMk cId="1087663850" sldId="395"/>
        </pc:sldMkLst>
      </pc:sldChg>
      <pc:sldChg chg="del">
        <pc:chgData name="Orlando Marley Filho" userId="db0f27c2ee340672" providerId="LiveId" clId="{81532500-49BA-4682-B327-EE3128D28F3C}" dt="2024-07-31T01:25:46.079" v="0" actId="47"/>
        <pc:sldMkLst>
          <pc:docMk/>
          <pc:sldMk cId="94104631" sldId="398"/>
        </pc:sldMkLst>
      </pc:sldChg>
      <pc:sldChg chg="del">
        <pc:chgData name="Orlando Marley Filho" userId="db0f27c2ee340672" providerId="LiveId" clId="{81532500-49BA-4682-B327-EE3128D28F3C}" dt="2024-07-31T01:25:46.079" v="0" actId="47"/>
        <pc:sldMkLst>
          <pc:docMk/>
          <pc:sldMk cId="3250771441" sldId="399"/>
        </pc:sldMkLst>
      </pc:sldChg>
      <pc:sldChg chg="del">
        <pc:chgData name="Orlando Marley Filho" userId="db0f27c2ee340672" providerId="LiveId" clId="{81532500-49BA-4682-B327-EE3128D28F3C}" dt="2024-07-31T01:25:46.079" v="0" actId="47"/>
        <pc:sldMkLst>
          <pc:docMk/>
          <pc:sldMk cId="4240840519" sldId="400"/>
        </pc:sldMkLst>
      </pc:sldChg>
      <pc:sldChg chg="del">
        <pc:chgData name="Orlando Marley Filho" userId="db0f27c2ee340672" providerId="LiveId" clId="{81532500-49BA-4682-B327-EE3128D28F3C}" dt="2024-07-31T01:25:46.079" v="0" actId="47"/>
        <pc:sldMkLst>
          <pc:docMk/>
          <pc:sldMk cId="577813694" sldId="401"/>
        </pc:sldMkLst>
      </pc:sldChg>
      <pc:sldChg chg="del">
        <pc:chgData name="Orlando Marley Filho" userId="db0f27c2ee340672" providerId="LiveId" clId="{81532500-49BA-4682-B327-EE3128D28F3C}" dt="2024-07-31T01:25:46.079" v="0" actId="47"/>
        <pc:sldMkLst>
          <pc:docMk/>
          <pc:sldMk cId="3861370021" sldId="402"/>
        </pc:sldMkLst>
      </pc:sldChg>
      <pc:sldChg chg="del">
        <pc:chgData name="Orlando Marley Filho" userId="db0f27c2ee340672" providerId="LiveId" clId="{81532500-49BA-4682-B327-EE3128D28F3C}" dt="2024-07-31T01:25:46.079" v="0" actId="47"/>
        <pc:sldMkLst>
          <pc:docMk/>
          <pc:sldMk cId="1373562693" sldId="403"/>
        </pc:sldMkLst>
      </pc:sldChg>
      <pc:sldChg chg="del">
        <pc:chgData name="Orlando Marley Filho" userId="db0f27c2ee340672" providerId="LiveId" clId="{81532500-49BA-4682-B327-EE3128D28F3C}" dt="2024-07-31T01:25:46.079" v="0" actId="47"/>
        <pc:sldMkLst>
          <pc:docMk/>
          <pc:sldMk cId="949955737" sldId="405"/>
        </pc:sldMkLst>
      </pc:sldChg>
      <pc:sldChg chg="del">
        <pc:chgData name="Orlando Marley Filho" userId="db0f27c2ee340672" providerId="LiveId" clId="{81532500-49BA-4682-B327-EE3128D28F3C}" dt="2024-07-31T01:25:46.079" v="0" actId="47"/>
        <pc:sldMkLst>
          <pc:docMk/>
          <pc:sldMk cId="2179631702" sldId="406"/>
        </pc:sldMkLst>
      </pc:sldChg>
      <pc:sldChg chg="del">
        <pc:chgData name="Orlando Marley Filho" userId="db0f27c2ee340672" providerId="LiveId" clId="{81532500-49BA-4682-B327-EE3128D28F3C}" dt="2024-07-31T01:25:46.079" v="0" actId="47"/>
        <pc:sldMkLst>
          <pc:docMk/>
          <pc:sldMk cId="1518685045" sldId="412"/>
        </pc:sldMkLst>
      </pc:sldChg>
      <pc:sldChg chg="del">
        <pc:chgData name="Orlando Marley Filho" userId="db0f27c2ee340672" providerId="LiveId" clId="{81532500-49BA-4682-B327-EE3128D28F3C}" dt="2024-07-31T01:25:46.079" v="0" actId="47"/>
        <pc:sldMkLst>
          <pc:docMk/>
          <pc:sldMk cId="2108332422" sldId="414"/>
        </pc:sldMkLst>
      </pc:sldChg>
      <pc:sldChg chg="del">
        <pc:chgData name="Orlando Marley Filho" userId="db0f27c2ee340672" providerId="LiveId" clId="{81532500-49BA-4682-B327-EE3128D28F3C}" dt="2024-07-31T01:25:46.079" v="0" actId="47"/>
        <pc:sldMkLst>
          <pc:docMk/>
          <pc:sldMk cId="1294933357" sldId="416"/>
        </pc:sldMkLst>
      </pc:sldChg>
      <pc:sldChg chg="modSp modAnim modNotesTx">
        <pc:chgData name="Orlando Marley Filho" userId="db0f27c2ee340672" providerId="LiveId" clId="{81532500-49BA-4682-B327-EE3128D28F3C}" dt="2024-08-02T22:22:23.758" v="261" actId="6549"/>
        <pc:sldMkLst>
          <pc:docMk/>
          <pc:sldMk cId="444039775" sldId="422"/>
        </pc:sldMkLst>
        <pc:spChg chg="mod">
          <ac:chgData name="Orlando Marley Filho" userId="db0f27c2ee340672" providerId="LiveId" clId="{81532500-49BA-4682-B327-EE3128D28F3C}" dt="2024-07-31T01:28:33.729" v="27" actId="1076"/>
          <ac:spMkLst>
            <pc:docMk/>
            <pc:sldMk cId="444039775" sldId="422"/>
            <ac:spMk id="4" creationId="{A0E4458B-C1A5-D77D-37F6-BE8ED485828F}"/>
          </ac:spMkLst>
        </pc:spChg>
        <pc:spChg chg="mod">
          <ac:chgData name="Orlando Marley Filho" userId="db0f27c2ee340672" providerId="LiveId" clId="{81532500-49BA-4682-B327-EE3128D28F3C}" dt="2024-07-31T01:28:33.729" v="27" actId="1076"/>
          <ac:spMkLst>
            <pc:docMk/>
            <pc:sldMk cId="444039775" sldId="422"/>
            <ac:spMk id="5" creationId="{9653CD35-E3D2-3CF6-2971-55D46042FDF0}"/>
          </ac:spMkLst>
        </pc:spChg>
        <pc:spChg chg="mod">
          <ac:chgData name="Orlando Marley Filho" userId="db0f27c2ee340672" providerId="LiveId" clId="{81532500-49BA-4682-B327-EE3128D28F3C}" dt="2024-07-31T01:28:33.729" v="27" actId="1076"/>
          <ac:spMkLst>
            <pc:docMk/>
            <pc:sldMk cId="444039775" sldId="422"/>
            <ac:spMk id="6" creationId="{679B8B19-12A5-18E2-902B-1739E4A62ED1}"/>
          </ac:spMkLst>
        </pc:spChg>
        <pc:spChg chg="mod">
          <ac:chgData name="Orlando Marley Filho" userId="db0f27c2ee340672" providerId="LiveId" clId="{81532500-49BA-4682-B327-EE3128D28F3C}" dt="2024-07-31T01:28:33.729" v="27" actId="1076"/>
          <ac:spMkLst>
            <pc:docMk/>
            <pc:sldMk cId="444039775" sldId="422"/>
            <ac:spMk id="10" creationId="{7F23949B-C55D-1ADB-59DE-99F25CD0EC48}"/>
          </ac:spMkLst>
        </pc:spChg>
        <pc:spChg chg="mod">
          <ac:chgData name="Orlando Marley Filho" userId="db0f27c2ee340672" providerId="LiveId" clId="{81532500-49BA-4682-B327-EE3128D28F3C}" dt="2024-07-31T01:28:33.729" v="27" actId="1076"/>
          <ac:spMkLst>
            <pc:docMk/>
            <pc:sldMk cId="444039775" sldId="422"/>
            <ac:spMk id="12" creationId="{FC862CA6-78E5-3A75-8005-2681749493E7}"/>
          </ac:spMkLst>
        </pc:spChg>
        <pc:spChg chg="mod">
          <ac:chgData name="Orlando Marley Filho" userId="db0f27c2ee340672" providerId="LiveId" clId="{81532500-49BA-4682-B327-EE3128D28F3C}" dt="2024-07-31T01:28:33.729" v="27" actId="1076"/>
          <ac:spMkLst>
            <pc:docMk/>
            <pc:sldMk cId="444039775" sldId="422"/>
            <ac:spMk id="14" creationId="{21F20316-95A6-E20F-B2DE-A1666722A48B}"/>
          </ac:spMkLst>
        </pc:spChg>
        <pc:spChg chg="mod">
          <ac:chgData name="Orlando Marley Filho" userId="db0f27c2ee340672" providerId="LiveId" clId="{81532500-49BA-4682-B327-EE3128D28F3C}" dt="2024-07-31T01:28:33.729" v="27" actId="1076"/>
          <ac:spMkLst>
            <pc:docMk/>
            <pc:sldMk cId="444039775" sldId="422"/>
            <ac:spMk id="16" creationId="{AE0B5948-E9E6-18BB-0CE6-BF7AFAAF2547}"/>
          </ac:spMkLst>
        </pc:spChg>
        <pc:spChg chg="mod">
          <ac:chgData name="Orlando Marley Filho" userId="db0f27c2ee340672" providerId="LiveId" clId="{81532500-49BA-4682-B327-EE3128D28F3C}" dt="2024-07-31T01:28:33.729" v="27" actId="1076"/>
          <ac:spMkLst>
            <pc:docMk/>
            <pc:sldMk cId="444039775" sldId="422"/>
            <ac:spMk id="18" creationId="{175642F4-48C8-78E7-6EAD-E80C402B9A6C}"/>
          </ac:spMkLst>
        </pc:spChg>
        <pc:picChg chg="mod">
          <ac:chgData name="Orlando Marley Filho" userId="db0f27c2ee340672" providerId="LiveId" clId="{81532500-49BA-4682-B327-EE3128D28F3C}" dt="2024-07-31T01:28:33.729" v="27" actId="1076"/>
          <ac:picMkLst>
            <pc:docMk/>
            <pc:sldMk cId="444039775" sldId="422"/>
            <ac:picMk id="9" creationId="{D6146686-7272-8E72-0E1C-82D39228C135}"/>
          </ac:picMkLst>
        </pc:picChg>
        <pc:picChg chg="mod">
          <ac:chgData name="Orlando Marley Filho" userId="db0f27c2ee340672" providerId="LiveId" clId="{81532500-49BA-4682-B327-EE3128D28F3C}" dt="2024-07-31T01:28:33.729" v="27" actId="1076"/>
          <ac:picMkLst>
            <pc:docMk/>
            <pc:sldMk cId="444039775" sldId="422"/>
            <ac:picMk id="11" creationId="{005576EB-3A50-A06A-3FCA-F5BDF9622C12}"/>
          </ac:picMkLst>
        </pc:picChg>
        <pc:picChg chg="mod">
          <ac:chgData name="Orlando Marley Filho" userId="db0f27c2ee340672" providerId="LiveId" clId="{81532500-49BA-4682-B327-EE3128D28F3C}" dt="2024-07-31T01:28:33.729" v="27" actId="1076"/>
          <ac:picMkLst>
            <pc:docMk/>
            <pc:sldMk cId="444039775" sldId="422"/>
            <ac:picMk id="13" creationId="{00432F19-62B8-96B1-DEF5-06ACEF0C1D49}"/>
          </ac:picMkLst>
        </pc:picChg>
        <pc:picChg chg="mod">
          <ac:chgData name="Orlando Marley Filho" userId="db0f27c2ee340672" providerId="LiveId" clId="{81532500-49BA-4682-B327-EE3128D28F3C}" dt="2024-07-31T01:28:33.729" v="27" actId="1076"/>
          <ac:picMkLst>
            <pc:docMk/>
            <pc:sldMk cId="444039775" sldId="422"/>
            <ac:picMk id="15" creationId="{291DC62E-8387-7119-4961-378B96E911D0}"/>
          </ac:picMkLst>
        </pc:picChg>
        <pc:picChg chg="mod">
          <ac:chgData name="Orlando Marley Filho" userId="db0f27c2ee340672" providerId="LiveId" clId="{81532500-49BA-4682-B327-EE3128D28F3C}" dt="2024-07-31T01:28:33.729" v="27" actId="1076"/>
          <ac:picMkLst>
            <pc:docMk/>
            <pc:sldMk cId="444039775" sldId="422"/>
            <ac:picMk id="17" creationId="{8D1E3056-A95D-08C4-DA52-CB1AFAC3D94D}"/>
          </ac:picMkLst>
        </pc:picChg>
      </pc:sldChg>
      <pc:sldChg chg="del">
        <pc:chgData name="Orlando Marley Filho" userId="db0f27c2ee340672" providerId="LiveId" clId="{81532500-49BA-4682-B327-EE3128D28F3C}" dt="2024-07-31T01:25:46.079" v="0" actId="47"/>
        <pc:sldMkLst>
          <pc:docMk/>
          <pc:sldMk cId="3624497960" sldId="423"/>
        </pc:sldMkLst>
      </pc:sldChg>
      <pc:sldChg chg="del">
        <pc:chgData name="Orlando Marley Filho" userId="db0f27c2ee340672" providerId="LiveId" clId="{81532500-49BA-4682-B327-EE3128D28F3C}" dt="2024-07-31T01:25:46.079" v="0" actId="47"/>
        <pc:sldMkLst>
          <pc:docMk/>
          <pc:sldMk cId="540143251" sldId="424"/>
        </pc:sldMkLst>
      </pc:sldChg>
      <pc:sldChg chg="modNotesTx">
        <pc:chgData name="Orlando Marley Filho" userId="db0f27c2ee340672" providerId="LiveId" clId="{81532500-49BA-4682-B327-EE3128D28F3C}" dt="2024-08-02T22:24:03.345" v="265" actId="6549"/>
        <pc:sldMkLst>
          <pc:docMk/>
          <pc:sldMk cId="1934740053" sldId="425"/>
        </pc:sldMkLst>
      </pc:sldChg>
      <pc:sldChg chg="del">
        <pc:chgData name="Orlando Marley Filho" userId="db0f27c2ee340672" providerId="LiveId" clId="{81532500-49BA-4682-B327-EE3128D28F3C}" dt="2024-07-31T01:26:22.718" v="11" actId="47"/>
        <pc:sldMkLst>
          <pc:docMk/>
          <pc:sldMk cId="1713907776" sldId="426"/>
        </pc:sldMkLst>
      </pc:sldChg>
      <pc:sldChg chg="del">
        <pc:chgData name="Orlando Marley Filho" userId="db0f27c2ee340672" providerId="LiveId" clId="{81532500-49BA-4682-B327-EE3128D28F3C}" dt="2024-07-31T01:26:32.959" v="14" actId="47"/>
        <pc:sldMkLst>
          <pc:docMk/>
          <pc:sldMk cId="1733437021" sldId="427"/>
        </pc:sldMkLst>
      </pc:sldChg>
      <pc:sldChg chg="del">
        <pc:chgData name="Orlando Marley Filho" userId="db0f27c2ee340672" providerId="LiveId" clId="{81532500-49BA-4682-B327-EE3128D28F3C}" dt="2024-07-31T01:25:46.079" v="0" actId="47"/>
        <pc:sldMkLst>
          <pc:docMk/>
          <pc:sldMk cId="1549976048" sldId="428"/>
        </pc:sldMkLst>
      </pc:sldChg>
      <pc:sldChg chg="del">
        <pc:chgData name="Orlando Marley Filho" userId="db0f27c2ee340672" providerId="LiveId" clId="{81532500-49BA-4682-B327-EE3128D28F3C}" dt="2024-07-31T01:25:46.079" v="0" actId="47"/>
        <pc:sldMkLst>
          <pc:docMk/>
          <pc:sldMk cId="4078380939" sldId="431"/>
        </pc:sldMkLst>
      </pc:sldChg>
      <pc:sldChg chg="del">
        <pc:chgData name="Orlando Marley Filho" userId="db0f27c2ee340672" providerId="LiveId" clId="{81532500-49BA-4682-B327-EE3128D28F3C}" dt="2024-07-31T01:25:46.079" v="0" actId="47"/>
        <pc:sldMkLst>
          <pc:docMk/>
          <pc:sldMk cId="1205430609" sldId="432"/>
        </pc:sldMkLst>
      </pc:sldChg>
      <pc:sldChg chg="del">
        <pc:chgData name="Orlando Marley Filho" userId="db0f27c2ee340672" providerId="LiveId" clId="{81532500-49BA-4682-B327-EE3128D28F3C}" dt="2024-07-31T01:25:46.079" v="0" actId="47"/>
        <pc:sldMkLst>
          <pc:docMk/>
          <pc:sldMk cId="2590262340" sldId="433"/>
        </pc:sldMkLst>
      </pc:sldChg>
      <pc:sldChg chg="del">
        <pc:chgData name="Orlando Marley Filho" userId="db0f27c2ee340672" providerId="LiveId" clId="{81532500-49BA-4682-B327-EE3128D28F3C}" dt="2024-07-31T01:25:46.079" v="0" actId="47"/>
        <pc:sldMkLst>
          <pc:docMk/>
          <pc:sldMk cId="2496375073" sldId="434"/>
        </pc:sldMkLst>
      </pc:sldChg>
      <pc:sldChg chg="del">
        <pc:chgData name="Orlando Marley Filho" userId="db0f27c2ee340672" providerId="LiveId" clId="{81532500-49BA-4682-B327-EE3128D28F3C}" dt="2024-07-31T01:25:46.079" v="0" actId="47"/>
        <pc:sldMkLst>
          <pc:docMk/>
          <pc:sldMk cId="593346128" sldId="435"/>
        </pc:sldMkLst>
      </pc:sldChg>
      <pc:sldChg chg="del">
        <pc:chgData name="Orlando Marley Filho" userId="db0f27c2ee340672" providerId="LiveId" clId="{81532500-49BA-4682-B327-EE3128D28F3C}" dt="2024-07-31T01:25:46.079" v="0" actId="47"/>
        <pc:sldMkLst>
          <pc:docMk/>
          <pc:sldMk cId="2862460956" sldId="436"/>
        </pc:sldMkLst>
      </pc:sldChg>
      <pc:sldChg chg="del">
        <pc:chgData name="Orlando Marley Filho" userId="db0f27c2ee340672" providerId="LiveId" clId="{81532500-49BA-4682-B327-EE3128D28F3C}" dt="2024-07-31T01:25:46.079" v="0" actId="47"/>
        <pc:sldMkLst>
          <pc:docMk/>
          <pc:sldMk cId="1256389444" sldId="437"/>
        </pc:sldMkLst>
      </pc:sldChg>
      <pc:sldChg chg="del">
        <pc:chgData name="Orlando Marley Filho" userId="db0f27c2ee340672" providerId="LiveId" clId="{81532500-49BA-4682-B327-EE3128D28F3C}" dt="2024-07-31T01:25:46.079" v="0" actId="47"/>
        <pc:sldMkLst>
          <pc:docMk/>
          <pc:sldMk cId="16172405" sldId="438"/>
        </pc:sldMkLst>
      </pc:sldChg>
      <pc:sldChg chg="del">
        <pc:chgData name="Orlando Marley Filho" userId="db0f27c2ee340672" providerId="LiveId" clId="{81532500-49BA-4682-B327-EE3128D28F3C}" dt="2024-07-31T01:25:46.079" v="0" actId="47"/>
        <pc:sldMkLst>
          <pc:docMk/>
          <pc:sldMk cId="3269460133" sldId="439"/>
        </pc:sldMkLst>
      </pc:sldChg>
      <pc:sldChg chg="del">
        <pc:chgData name="Orlando Marley Filho" userId="db0f27c2ee340672" providerId="LiveId" clId="{81532500-49BA-4682-B327-EE3128D28F3C}" dt="2024-07-31T01:25:46.079" v="0" actId="47"/>
        <pc:sldMkLst>
          <pc:docMk/>
          <pc:sldMk cId="3114368406" sldId="440"/>
        </pc:sldMkLst>
      </pc:sldChg>
      <pc:sldChg chg="del">
        <pc:chgData name="Orlando Marley Filho" userId="db0f27c2ee340672" providerId="LiveId" clId="{81532500-49BA-4682-B327-EE3128D28F3C}" dt="2024-07-31T01:25:46.079" v="0" actId="47"/>
        <pc:sldMkLst>
          <pc:docMk/>
          <pc:sldMk cId="2728308245" sldId="441"/>
        </pc:sldMkLst>
      </pc:sldChg>
      <pc:sldChg chg="del">
        <pc:chgData name="Orlando Marley Filho" userId="db0f27c2ee340672" providerId="LiveId" clId="{81532500-49BA-4682-B327-EE3128D28F3C}" dt="2024-07-31T01:25:46.079" v="0" actId="47"/>
        <pc:sldMkLst>
          <pc:docMk/>
          <pc:sldMk cId="1024586612" sldId="443"/>
        </pc:sldMkLst>
      </pc:sldChg>
      <pc:sldChg chg="del">
        <pc:chgData name="Orlando Marley Filho" userId="db0f27c2ee340672" providerId="LiveId" clId="{81532500-49BA-4682-B327-EE3128D28F3C}" dt="2024-07-31T01:25:46.079" v="0" actId="47"/>
        <pc:sldMkLst>
          <pc:docMk/>
          <pc:sldMk cId="445203585" sldId="445"/>
        </pc:sldMkLst>
      </pc:sldChg>
      <pc:sldChg chg="del">
        <pc:chgData name="Orlando Marley Filho" userId="db0f27c2ee340672" providerId="LiveId" clId="{81532500-49BA-4682-B327-EE3128D28F3C}" dt="2024-07-31T01:25:46.079" v="0" actId="47"/>
        <pc:sldMkLst>
          <pc:docMk/>
          <pc:sldMk cId="3344034821" sldId="447"/>
        </pc:sldMkLst>
      </pc:sldChg>
      <pc:sldChg chg="del">
        <pc:chgData name="Orlando Marley Filho" userId="db0f27c2ee340672" providerId="LiveId" clId="{81532500-49BA-4682-B327-EE3128D28F3C}" dt="2024-07-31T01:25:46.079" v="0" actId="47"/>
        <pc:sldMkLst>
          <pc:docMk/>
          <pc:sldMk cId="1523153067" sldId="450"/>
        </pc:sldMkLst>
      </pc:sldChg>
      <pc:sldChg chg="del">
        <pc:chgData name="Orlando Marley Filho" userId="db0f27c2ee340672" providerId="LiveId" clId="{81532500-49BA-4682-B327-EE3128D28F3C}" dt="2024-07-31T01:25:46.079" v="0" actId="47"/>
        <pc:sldMkLst>
          <pc:docMk/>
          <pc:sldMk cId="2663508438" sldId="452"/>
        </pc:sldMkLst>
      </pc:sldChg>
      <pc:sldChg chg="del">
        <pc:chgData name="Orlando Marley Filho" userId="db0f27c2ee340672" providerId="LiveId" clId="{81532500-49BA-4682-B327-EE3128D28F3C}" dt="2024-07-31T01:25:46.079" v="0" actId="47"/>
        <pc:sldMkLst>
          <pc:docMk/>
          <pc:sldMk cId="2889909302" sldId="453"/>
        </pc:sldMkLst>
      </pc:sldChg>
      <pc:sldChg chg="del">
        <pc:chgData name="Orlando Marley Filho" userId="db0f27c2ee340672" providerId="LiveId" clId="{81532500-49BA-4682-B327-EE3128D28F3C}" dt="2024-07-31T01:25:46.079" v="0" actId="47"/>
        <pc:sldMkLst>
          <pc:docMk/>
          <pc:sldMk cId="3328413030" sldId="454"/>
        </pc:sldMkLst>
      </pc:sldChg>
      <pc:sldChg chg="del">
        <pc:chgData name="Orlando Marley Filho" userId="db0f27c2ee340672" providerId="LiveId" clId="{81532500-49BA-4682-B327-EE3128D28F3C}" dt="2024-07-31T01:25:46.079" v="0" actId="47"/>
        <pc:sldMkLst>
          <pc:docMk/>
          <pc:sldMk cId="540173828" sldId="455"/>
        </pc:sldMkLst>
      </pc:sldChg>
      <pc:sldChg chg="del">
        <pc:chgData name="Orlando Marley Filho" userId="db0f27c2ee340672" providerId="LiveId" clId="{81532500-49BA-4682-B327-EE3128D28F3C}" dt="2024-07-31T01:25:46.079" v="0" actId="47"/>
        <pc:sldMkLst>
          <pc:docMk/>
          <pc:sldMk cId="338888208" sldId="457"/>
        </pc:sldMkLst>
      </pc:sldChg>
      <pc:sldChg chg="del">
        <pc:chgData name="Orlando Marley Filho" userId="db0f27c2ee340672" providerId="LiveId" clId="{81532500-49BA-4682-B327-EE3128D28F3C}" dt="2024-07-31T01:25:46.079" v="0" actId="47"/>
        <pc:sldMkLst>
          <pc:docMk/>
          <pc:sldMk cId="1338618347" sldId="459"/>
        </pc:sldMkLst>
      </pc:sldChg>
      <pc:sldChg chg="del">
        <pc:chgData name="Orlando Marley Filho" userId="db0f27c2ee340672" providerId="LiveId" clId="{81532500-49BA-4682-B327-EE3128D28F3C}" dt="2024-07-31T01:27:14.464" v="19" actId="47"/>
        <pc:sldMkLst>
          <pc:docMk/>
          <pc:sldMk cId="2803074319" sldId="460"/>
        </pc:sldMkLst>
      </pc:sldChg>
      <pc:sldChg chg="del">
        <pc:chgData name="Orlando Marley Filho" userId="db0f27c2ee340672" providerId="LiveId" clId="{81532500-49BA-4682-B327-EE3128D28F3C}" dt="2024-07-31T01:25:46.079" v="0" actId="47"/>
        <pc:sldMkLst>
          <pc:docMk/>
          <pc:sldMk cId="3190612326" sldId="461"/>
        </pc:sldMkLst>
      </pc:sldChg>
      <pc:sldChg chg="modNotesTx">
        <pc:chgData name="Orlando Marley Filho" userId="db0f27c2ee340672" providerId="LiveId" clId="{81532500-49BA-4682-B327-EE3128D28F3C}" dt="2024-08-02T22:26:38.980" v="289" actId="20577"/>
        <pc:sldMkLst>
          <pc:docMk/>
          <pc:sldMk cId="1445038397" sldId="462"/>
        </pc:sldMkLst>
      </pc:sldChg>
      <pc:sldChg chg="add del modNotesTx">
        <pc:chgData name="Orlando Marley Filho" userId="db0f27c2ee340672" providerId="LiveId" clId="{81532500-49BA-4682-B327-EE3128D28F3C}" dt="2024-08-02T22:24:55.549" v="273" actId="6549"/>
        <pc:sldMkLst>
          <pc:docMk/>
          <pc:sldMk cId="152729331" sldId="463"/>
        </pc:sldMkLst>
      </pc:sldChg>
      <pc:sldChg chg="del">
        <pc:chgData name="Orlando Marley Filho" userId="db0f27c2ee340672" providerId="LiveId" clId="{81532500-49BA-4682-B327-EE3128D28F3C}" dt="2024-07-31T01:26:26.890" v="12" actId="47"/>
        <pc:sldMkLst>
          <pc:docMk/>
          <pc:sldMk cId="1168726386" sldId="465"/>
        </pc:sldMkLst>
      </pc:sldChg>
      <pc:sldChg chg="del">
        <pc:chgData name="Orlando Marley Filho" userId="db0f27c2ee340672" providerId="LiveId" clId="{81532500-49BA-4682-B327-EE3128D28F3C}" dt="2024-07-31T01:26:28.477" v="13" actId="47"/>
        <pc:sldMkLst>
          <pc:docMk/>
          <pc:sldMk cId="2394777342" sldId="466"/>
        </pc:sldMkLst>
      </pc:sldChg>
      <pc:sldChg chg="del">
        <pc:chgData name="Orlando Marley Filho" userId="db0f27c2ee340672" providerId="LiveId" clId="{81532500-49BA-4682-B327-EE3128D28F3C}" dt="2024-07-31T01:27:14.464" v="19" actId="47"/>
        <pc:sldMkLst>
          <pc:docMk/>
          <pc:sldMk cId="2079545273" sldId="467"/>
        </pc:sldMkLst>
      </pc:sldChg>
      <pc:sldChg chg="del">
        <pc:chgData name="Orlando Marley Filho" userId="db0f27c2ee340672" providerId="LiveId" clId="{81532500-49BA-4682-B327-EE3128D28F3C}" dt="2024-07-31T01:27:14.464" v="19" actId="47"/>
        <pc:sldMkLst>
          <pc:docMk/>
          <pc:sldMk cId="3464768426" sldId="468"/>
        </pc:sldMkLst>
      </pc:sldChg>
      <pc:sldChg chg="del">
        <pc:chgData name="Orlando Marley Filho" userId="db0f27c2ee340672" providerId="LiveId" clId="{81532500-49BA-4682-B327-EE3128D28F3C}" dt="2024-07-31T01:27:14.464" v="19" actId="47"/>
        <pc:sldMkLst>
          <pc:docMk/>
          <pc:sldMk cId="427490179" sldId="469"/>
        </pc:sldMkLst>
      </pc:sldChg>
      <pc:sldChg chg="del">
        <pc:chgData name="Orlando Marley Filho" userId="db0f27c2ee340672" providerId="LiveId" clId="{81532500-49BA-4682-B327-EE3128D28F3C}" dt="2024-07-31T01:27:14.464" v="19" actId="47"/>
        <pc:sldMkLst>
          <pc:docMk/>
          <pc:sldMk cId="4007912924" sldId="472"/>
        </pc:sldMkLst>
      </pc:sldChg>
      <pc:sldChg chg="del">
        <pc:chgData name="Orlando Marley Filho" userId="db0f27c2ee340672" providerId="LiveId" clId="{81532500-49BA-4682-B327-EE3128D28F3C}" dt="2024-07-31T01:27:14.464" v="19" actId="47"/>
        <pc:sldMkLst>
          <pc:docMk/>
          <pc:sldMk cId="1930548647" sldId="473"/>
        </pc:sldMkLst>
      </pc:sldChg>
      <pc:sldChg chg="del">
        <pc:chgData name="Orlando Marley Filho" userId="db0f27c2ee340672" providerId="LiveId" clId="{81532500-49BA-4682-B327-EE3128D28F3C}" dt="2024-07-31T01:27:14.464" v="19" actId="47"/>
        <pc:sldMkLst>
          <pc:docMk/>
          <pc:sldMk cId="2823335708" sldId="474"/>
        </pc:sldMkLst>
      </pc:sldChg>
      <pc:sldChg chg="del">
        <pc:chgData name="Orlando Marley Filho" userId="db0f27c2ee340672" providerId="LiveId" clId="{81532500-49BA-4682-B327-EE3128D28F3C}" dt="2024-07-31T01:27:14.464" v="19" actId="47"/>
        <pc:sldMkLst>
          <pc:docMk/>
          <pc:sldMk cId="3679361352" sldId="475"/>
        </pc:sldMkLst>
      </pc:sldChg>
      <pc:sldChg chg="modNotesTx">
        <pc:chgData name="Orlando Marley Filho" userId="db0f27c2ee340672" providerId="LiveId" clId="{81532500-49BA-4682-B327-EE3128D28F3C}" dt="2024-08-02T22:26:50.259" v="290"/>
        <pc:sldMkLst>
          <pc:docMk/>
          <pc:sldMk cId="1788916194" sldId="481"/>
        </pc:sldMkLst>
      </pc:sldChg>
      <pc:sldChg chg="modNotesTx">
        <pc:chgData name="Orlando Marley Filho" userId="db0f27c2ee340672" providerId="LiveId" clId="{81532500-49BA-4682-B327-EE3128D28F3C}" dt="2024-08-02T22:24:14.641" v="266" actId="6549"/>
        <pc:sldMkLst>
          <pc:docMk/>
          <pc:sldMk cId="1400152774" sldId="482"/>
        </pc:sldMkLst>
      </pc:sldChg>
      <pc:sldChg chg="del">
        <pc:chgData name="Orlando Marley Filho" userId="db0f27c2ee340672" providerId="LiveId" clId="{81532500-49BA-4682-B327-EE3128D28F3C}" dt="2024-07-31T01:25:46.079" v="0" actId="47"/>
        <pc:sldMkLst>
          <pc:docMk/>
          <pc:sldMk cId="2791019723" sldId="508"/>
        </pc:sldMkLst>
      </pc:sldChg>
      <pc:sldChg chg="del">
        <pc:chgData name="Orlando Marley Filho" userId="db0f27c2ee340672" providerId="LiveId" clId="{81532500-49BA-4682-B327-EE3128D28F3C}" dt="2024-07-31T01:25:46.079" v="0" actId="47"/>
        <pc:sldMkLst>
          <pc:docMk/>
          <pc:sldMk cId="2907583721" sldId="509"/>
        </pc:sldMkLst>
      </pc:sldChg>
      <pc:sldChg chg="del">
        <pc:chgData name="Orlando Marley Filho" userId="db0f27c2ee340672" providerId="LiveId" clId="{81532500-49BA-4682-B327-EE3128D28F3C}" dt="2024-07-31T01:25:46.079" v="0" actId="47"/>
        <pc:sldMkLst>
          <pc:docMk/>
          <pc:sldMk cId="198288509" sldId="510"/>
        </pc:sldMkLst>
      </pc:sldChg>
      <pc:sldChg chg="del">
        <pc:chgData name="Orlando Marley Filho" userId="db0f27c2ee340672" providerId="LiveId" clId="{81532500-49BA-4682-B327-EE3128D28F3C}" dt="2024-07-31T01:25:46.079" v="0" actId="47"/>
        <pc:sldMkLst>
          <pc:docMk/>
          <pc:sldMk cId="3325229791" sldId="511"/>
        </pc:sldMkLst>
      </pc:sldChg>
      <pc:sldChg chg="del">
        <pc:chgData name="Orlando Marley Filho" userId="db0f27c2ee340672" providerId="LiveId" clId="{81532500-49BA-4682-B327-EE3128D28F3C}" dt="2024-07-31T01:27:14.464" v="19" actId="47"/>
        <pc:sldMkLst>
          <pc:docMk/>
          <pc:sldMk cId="580770780" sldId="513"/>
        </pc:sldMkLst>
      </pc:sldChg>
      <pc:sldChg chg="del">
        <pc:chgData name="Orlando Marley Filho" userId="db0f27c2ee340672" providerId="LiveId" clId="{81532500-49BA-4682-B327-EE3128D28F3C}" dt="2024-07-31T01:27:14.464" v="19" actId="47"/>
        <pc:sldMkLst>
          <pc:docMk/>
          <pc:sldMk cId="2611717187" sldId="514"/>
        </pc:sldMkLst>
      </pc:sldChg>
      <pc:sldChg chg="del">
        <pc:chgData name="Orlando Marley Filho" userId="db0f27c2ee340672" providerId="LiveId" clId="{81532500-49BA-4682-B327-EE3128D28F3C}" dt="2024-07-31T01:27:14.464" v="19" actId="47"/>
        <pc:sldMkLst>
          <pc:docMk/>
          <pc:sldMk cId="2130466519" sldId="516"/>
        </pc:sldMkLst>
      </pc:sldChg>
      <pc:sldChg chg="del">
        <pc:chgData name="Orlando Marley Filho" userId="db0f27c2ee340672" providerId="LiveId" clId="{81532500-49BA-4682-B327-EE3128D28F3C}" dt="2024-07-31T01:25:46.079" v="0" actId="47"/>
        <pc:sldMkLst>
          <pc:docMk/>
          <pc:sldMk cId="1447064621" sldId="517"/>
        </pc:sldMkLst>
      </pc:sldChg>
      <pc:sldChg chg="del">
        <pc:chgData name="Orlando Marley Filho" userId="db0f27c2ee340672" providerId="LiveId" clId="{81532500-49BA-4682-B327-EE3128D28F3C}" dt="2024-07-31T01:25:46.079" v="0" actId="47"/>
        <pc:sldMkLst>
          <pc:docMk/>
          <pc:sldMk cId="2369264300" sldId="520"/>
        </pc:sldMkLst>
      </pc:sldChg>
      <pc:sldChg chg="del">
        <pc:chgData name="Orlando Marley Filho" userId="db0f27c2ee340672" providerId="LiveId" clId="{81532500-49BA-4682-B327-EE3128D28F3C}" dt="2024-07-31T01:25:46.079" v="0" actId="47"/>
        <pc:sldMkLst>
          <pc:docMk/>
          <pc:sldMk cId="3437766533" sldId="523"/>
        </pc:sldMkLst>
      </pc:sldChg>
      <pc:sldChg chg="del">
        <pc:chgData name="Orlando Marley Filho" userId="db0f27c2ee340672" providerId="LiveId" clId="{81532500-49BA-4682-B327-EE3128D28F3C}" dt="2024-07-31T01:25:46.079" v="0" actId="47"/>
        <pc:sldMkLst>
          <pc:docMk/>
          <pc:sldMk cId="2147088101" sldId="524"/>
        </pc:sldMkLst>
      </pc:sldChg>
      <pc:sldChg chg="del">
        <pc:chgData name="Orlando Marley Filho" userId="db0f27c2ee340672" providerId="LiveId" clId="{81532500-49BA-4682-B327-EE3128D28F3C}" dt="2024-07-31T01:25:46.079" v="0" actId="47"/>
        <pc:sldMkLst>
          <pc:docMk/>
          <pc:sldMk cId="808554615" sldId="525"/>
        </pc:sldMkLst>
      </pc:sldChg>
      <pc:sldChg chg="del">
        <pc:chgData name="Orlando Marley Filho" userId="db0f27c2ee340672" providerId="LiveId" clId="{81532500-49BA-4682-B327-EE3128D28F3C}" dt="2024-07-31T01:25:46.079" v="0" actId="47"/>
        <pc:sldMkLst>
          <pc:docMk/>
          <pc:sldMk cId="3419681850" sldId="526"/>
        </pc:sldMkLst>
      </pc:sldChg>
      <pc:sldChg chg="del">
        <pc:chgData name="Orlando Marley Filho" userId="db0f27c2ee340672" providerId="LiveId" clId="{81532500-49BA-4682-B327-EE3128D28F3C}" dt="2024-07-31T01:26:26.890" v="12" actId="47"/>
        <pc:sldMkLst>
          <pc:docMk/>
          <pc:sldMk cId="2128085343" sldId="527"/>
        </pc:sldMkLst>
      </pc:sldChg>
      <pc:sldChg chg="del">
        <pc:chgData name="Orlando Marley Filho" userId="db0f27c2ee340672" providerId="LiveId" clId="{81532500-49BA-4682-B327-EE3128D28F3C}" dt="2024-07-31T01:26:26.890" v="12" actId="47"/>
        <pc:sldMkLst>
          <pc:docMk/>
          <pc:sldMk cId="1912131546" sldId="529"/>
        </pc:sldMkLst>
      </pc:sldChg>
      <pc:sldChg chg="del">
        <pc:chgData name="Orlando Marley Filho" userId="db0f27c2ee340672" providerId="LiveId" clId="{81532500-49BA-4682-B327-EE3128D28F3C}" dt="2024-07-31T01:26:26.890" v="12" actId="47"/>
        <pc:sldMkLst>
          <pc:docMk/>
          <pc:sldMk cId="2725699609" sldId="531"/>
        </pc:sldMkLst>
      </pc:sldChg>
      <pc:sldChg chg="del">
        <pc:chgData name="Orlando Marley Filho" userId="db0f27c2ee340672" providerId="LiveId" clId="{81532500-49BA-4682-B327-EE3128D28F3C}" dt="2024-07-31T01:26:26.890" v="12" actId="47"/>
        <pc:sldMkLst>
          <pc:docMk/>
          <pc:sldMk cId="3370205667" sldId="533"/>
        </pc:sldMkLst>
      </pc:sldChg>
      <pc:sldChg chg="del">
        <pc:chgData name="Orlando Marley Filho" userId="db0f27c2ee340672" providerId="LiveId" clId="{81532500-49BA-4682-B327-EE3128D28F3C}" dt="2024-07-31T01:26:26.890" v="12" actId="47"/>
        <pc:sldMkLst>
          <pc:docMk/>
          <pc:sldMk cId="3120797018" sldId="534"/>
        </pc:sldMkLst>
      </pc:sldChg>
      <pc:sldChg chg="del">
        <pc:chgData name="Orlando Marley Filho" userId="db0f27c2ee340672" providerId="LiveId" clId="{81532500-49BA-4682-B327-EE3128D28F3C}" dt="2024-07-31T01:25:46.079" v="0" actId="47"/>
        <pc:sldMkLst>
          <pc:docMk/>
          <pc:sldMk cId="2006879340" sldId="535"/>
        </pc:sldMkLst>
      </pc:sldChg>
      <pc:sldChg chg="del">
        <pc:chgData name="Orlando Marley Filho" userId="db0f27c2ee340672" providerId="LiveId" clId="{81532500-49BA-4682-B327-EE3128D28F3C}" dt="2024-07-31T01:25:46.079" v="0" actId="47"/>
        <pc:sldMkLst>
          <pc:docMk/>
          <pc:sldMk cId="2862581232" sldId="536"/>
        </pc:sldMkLst>
      </pc:sldChg>
      <pc:sldChg chg="del">
        <pc:chgData name="Orlando Marley Filho" userId="db0f27c2ee340672" providerId="LiveId" clId="{81532500-49BA-4682-B327-EE3128D28F3C}" dt="2024-07-31T01:25:46.079" v="0" actId="47"/>
        <pc:sldMkLst>
          <pc:docMk/>
          <pc:sldMk cId="2809523380" sldId="537"/>
        </pc:sldMkLst>
      </pc:sldChg>
      <pc:sldChg chg="del">
        <pc:chgData name="Orlando Marley Filho" userId="db0f27c2ee340672" providerId="LiveId" clId="{81532500-49BA-4682-B327-EE3128D28F3C}" dt="2024-07-31T01:25:46.079" v="0" actId="47"/>
        <pc:sldMkLst>
          <pc:docMk/>
          <pc:sldMk cId="3484624744" sldId="539"/>
        </pc:sldMkLst>
      </pc:sldChg>
      <pc:sldChg chg="del">
        <pc:chgData name="Orlando Marley Filho" userId="db0f27c2ee340672" providerId="LiveId" clId="{81532500-49BA-4682-B327-EE3128D28F3C}" dt="2024-07-31T01:25:46.079" v="0" actId="47"/>
        <pc:sldMkLst>
          <pc:docMk/>
          <pc:sldMk cId="2520771536" sldId="540"/>
        </pc:sldMkLst>
      </pc:sldChg>
      <pc:sldChg chg="del">
        <pc:chgData name="Orlando Marley Filho" userId="db0f27c2ee340672" providerId="LiveId" clId="{81532500-49BA-4682-B327-EE3128D28F3C}" dt="2024-07-31T01:26:28.477" v="13" actId="47"/>
        <pc:sldMkLst>
          <pc:docMk/>
          <pc:sldMk cId="85800863" sldId="541"/>
        </pc:sldMkLst>
      </pc:sldChg>
      <pc:sldChg chg="modNotesTx">
        <pc:chgData name="Orlando Marley Filho" userId="db0f27c2ee340672" providerId="LiveId" clId="{81532500-49BA-4682-B327-EE3128D28F3C}" dt="2024-08-02T22:24:29.560" v="270" actId="6549"/>
        <pc:sldMkLst>
          <pc:docMk/>
          <pc:sldMk cId="3872891111" sldId="546"/>
        </pc:sldMkLst>
      </pc:sldChg>
      <pc:sldChg chg="modNotesTx">
        <pc:chgData name="Orlando Marley Filho" userId="db0f27c2ee340672" providerId="LiveId" clId="{81532500-49BA-4682-B327-EE3128D28F3C}" dt="2024-08-02T22:24:45.922" v="272" actId="6549"/>
        <pc:sldMkLst>
          <pc:docMk/>
          <pc:sldMk cId="3396722051" sldId="547"/>
        </pc:sldMkLst>
      </pc:sldChg>
      <pc:sldChg chg="modNotesTx">
        <pc:chgData name="Orlando Marley Filho" userId="db0f27c2ee340672" providerId="LiveId" clId="{81532500-49BA-4682-B327-EE3128D28F3C}" dt="2024-08-02T22:24:32.284" v="271" actId="6549"/>
        <pc:sldMkLst>
          <pc:docMk/>
          <pc:sldMk cId="572382936" sldId="549"/>
        </pc:sldMkLst>
      </pc:sldChg>
      <pc:sldChg chg="add del">
        <pc:chgData name="Orlando Marley Filho" userId="db0f27c2ee340672" providerId="LiveId" clId="{81532500-49BA-4682-B327-EE3128D28F3C}" dt="2024-07-31T19:49:15.858" v="112" actId="18676"/>
        <pc:sldMkLst>
          <pc:docMk/>
          <pc:sldMk cId="2571758367" sldId="550"/>
        </pc:sldMkLst>
      </pc:sldChg>
      <pc:sldChg chg="add del">
        <pc:chgData name="Orlando Marley Filho" userId="db0f27c2ee340672" providerId="LiveId" clId="{81532500-49BA-4682-B327-EE3128D28F3C}" dt="2024-07-31T19:49:15.858" v="112" actId="18676"/>
        <pc:sldMkLst>
          <pc:docMk/>
          <pc:sldMk cId="3793277858" sldId="551"/>
        </pc:sldMkLst>
      </pc:sldChg>
      <pc:sldChg chg="add del">
        <pc:chgData name="Orlando Marley Filho" userId="db0f27c2ee340672" providerId="LiveId" clId="{81532500-49BA-4682-B327-EE3128D28F3C}" dt="2024-07-31T19:49:15.858" v="112" actId="18676"/>
        <pc:sldMkLst>
          <pc:docMk/>
          <pc:sldMk cId="2646251984" sldId="552"/>
        </pc:sldMkLst>
      </pc:sldChg>
      <pc:sldChg chg="add del">
        <pc:chgData name="Orlando Marley Filho" userId="db0f27c2ee340672" providerId="LiveId" clId="{81532500-49BA-4682-B327-EE3128D28F3C}" dt="2024-07-31T19:49:15.858" v="112" actId="18676"/>
        <pc:sldMkLst>
          <pc:docMk/>
          <pc:sldMk cId="1037916849" sldId="553"/>
        </pc:sldMkLst>
      </pc:sldChg>
      <pc:sldChg chg="add del">
        <pc:chgData name="Orlando Marley Filho" userId="db0f27c2ee340672" providerId="LiveId" clId="{81532500-49BA-4682-B327-EE3128D28F3C}" dt="2024-07-31T19:49:15.858" v="112" actId="18676"/>
        <pc:sldMkLst>
          <pc:docMk/>
          <pc:sldMk cId="2094583424" sldId="554"/>
        </pc:sldMkLst>
      </pc:sldChg>
      <pc:sldChg chg="add del">
        <pc:chgData name="Orlando Marley Filho" userId="db0f27c2ee340672" providerId="LiveId" clId="{81532500-49BA-4682-B327-EE3128D28F3C}" dt="2024-07-31T19:49:15.858" v="112" actId="18676"/>
        <pc:sldMkLst>
          <pc:docMk/>
          <pc:sldMk cId="2854850429" sldId="555"/>
        </pc:sldMkLst>
      </pc:sldChg>
      <pc:sldChg chg="add del">
        <pc:chgData name="Orlando Marley Filho" userId="db0f27c2ee340672" providerId="LiveId" clId="{81532500-49BA-4682-B327-EE3128D28F3C}" dt="2024-07-31T19:49:15.858" v="112" actId="18676"/>
        <pc:sldMkLst>
          <pc:docMk/>
          <pc:sldMk cId="916783861" sldId="556"/>
        </pc:sldMkLst>
      </pc:sldChg>
      <pc:sldChg chg="add del">
        <pc:chgData name="Orlando Marley Filho" userId="db0f27c2ee340672" providerId="LiveId" clId="{81532500-49BA-4682-B327-EE3128D28F3C}" dt="2024-07-31T19:49:15.858" v="112" actId="18676"/>
        <pc:sldMkLst>
          <pc:docMk/>
          <pc:sldMk cId="3980341545" sldId="564"/>
        </pc:sldMkLst>
      </pc:sldChg>
      <pc:sldChg chg="add del modAnim">
        <pc:chgData name="Orlando Marley Filho" userId="db0f27c2ee340672" providerId="LiveId" clId="{81532500-49BA-4682-B327-EE3128D28F3C}" dt="2024-07-31T21:50:15.366" v="222"/>
        <pc:sldMkLst>
          <pc:docMk/>
          <pc:sldMk cId="2509989993" sldId="565"/>
        </pc:sldMkLst>
      </pc:sldChg>
      <pc:sldChg chg="add del modNotesTx">
        <pc:chgData name="Orlando Marley Filho" userId="db0f27c2ee340672" providerId="LiveId" clId="{81532500-49BA-4682-B327-EE3128D28F3C}" dt="2024-08-02T22:25:07.586" v="274" actId="6549"/>
        <pc:sldMkLst>
          <pc:docMk/>
          <pc:sldMk cId="721486161" sldId="566"/>
        </pc:sldMkLst>
      </pc:sldChg>
      <pc:sldChg chg="delSp add del mod">
        <pc:chgData name="Orlando Marley Filho" userId="db0f27c2ee340672" providerId="LiveId" clId="{81532500-49BA-4682-B327-EE3128D28F3C}" dt="2024-07-31T21:51:54.399" v="228" actId="478"/>
        <pc:sldMkLst>
          <pc:docMk/>
          <pc:sldMk cId="3063097247" sldId="567"/>
        </pc:sldMkLst>
        <pc:spChg chg="del">
          <ac:chgData name="Orlando Marley Filho" userId="db0f27c2ee340672" providerId="LiveId" clId="{81532500-49BA-4682-B327-EE3128D28F3C}" dt="2024-07-31T21:51:54.399" v="228" actId="478"/>
          <ac:spMkLst>
            <pc:docMk/>
            <pc:sldMk cId="3063097247" sldId="567"/>
            <ac:spMk id="3" creationId="{954197E1-975F-93B7-B8B1-F057F85A84FE}"/>
          </ac:spMkLst>
        </pc:spChg>
      </pc:sldChg>
      <pc:sldChg chg="add del modAnim">
        <pc:chgData name="Orlando Marley Filho" userId="db0f27c2ee340672" providerId="LiveId" clId="{81532500-49BA-4682-B327-EE3128D28F3C}" dt="2024-07-31T21:51:20.694" v="227"/>
        <pc:sldMkLst>
          <pc:docMk/>
          <pc:sldMk cId="3328052854" sldId="572"/>
        </pc:sldMkLst>
      </pc:sldChg>
      <pc:sldChg chg="add del modAnim">
        <pc:chgData name="Orlando Marley Filho" userId="db0f27c2ee340672" providerId="LiveId" clId="{81532500-49BA-4682-B327-EE3128D28F3C}" dt="2024-07-31T21:52:01.392" v="230"/>
        <pc:sldMkLst>
          <pc:docMk/>
          <pc:sldMk cId="2262708092" sldId="574"/>
        </pc:sldMkLst>
      </pc:sldChg>
      <pc:sldChg chg="delSp add del modAnim modNotesTx">
        <pc:chgData name="Orlando Marley Filho" userId="db0f27c2ee340672" providerId="LiveId" clId="{81532500-49BA-4682-B327-EE3128D28F3C}" dt="2024-08-02T22:27:18.270" v="294" actId="6549"/>
        <pc:sldMkLst>
          <pc:docMk/>
          <pc:sldMk cId="2297795425" sldId="577"/>
        </pc:sldMkLst>
        <pc:spChg chg="del">
          <ac:chgData name="Orlando Marley Filho" userId="db0f27c2ee340672" providerId="LiveId" clId="{81532500-49BA-4682-B327-EE3128D28F3C}" dt="2024-07-31T21:52:24.999" v="233" actId="478"/>
          <ac:spMkLst>
            <pc:docMk/>
            <pc:sldMk cId="2297795425" sldId="577"/>
            <ac:spMk id="16" creationId="{ECABF8FF-DFE0-4E9F-8267-A1C3ADD4F178}"/>
          </ac:spMkLst>
        </pc:spChg>
        <pc:spChg chg="del">
          <ac:chgData name="Orlando Marley Filho" userId="db0f27c2ee340672" providerId="LiveId" clId="{81532500-49BA-4682-B327-EE3128D28F3C}" dt="2024-07-31T21:52:24.999" v="233" actId="478"/>
          <ac:spMkLst>
            <pc:docMk/>
            <pc:sldMk cId="2297795425" sldId="577"/>
            <ac:spMk id="18" creationId="{9AAF8A45-8AAE-4C39-A816-BCE08C351C37}"/>
          </ac:spMkLst>
        </pc:spChg>
        <pc:grpChg chg="del">
          <ac:chgData name="Orlando Marley Filho" userId="db0f27c2ee340672" providerId="LiveId" clId="{81532500-49BA-4682-B327-EE3128D28F3C}" dt="2024-07-31T21:52:24.999" v="233" actId="478"/>
          <ac:grpSpMkLst>
            <pc:docMk/>
            <pc:sldMk cId="2297795425" sldId="577"/>
            <ac:grpSpMk id="20" creationId="{09D8D7E2-BFEC-AA06-AF74-7B63D4D30527}"/>
          </ac:grpSpMkLst>
        </pc:grpChg>
        <pc:picChg chg="del">
          <ac:chgData name="Orlando Marley Filho" userId="db0f27c2ee340672" providerId="LiveId" clId="{81532500-49BA-4682-B327-EE3128D28F3C}" dt="2024-07-31T21:52:24.999" v="233" actId="478"/>
          <ac:picMkLst>
            <pc:docMk/>
            <pc:sldMk cId="2297795425" sldId="577"/>
            <ac:picMk id="15" creationId="{9683603A-F28D-412C-BB78-0A17EC4C5A36}"/>
          </ac:picMkLst>
        </pc:picChg>
        <pc:picChg chg="del">
          <ac:chgData name="Orlando Marley Filho" userId="db0f27c2ee340672" providerId="LiveId" clId="{81532500-49BA-4682-B327-EE3128D28F3C}" dt="2024-07-31T21:52:24.999" v="233" actId="478"/>
          <ac:picMkLst>
            <pc:docMk/>
            <pc:sldMk cId="2297795425" sldId="577"/>
            <ac:picMk id="17" creationId="{F64F39F0-2A68-441A-942F-AE57CA843B97}"/>
          </ac:picMkLst>
        </pc:picChg>
        <pc:picChg chg="del">
          <ac:chgData name="Orlando Marley Filho" userId="db0f27c2ee340672" providerId="LiveId" clId="{81532500-49BA-4682-B327-EE3128D28F3C}" dt="2024-07-31T21:52:24.999" v="233" actId="478"/>
          <ac:picMkLst>
            <pc:docMk/>
            <pc:sldMk cId="2297795425" sldId="577"/>
            <ac:picMk id="1026" creationId="{3E48BF24-367B-E0CC-8DCB-DAEA452B0C48}"/>
          </ac:picMkLst>
        </pc:picChg>
      </pc:sldChg>
      <pc:sldChg chg="add del">
        <pc:chgData name="Orlando Marley Filho" userId="db0f27c2ee340672" providerId="LiveId" clId="{81532500-49BA-4682-B327-EE3128D28F3C}" dt="2024-07-31T19:49:15.858" v="112" actId="18676"/>
        <pc:sldMkLst>
          <pc:docMk/>
          <pc:sldMk cId="1772886933" sldId="578"/>
        </pc:sldMkLst>
      </pc:sldChg>
      <pc:sldChg chg="add del mod modAnim modShow modNotesTx">
        <pc:chgData name="Orlando Marley Filho" userId="db0f27c2ee340672" providerId="LiveId" clId="{81532500-49BA-4682-B327-EE3128D28F3C}" dt="2024-08-02T22:25:36.971" v="276" actId="6549"/>
        <pc:sldMkLst>
          <pc:docMk/>
          <pc:sldMk cId="3347350925" sldId="579"/>
        </pc:sldMkLst>
      </pc:sldChg>
      <pc:sldChg chg="add del modNotesTx">
        <pc:chgData name="Orlando Marley Filho" userId="db0f27c2ee340672" providerId="LiveId" clId="{81532500-49BA-4682-B327-EE3128D28F3C}" dt="2024-08-02T22:25:24.800" v="275" actId="6549"/>
        <pc:sldMkLst>
          <pc:docMk/>
          <pc:sldMk cId="2669847602" sldId="580"/>
        </pc:sldMkLst>
      </pc:sldChg>
      <pc:sldChg chg="add del mod modShow modNotesTx">
        <pc:chgData name="Orlando Marley Filho" userId="db0f27c2ee340672" providerId="LiveId" clId="{81532500-49BA-4682-B327-EE3128D28F3C}" dt="2024-07-31T22:03:55.065" v="257" actId="729"/>
        <pc:sldMkLst>
          <pc:docMk/>
          <pc:sldMk cId="2044019876" sldId="582"/>
        </pc:sldMkLst>
      </pc:sldChg>
      <pc:sldChg chg="del">
        <pc:chgData name="Orlando Marley Filho" userId="db0f27c2ee340672" providerId="LiveId" clId="{81532500-49BA-4682-B327-EE3128D28F3C}" dt="2024-07-31T01:26:28.477" v="13" actId="47"/>
        <pc:sldMkLst>
          <pc:docMk/>
          <pc:sldMk cId="3377974019" sldId="584"/>
        </pc:sldMkLst>
      </pc:sldChg>
      <pc:sldChg chg="del">
        <pc:chgData name="Orlando Marley Filho" userId="db0f27c2ee340672" providerId="LiveId" clId="{81532500-49BA-4682-B327-EE3128D28F3C}" dt="2024-07-31T01:26:28.477" v="13" actId="47"/>
        <pc:sldMkLst>
          <pc:docMk/>
          <pc:sldMk cId="1011519431" sldId="585"/>
        </pc:sldMkLst>
      </pc:sldChg>
      <pc:sldChg chg="del">
        <pc:chgData name="Orlando Marley Filho" userId="db0f27c2ee340672" providerId="LiveId" clId="{81532500-49BA-4682-B327-EE3128D28F3C}" dt="2024-07-31T01:26:28.477" v="13" actId="47"/>
        <pc:sldMkLst>
          <pc:docMk/>
          <pc:sldMk cId="2251205619" sldId="586"/>
        </pc:sldMkLst>
      </pc:sldChg>
      <pc:sldChg chg="del">
        <pc:chgData name="Orlando Marley Filho" userId="db0f27c2ee340672" providerId="LiveId" clId="{81532500-49BA-4682-B327-EE3128D28F3C}" dt="2024-07-31T01:26:28.477" v="13" actId="47"/>
        <pc:sldMkLst>
          <pc:docMk/>
          <pc:sldMk cId="2913265851" sldId="590"/>
        </pc:sldMkLst>
      </pc:sldChg>
      <pc:sldChg chg="del">
        <pc:chgData name="Orlando Marley Filho" userId="db0f27c2ee340672" providerId="LiveId" clId="{81532500-49BA-4682-B327-EE3128D28F3C}" dt="2024-07-31T01:26:28.477" v="13" actId="47"/>
        <pc:sldMkLst>
          <pc:docMk/>
          <pc:sldMk cId="4237122568" sldId="591"/>
        </pc:sldMkLst>
      </pc:sldChg>
      <pc:sldChg chg="del">
        <pc:chgData name="Orlando Marley Filho" userId="db0f27c2ee340672" providerId="LiveId" clId="{81532500-49BA-4682-B327-EE3128D28F3C}" dt="2024-07-31T01:26:28.477" v="13" actId="47"/>
        <pc:sldMkLst>
          <pc:docMk/>
          <pc:sldMk cId="911812098" sldId="592"/>
        </pc:sldMkLst>
      </pc:sldChg>
      <pc:sldChg chg="del">
        <pc:chgData name="Orlando Marley Filho" userId="db0f27c2ee340672" providerId="LiveId" clId="{81532500-49BA-4682-B327-EE3128D28F3C}" dt="2024-07-31T01:26:28.477" v="13" actId="47"/>
        <pc:sldMkLst>
          <pc:docMk/>
          <pc:sldMk cId="2973634455" sldId="593"/>
        </pc:sldMkLst>
      </pc:sldChg>
      <pc:sldChg chg="del">
        <pc:chgData name="Orlando Marley Filho" userId="db0f27c2ee340672" providerId="LiveId" clId="{81532500-49BA-4682-B327-EE3128D28F3C}" dt="2024-07-31T01:26:28.477" v="13" actId="47"/>
        <pc:sldMkLst>
          <pc:docMk/>
          <pc:sldMk cId="2521775591" sldId="594"/>
        </pc:sldMkLst>
      </pc:sldChg>
      <pc:sldChg chg="del">
        <pc:chgData name="Orlando Marley Filho" userId="db0f27c2ee340672" providerId="LiveId" clId="{81532500-49BA-4682-B327-EE3128D28F3C}" dt="2024-07-31T01:26:28.477" v="13" actId="47"/>
        <pc:sldMkLst>
          <pc:docMk/>
          <pc:sldMk cId="3948009476" sldId="598"/>
        </pc:sldMkLst>
      </pc:sldChg>
      <pc:sldChg chg="del">
        <pc:chgData name="Orlando Marley Filho" userId="db0f27c2ee340672" providerId="LiveId" clId="{81532500-49BA-4682-B327-EE3128D28F3C}" dt="2024-07-31T01:26:28.477" v="13" actId="47"/>
        <pc:sldMkLst>
          <pc:docMk/>
          <pc:sldMk cId="1501953070" sldId="599"/>
        </pc:sldMkLst>
      </pc:sldChg>
      <pc:sldChg chg="del">
        <pc:chgData name="Orlando Marley Filho" userId="db0f27c2ee340672" providerId="LiveId" clId="{81532500-49BA-4682-B327-EE3128D28F3C}" dt="2024-07-31T01:26:28.477" v="13" actId="47"/>
        <pc:sldMkLst>
          <pc:docMk/>
          <pc:sldMk cId="1399778833" sldId="601"/>
        </pc:sldMkLst>
      </pc:sldChg>
      <pc:sldChg chg="del">
        <pc:chgData name="Orlando Marley Filho" userId="db0f27c2ee340672" providerId="LiveId" clId="{81532500-49BA-4682-B327-EE3128D28F3C}" dt="2024-07-31T01:26:28.477" v="13" actId="47"/>
        <pc:sldMkLst>
          <pc:docMk/>
          <pc:sldMk cId="3131373882" sldId="602"/>
        </pc:sldMkLst>
      </pc:sldChg>
      <pc:sldChg chg="del">
        <pc:chgData name="Orlando Marley Filho" userId="db0f27c2ee340672" providerId="LiveId" clId="{81532500-49BA-4682-B327-EE3128D28F3C}" dt="2024-07-31T01:26:28.477" v="13" actId="47"/>
        <pc:sldMkLst>
          <pc:docMk/>
          <pc:sldMk cId="1106061820" sldId="603"/>
        </pc:sldMkLst>
      </pc:sldChg>
      <pc:sldChg chg="del">
        <pc:chgData name="Orlando Marley Filho" userId="db0f27c2ee340672" providerId="LiveId" clId="{81532500-49BA-4682-B327-EE3128D28F3C}" dt="2024-07-31T01:26:28.477" v="13" actId="47"/>
        <pc:sldMkLst>
          <pc:docMk/>
          <pc:sldMk cId="2539758732" sldId="605"/>
        </pc:sldMkLst>
      </pc:sldChg>
      <pc:sldChg chg="del">
        <pc:chgData name="Orlando Marley Filho" userId="db0f27c2ee340672" providerId="LiveId" clId="{81532500-49BA-4682-B327-EE3128D28F3C}" dt="2024-07-31T01:26:28.477" v="13" actId="47"/>
        <pc:sldMkLst>
          <pc:docMk/>
          <pc:sldMk cId="198706153" sldId="606"/>
        </pc:sldMkLst>
      </pc:sldChg>
      <pc:sldChg chg="del">
        <pc:chgData name="Orlando Marley Filho" userId="db0f27c2ee340672" providerId="LiveId" clId="{81532500-49BA-4682-B327-EE3128D28F3C}" dt="2024-07-31T01:26:28.477" v="13" actId="47"/>
        <pc:sldMkLst>
          <pc:docMk/>
          <pc:sldMk cId="443224907" sldId="607"/>
        </pc:sldMkLst>
      </pc:sldChg>
      <pc:sldChg chg="del">
        <pc:chgData name="Orlando Marley Filho" userId="db0f27c2ee340672" providerId="LiveId" clId="{81532500-49BA-4682-B327-EE3128D28F3C}" dt="2024-07-31T01:26:28.477" v="13" actId="47"/>
        <pc:sldMkLst>
          <pc:docMk/>
          <pc:sldMk cId="2056831264" sldId="608"/>
        </pc:sldMkLst>
      </pc:sldChg>
      <pc:sldChg chg="del">
        <pc:chgData name="Orlando Marley Filho" userId="db0f27c2ee340672" providerId="LiveId" clId="{81532500-49BA-4682-B327-EE3128D28F3C}" dt="2024-07-31T01:26:28.477" v="13" actId="47"/>
        <pc:sldMkLst>
          <pc:docMk/>
          <pc:sldMk cId="898922095" sldId="609"/>
        </pc:sldMkLst>
      </pc:sldChg>
      <pc:sldChg chg="del">
        <pc:chgData name="Orlando Marley Filho" userId="db0f27c2ee340672" providerId="LiveId" clId="{81532500-49BA-4682-B327-EE3128D28F3C}" dt="2024-07-31T01:26:28.477" v="13" actId="47"/>
        <pc:sldMkLst>
          <pc:docMk/>
          <pc:sldMk cId="1276156962" sldId="612"/>
        </pc:sldMkLst>
      </pc:sldChg>
      <pc:sldChg chg="del">
        <pc:chgData name="Orlando Marley Filho" userId="db0f27c2ee340672" providerId="LiveId" clId="{81532500-49BA-4682-B327-EE3128D28F3C}" dt="2024-07-31T01:26:28.477" v="13" actId="47"/>
        <pc:sldMkLst>
          <pc:docMk/>
          <pc:sldMk cId="462758255" sldId="613"/>
        </pc:sldMkLst>
      </pc:sldChg>
      <pc:sldChg chg="del">
        <pc:chgData name="Orlando Marley Filho" userId="db0f27c2ee340672" providerId="LiveId" clId="{81532500-49BA-4682-B327-EE3128D28F3C}" dt="2024-07-31T01:26:28.477" v="13" actId="47"/>
        <pc:sldMkLst>
          <pc:docMk/>
          <pc:sldMk cId="1170181598" sldId="614"/>
        </pc:sldMkLst>
      </pc:sldChg>
      <pc:sldChg chg="del">
        <pc:chgData name="Orlando Marley Filho" userId="db0f27c2ee340672" providerId="LiveId" clId="{81532500-49BA-4682-B327-EE3128D28F3C}" dt="2024-07-31T01:26:28.477" v="13" actId="47"/>
        <pc:sldMkLst>
          <pc:docMk/>
          <pc:sldMk cId="181958378" sldId="615"/>
        </pc:sldMkLst>
      </pc:sldChg>
      <pc:sldChg chg="del">
        <pc:chgData name="Orlando Marley Filho" userId="db0f27c2ee340672" providerId="LiveId" clId="{81532500-49BA-4682-B327-EE3128D28F3C}" dt="2024-07-31T01:26:28.477" v="13" actId="47"/>
        <pc:sldMkLst>
          <pc:docMk/>
          <pc:sldMk cId="833126860" sldId="616"/>
        </pc:sldMkLst>
      </pc:sldChg>
      <pc:sldChg chg="del">
        <pc:chgData name="Orlando Marley Filho" userId="db0f27c2ee340672" providerId="LiveId" clId="{81532500-49BA-4682-B327-EE3128D28F3C}" dt="2024-07-31T01:26:28.477" v="13" actId="47"/>
        <pc:sldMkLst>
          <pc:docMk/>
          <pc:sldMk cId="1226777616" sldId="617"/>
        </pc:sldMkLst>
      </pc:sldChg>
      <pc:sldChg chg="del">
        <pc:chgData name="Orlando Marley Filho" userId="db0f27c2ee340672" providerId="LiveId" clId="{81532500-49BA-4682-B327-EE3128D28F3C}" dt="2024-07-31T01:26:28.477" v="13" actId="47"/>
        <pc:sldMkLst>
          <pc:docMk/>
          <pc:sldMk cId="824899862" sldId="618"/>
        </pc:sldMkLst>
      </pc:sldChg>
      <pc:sldChg chg="del">
        <pc:chgData name="Orlando Marley Filho" userId="db0f27c2ee340672" providerId="LiveId" clId="{81532500-49BA-4682-B327-EE3128D28F3C}" dt="2024-07-31T01:26:28.477" v="13" actId="47"/>
        <pc:sldMkLst>
          <pc:docMk/>
          <pc:sldMk cId="3338539885" sldId="619"/>
        </pc:sldMkLst>
      </pc:sldChg>
      <pc:sldChg chg="del">
        <pc:chgData name="Orlando Marley Filho" userId="db0f27c2ee340672" providerId="LiveId" clId="{81532500-49BA-4682-B327-EE3128D28F3C}" dt="2024-07-31T01:26:28.477" v="13" actId="47"/>
        <pc:sldMkLst>
          <pc:docMk/>
          <pc:sldMk cId="1294107112" sldId="620"/>
        </pc:sldMkLst>
      </pc:sldChg>
      <pc:sldChg chg="del">
        <pc:chgData name="Orlando Marley Filho" userId="db0f27c2ee340672" providerId="LiveId" clId="{81532500-49BA-4682-B327-EE3128D28F3C}" dt="2024-07-31T01:26:28.477" v="13" actId="47"/>
        <pc:sldMkLst>
          <pc:docMk/>
          <pc:sldMk cId="1367053238" sldId="621"/>
        </pc:sldMkLst>
      </pc:sldChg>
      <pc:sldChg chg="del">
        <pc:chgData name="Orlando Marley Filho" userId="db0f27c2ee340672" providerId="LiveId" clId="{81532500-49BA-4682-B327-EE3128D28F3C}" dt="2024-07-31T01:26:28.477" v="13" actId="47"/>
        <pc:sldMkLst>
          <pc:docMk/>
          <pc:sldMk cId="736294747" sldId="622"/>
        </pc:sldMkLst>
      </pc:sldChg>
      <pc:sldChg chg="del">
        <pc:chgData name="Orlando Marley Filho" userId="db0f27c2ee340672" providerId="LiveId" clId="{81532500-49BA-4682-B327-EE3128D28F3C}" dt="2024-07-31T01:26:28.477" v="13" actId="47"/>
        <pc:sldMkLst>
          <pc:docMk/>
          <pc:sldMk cId="3232892830" sldId="623"/>
        </pc:sldMkLst>
      </pc:sldChg>
      <pc:sldChg chg="del">
        <pc:chgData name="Orlando Marley Filho" userId="db0f27c2ee340672" providerId="LiveId" clId="{81532500-49BA-4682-B327-EE3128D28F3C}" dt="2024-07-31T01:26:28.477" v="13" actId="47"/>
        <pc:sldMkLst>
          <pc:docMk/>
          <pc:sldMk cId="3038832946" sldId="624"/>
        </pc:sldMkLst>
      </pc:sldChg>
      <pc:sldChg chg="del">
        <pc:chgData name="Orlando Marley Filho" userId="db0f27c2ee340672" providerId="LiveId" clId="{81532500-49BA-4682-B327-EE3128D28F3C}" dt="2024-07-31T01:26:28.477" v="13" actId="47"/>
        <pc:sldMkLst>
          <pc:docMk/>
          <pc:sldMk cId="975318944" sldId="625"/>
        </pc:sldMkLst>
      </pc:sldChg>
      <pc:sldChg chg="del">
        <pc:chgData name="Orlando Marley Filho" userId="db0f27c2ee340672" providerId="LiveId" clId="{81532500-49BA-4682-B327-EE3128D28F3C}" dt="2024-07-31T01:26:28.477" v="13" actId="47"/>
        <pc:sldMkLst>
          <pc:docMk/>
          <pc:sldMk cId="2749973332" sldId="626"/>
        </pc:sldMkLst>
      </pc:sldChg>
      <pc:sldChg chg="del">
        <pc:chgData name="Orlando Marley Filho" userId="db0f27c2ee340672" providerId="LiveId" clId="{81532500-49BA-4682-B327-EE3128D28F3C}" dt="2024-07-31T01:26:28.477" v="13" actId="47"/>
        <pc:sldMkLst>
          <pc:docMk/>
          <pc:sldMk cId="1586308884" sldId="627"/>
        </pc:sldMkLst>
      </pc:sldChg>
      <pc:sldChg chg="del">
        <pc:chgData name="Orlando Marley Filho" userId="db0f27c2ee340672" providerId="LiveId" clId="{81532500-49BA-4682-B327-EE3128D28F3C}" dt="2024-07-31T01:26:28.477" v="13" actId="47"/>
        <pc:sldMkLst>
          <pc:docMk/>
          <pc:sldMk cId="1406787648" sldId="628"/>
        </pc:sldMkLst>
      </pc:sldChg>
      <pc:sldChg chg="del">
        <pc:chgData name="Orlando Marley Filho" userId="db0f27c2ee340672" providerId="LiveId" clId="{81532500-49BA-4682-B327-EE3128D28F3C}" dt="2024-07-31T01:25:46.079" v="0" actId="47"/>
        <pc:sldMkLst>
          <pc:docMk/>
          <pc:sldMk cId="4276985642" sldId="629"/>
        </pc:sldMkLst>
      </pc:sldChg>
      <pc:sldChg chg="del">
        <pc:chgData name="Orlando Marley Filho" userId="db0f27c2ee340672" providerId="LiveId" clId="{81532500-49BA-4682-B327-EE3128D28F3C}" dt="2024-07-31T01:25:46.079" v="0" actId="47"/>
        <pc:sldMkLst>
          <pc:docMk/>
          <pc:sldMk cId="3807531579" sldId="630"/>
        </pc:sldMkLst>
      </pc:sldChg>
      <pc:sldChg chg="del">
        <pc:chgData name="Orlando Marley Filho" userId="db0f27c2ee340672" providerId="LiveId" clId="{81532500-49BA-4682-B327-EE3128D28F3C}" dt="2024-07-31T01:25:46.079" v="0" actId="47"/>
        <pc:sldMkLst>
          <pc:docMk/>
          <pc:sldMk cId="532523182" sldId="631"/>
        </pc:sldMkLst>
      </pc:sldChg>
      <pc:sldChg chg="del">
        <pc:chgData name="Orlando Marley Filho" userId="db0f27c2ee340672" providerId="LiveId" clId="{81532500-49BA-4682-B327-EE3128D28F3C}" dt="2024-07-31T01:25:46.079" v="0" actId="47"/>
        <pc:sldMkLst>
          <pc:docMk/>
          <pc:sldMk cId="4110220915" sldId="632"/>
        </pc:sldMkLst>
      </pc:sldChg>
      <pc:sldChg chg="del">
        <pc:chgData name="Orlando Marley Filho" userId="db0f27c2ee340672" providerId="LiveId" clId="{81532500-49BA-4682-B327-EE3128D28F3C}" dt="2024-07-31T01:25:46.079" v="0" actId="47"/>
        <pc:sldMkLst>
          <pc:docMk/>
          <pc:sldMk cId="3955404753" sldId="633"/>
        </pc:sldMkLst>
      </pc:sldChg>
      <pc:sldChg chg="del">
        <pc:chgData name="Orlando Marley Filho" userId="db0f27c2ee340672" providerId="LiveId" clId="{81532500-49BA-4682-B327-EE3128D28F3C}" dt="2024-07-31T01:25:46.079" v="0" actId="47"/>
        <pc:sldMkLst>
          <pc:docMk/>
          <pc:sldMk cId="1595846242" sldId="634"/>
        </pc:sldMkLst>
      </pc:sldChg>
      <pc:sldChg chg="del">
        <pc:chgData name="Orlando Marley Filho" userId="db0f27c2ee340672" providerId="LiveId" clId="{81532500-49BA-4682-B327-EE3128D28F3C}" dt="2024-07-31T01:25:46.079" v="0" actId="47"/>
        <pc:sldMkLst>
          <pc:docMk/>
          <pc:sldMk cId="2042997633" sldId="635"/>
        </pc:sldMkLst>
      </pc:sldChg>
      <pc:sldChg chg="del">
        <pc:chgData name="Orlando Marley Filho" userId="db0f27c2ee340672" providerId="LiveId" clId="{81532500-49BA-4682-B327-EE3128D28F3C}" dt="2024-07-31T01:25:46.079" v="0" actId="47"/>
        <pc:sldMkLst>
          <pc:docMk/>
          <pc:sldMk cId="1668285268" sldId="637"/>
        </pc:sldMkLst>
      </pc:sldChg>
      <pc:sldChg chg="del">
        <pc:chgData name="Orlando Marley Filho" userId="db0f27c2ee340672" providerId="LiveId" clId="{81532500-49BA-4682-B327-EE3128D28F3C}" dt="2024-07-31T01:25:46.079" v="0" actId="47"/>
        <pc:sldMkLst>
          <pc:docMk/>
          <pc:sldMk cId="1758095327" sldId="638"/>
        </pc:sldMkLst>
      </pc:sldChg>
      <pc:sldChg chg="del">
        <pc:chgData name="Orlando Marley Filho" userId="db0f27c2ee340672" providerId="LiveId" clId="{81532500-49BA-4682-B327-EE3128D28F3C}" dt="2024-07-31T01:25:46.079" v="0" actId="47"/>
        <pc:sldMkLst>
          <pc:docMk/>
          <pc:sldMk cId="1188082736" sldId="639"/>
        </pc:sldMkLst>
      </pc:sldChg>
      <pc:sldChg chg="del">
        <pc:chgData name="Orlando Marley Filho" userId="db0f27c2ee340672" providerId="LiveId" clId="{81532500-49BA-4682-B327-EE3128D28F3C}" dt="2024-07-31T01:25:46.079" v="0" actId="47"/>
        <pc:sldMkLst>
          <pc:docMk/>
          <pc:sldMk cId="231045076" sldId="640"/>
        </pc:sldMkLst>
      </pc:sldChg>
      <pc:sldChg chg="del">
        <pc:chgData name="Orlando Marley Filho" userId="db0f27c2ee340672" providerId="LiveId" clId="{81532500-49BA-4682-B327-EE3128D28F3C}" dt="2024-07-31T01:25:46.079" v="0" actId="47"/>
        <pc:sldMkLst>
          <pc:docMk/>
          <pc:sldMk cId="876795907" sldId="641"/>
        </pc:sldMkLst>
      </pc:sldChg>
      <pc:sldChg chg="del">
        <pc:chgData name="Orlando Marley Filho" userId="db0f27c2ee340672" providerId="LiveId" clId="{81532500-49BA-4682-B327-EE3128D28F3C}" dt="2024-07-31T01:25:46.079" v="0" actId="47"/>
        <pc:sldMkLst>
          <pc:docMk/>
          <pc:sldMk cId="3402572417" sldId="642"/>
        </pc:sldMkLst>
      </pc:sldChg>
      <pc:sldChg chg="del">
        <pc:chgData name="Orlando Marley Filho" userId="db0f27c2ee340672" providerId="LiveId" clId="{81532500-49BA-4682-B327-EE3128D28F3C}" dt="2024-07-31T01:25:46.079" v="0" actId="47"/>
        <pc:sldMkLst>
          <pc:docMk/>
          <pc:sldMk cId="118474927" sldId="643"/>
        </pc:sldMkLst>
      </pc:sldChg>
      <pc:sldChg chg="del">
        <pc:chgData name="Orlando Marley Filho" userId="db0f27c2ee340672" providerId="LiveId" clId="{81532500-49BA-4682-B327-EE3128D28F3C}" dt="2024-07-31T01:25:46.079" v="0" actId="47"/>
        <pc:sldMkLst>
          <pc:docMk/>
          <pc:sldMk cId="1528016917" sldId="644"/>
        </pc:sldMkLst>
      </pc:sldChg>
      <pc:sldChg chg="del">
        <pc:chgData name="Orlando Marley Filho" userId="db0f27c2ee340672" providerId="LiveId" clId="{81532500-49BA-4682-B327-EE3128D28F3C}" dt="2024-07-31T01:25:46.079" v="0" actId="47"/>
        <pc:sldMkLst>
          <pc:docMk/>
          <pc:sldMk cId="2552008230" sldId="645"/>
        </pc:sldMkLst>
      </pc:sldChg>
      <pc:sldChg chg="del">
        <pc:chgData name="Orlando Marley Filho" userId="db0f27c2ee340672" providerId="LiveId" clId="{81532500-49BA-4682-B327-EE3128D28F3C}" dt="2024-07-31T01:25:46.079" v="0" actId="47"/>
        <pc:sldMkLst>
          <pc:docMk/>
          <pc:sldMk cId="699282563" sldId="646"/>
        </pc:sldMkLst>
      </pc:sldChg>
      <pc:sldChg chg="del">
        <pc:chgData name="Orlando Marley Filho" userId="db0f27c2ee340672" providerId="LiveId" clId="{81532500-49BA-4682-B327-EE3128D28F3C}" dt="2024-07-31T01:25:46.079" v="0" actId="47"/>
        <pc:sldMkLst>
          <pc:docMk/>
          <pc:sldMk cId="984585684" sldId="647"/>
        </pc:sldMkLst>
      </pc:sldChg>
      <pc:sldChg chg="del">
        <pc:chgData name="Orlando Marley Filho" userId="db0f27c2ee340672" providerId="LiveId" clId="{81532500-49BA-4682-B327-EE3128D28F3C}" dt="2024-07-31T01:25:46.079" v="0" actId="47"/>
        <pc:sldMkLst>
          <pc:docMk/>
          <pc:sldMk cId="2653162241" sldId="648"/>
        </pc:sldMkLst>
      </pc:sldChg>
      <pc:sldChg chg="del">
        <pc:chgData name="Orlando Marley Filho" userId="db0f27c2ee340672" providerId="LiveId" clId="{81532500-49BA-4682-B327-EE3128D28F3C}" dt="2024-07-31T01:25:46.079" v="0" actId="47"/>
        <pc:sldMkLst>
          <pc:docMk/>
          <pc:sldMk cId="2919237802" sldId="649"/>
        </pc:sldMkLst>
      </pc:sldChg>
      <pc:sldChg chg="del">
        <pc:chgData name="Orlando Marley Filho" userId="db0f27c2ee340672" providerId="LiveId" clId="{81532500-49BA-4682-B327-EE3128D28F3C}" dt="2024-07-31T01:25:46.079" v="0" actId="47"/>
        <pc:sldMkLst>
          <pc:docMk/>
          <pc:sldMk cId="915656084" sldId="650"/>
        </pc:sldMkLst>
      </pc:sldChg>
      <pc:sldChg chg="del">
        <pc:chgData name="Orlando Marley Filho" userId="db0f27c2ee340672" providerId="LiveId" clId="{81532500-49BA-4682-B327-EE3128D28F3C}" dt="2024-07-31T01:25:46.079" v="0" actId="47"/>
        <pc:sldMkLst>
          <pc:docMk/>
          <pc:sldMk cId="3263297703" sldId="651"/>
        </pc:sldMkLst>
      </pc:sldChg>
      <pc:sldChg chg="del">
        <pc:chgData name="Orlando Marley Filho" userId="db0f27c2ee340672" providerId="LiveId" clId="{81532500-49BA-4682-B327-EE3128D28F3C}" dt="2024-07-31T01:25:46.079" v="0" actId="47"/>
        <pc:sldMkLst>
          <pc:docMk/>
          <pc:sldMk cId="1958515980" sldId="652"/>
        </pc:sldMkLst>
      </pc:sldChg>
      <pc:sldChg chg="del">
        <pc:chgData name="Orlando Marley Filho" userId="db0f27c2ee340672" providerId="LiveId" clId="{81532500-49BA-4682-B327-EE3128D28F3C}" dt="2024-07-31T01:25:46.079" v="0" actId="47"/>
        <pc:sldMkLst>
          <pc:docMk/>
          <pc:sldMk cId="2575656202" sldId="653"/>
        </pc:sldMkLst>
      </pc:sldChg>
      <pc:sldChg chg="del">
        <pc:chgData name="Orlando Marley Filho" userId="db0f27c2ee340672" providerId="LiveId" clId="{81532500-49BA-4682-B327-EE3128D28F3C}" dt="2024-07-31T01:25:46.079" v="0" actId="47"/>
        <pc:sldMkLst>
          <pc:docMk/>
          <pc:sldMk cId="2756887467" sldId="655"/>
        </pc:sldMkLst>
      </pc:sldChg>
      <pc:sldChg chg="del">
        <pc:chgData name="Orlando Marley Filho" userId="db0f27c2ee340672" providerId="LiveId" clId="{81532500-49BA-4682-B327-EE3128D28F3C}" dt="2024-07-31T01:25:46.079" v="0" actId="47"/>
        <pc:sldMkLst>
          <pc:docMk/>
          <pc:sldMk cId="3728436358" sldId="656"/>
        </pc:sldMkLst>
      </pc:sldChg>
      <pc:sldChg chg="del">
        <pc:chgData name="Orlando Marley Filho" userId="db0f27c2ee340672" providerId="LiveId" clId="{81532500-49BA-4682-B327-EE3128D28F3C}" dt="2024-07-31T01:25:46.079" v="0" actId="47"/>
        <pc:sldMkLst>
          <pc:docMk/>
          <pc:sldMk cId="1189621756" sldId="658"/>
        </pc:sldMkLst>
      </pc:sldChg>
      <pc:sldChg chg="del">
        <pc:chgData name="Orlando Marley Filho" userId="db0f27c2ee340672" providerId="LiveId" clId="{81532500-49BA-4682-B327-EE3128D28F3C}" dt="2024-07-31T01:25:46.079" v="0" actId="47"/>
        <pc:sldMkLst>
          <pc:docMk/>
          <pc:sldMk cId="2432277527" sldId="659"/>
        </pc:sldMkLst>
      </pc:sldChg>
      <pc:sldChg chg="del">
        <pc:chgData name="Orlando Marley Filho" userId="db0f27c2ee340672" providerId="LiveId" clId="{81532500-49BA-4682-B327-EE3128D28F3C}" dt="2024-07-31T01:25:46.079" v="0" actId="47"/>
        <pc:sldMkLst>
          <pc:docMk/>
          <pc:sldMk cId="1103914241" sldId="660"/>
        </pc:sldMkLst>
      </pc:sldChg>
      <pc:sldChg chg="del">
        <pc:chgData name="Orlando Marley Filho" userId="db0f27c2ee340672" providerId="LiveId" clId="{81532500-49BA-4682-B327-EE3128D28F3C}" dt="2024-07-31T01:25:46.079" v="0" actId="47"/>
        <pc:sldMkLst>
          <pc:docMk/>
          <pc:sldMk cId="3450176512" sldId="662"/>
        </pc:sldMkLst>
      </pc:sldChg>
      <pc:sldChg chg="del">
        <pc:chgData name="Orlando Marley Filho" userId="db0f27c2ee340672" providerId="LiveId" clId="{81532500-49BA-4682-B327-EE3128D28F3C}" dt="2024-07-31T01:25:46.079" v="0" actId="47"/>
        <pc:sldMkLst>
          <pc:docMk/>
          <pc:sldMk cId="4035957447" sldId="663"/>
        </pc:sldMkLst>
      </pc:sldChg>
      <pc:sldChg chg="add del">
        <pc:chgData name="Orlando Marley Filho" userId="db0f27c2ee340672" providerId="LiveId" clId="{81532500-49BA-4682-B327-EE3128D28F3C}" dt="2024-07-31T19:49:15.858" v="112" actId="18676"/>
        <pc:sldMkLst>
          <pc:docMk/>
          <pc:sldMk cId="4253204151" sldId="664"/>
        </pc:sldMkLst>
      </pc:sldChg>
      <pc:sldChg chg="del">
        <pc:chgData name="Orlando Marley Filho" userId="db0f27c2ee340672" providerId="LiveId" clId="{81532500-49BA-4682-B327-EE3128D28F3C}" dt="2024-07-31T01:25:46.079" v="0" actId="47"/>
        <pc:sldMkLst>
          <pc:docMk/>
          <pc:sldMk cId="1141538444" sldId="665"/>
        </pc:sldMkLst>
      </pc:sldChg>
      <pc:sldChg chg="delSp modSp add del mod setBg delDesignElem modNotesTx">
        <pc:chgData name="Orlando Marley Filho" userId="db0f27c2ee340672" providerId="LiveId" clId="{81532500-49BA-4682-B327-EE3128D28F3C}" dt="2024-08-02T22:23:58.283" v="263" actId="47"/>
        <pc:sldMkLst>
          <pc:docMk/>
          <pc:sldMk cId="3607806137" sldId="665"/>
        </pc:sldMkLst>
        <pc:spChg chg="del">
          <ac:chgData name="Orlando Marley Filho" userId="db0f27c2ee340672" providerId="LiveId" clId="{81532500-49BA-4682-B327-EE3128D28F3C}" dt="2024-07-31T01:27:07.662" v="18"/>
          <ac:spMkLst>
            <pc:docMk/>
            <pc:sldMk cId="3607806137" sldId="665"/>
            <ac:spMk id="149" creationId="{96CF2A2B-0745-440C-9224-C5C6A0A4286F}"/>
          </ac:spMkLst>
        </pc:spChg>
        <pc:spChg chg="del">
          <ac:chgData name="Orlando Marley Filho" userId="db0f27c2ee340672" providerId="LiveId" clId="{81532500-49BA-4682-B327-EE3128D28F3C}" dt="2024-07-31T01:27:07.662" v="18"/>
          <ac:spMkLst>
            <pc:docMk/>
            <pc:sldMk cId="3607806137" sldId="665"/>
            <ac:spMk id="151" creationId="{75BE6D6B-84C9-4D2B-97EB-773B7369EF82}"/>
          </ac:spMkLst>
        </pc:spChg>
        <pc:picChg chg="mod">
          <ac:chgData name="Orlando Marley Filho" userId="db0f27c2ee340672" providerId="LiveId" clId="{81532500-49BA-4682-B327-EE3128D28F3C}" dt="2024-07-31T01:27:24.792" v="22" actId="1076"/>
          <ac:picMkLst>
            <pc:docMk/>
            <pc:sldMk cId="3607806137" sldId="665"/>
            <ac:picMk id="131" creationId="{2B328895-9693-3A6D-FE42-55F7BC92F612}"/>
          </ac:picMkLst>
        </pc:picChg>
      </pc:sldChg>
      <pc:sldChg chg="add del">
        <pc:chgData name="Orlando Marley Filho" userId="db0f27c2ee340672" providerId="LiveId" clId="{81532500-49BA-4682-B327-EE3128D28F3C}" dt="2024-08-02T22:23:58.283" v="263" actId="47"/>
        <pc:sldMkLst>
          <pc:docMk/>
          <pc:sldMk cId="834440967" sldId="666"/>
        </pc:sldMkLst>
      </pc:sldChg>
      <pc:sldChg chg="del">
        <pc:chgData name="Orlando Marley Filho" userId="db0f27c2ee340672" providerId="LiveId" clId="{81532500-49BA-4682-B327-EE3128D28F3C}" dt="2024-07-31T01:25:46.079" v="0" actId="47"/>
        <pc:sldMkLst>
          <pc:docMk/>
          <pc:sldMk cId="3598631839" sldId="666"/>
        </pc:sldMkLst>
      </pc:sldChg>
      <pc:sldChg chg="add del">
        <pc:chgData name="Orlando Marley Filho" userId="db0f27c2ee340672" providerId="LiveId" clId="{81532500-49BA-4682-B327-EE3128D28F3C}" dt="2024-08-02T22:23:58.283" v="263" actId="47"/>
        <pc:sldMkLst>
          <pc:docMk/>
          <pc:sldMk cId="1587224419" sldId="667"/>
        </pc:sldMkLst>
      </pc:sldChg>
      <pc:sldChg chg="del">
        <pc:chgData name="Orlando Marley Filho" userId="db0f27c2ee340672" providerId="LiveId" clId="{81532500-49BA-4682-B327-EE3128D28F3C}" dt="2024-07-31T01:25:46.079" v="0" actId="47"/>
        <pc:sldMkLst>
          <pc:docMk/>
          <pc:sldMk cId="3574131177" sldId="667"/>
        </pc:sldMkLst>
      </pc:sldChg>
      <pc:sldChg chg="add del">
        <pc:chgData name="Orlando Marley Filho" userId="db0f27c2ee340672" providerId="LiveId" clId="{81532500-49BA-4682-B327-EE3128D28F3C}" dt="2024-08-02T22:23:58.283" v="263" actId="47"/>
        <pc:sldMkLst>
          <pc:docMk/>
          <pc:sldMk cId="1464223562" sldId="668"/>
        </pc:sldMkLst>
      </pc:sldChg>
      <pc:sldChg chg="add del">
        <pc:chgData name="Orlando Marley Filho" userId="db0f27c2ee340672" providerId="LiveId" clId="{81532500-49BA-4682-B327-EE3128D28F3C}" dt="2024-08-02T22:23:58.283" v="263" actId="47"/>
        <pc:sldMkLst>
          <pc:docMk/>
          <pc:sldMk cId="348710466" sldId="669"/>
        </pc:sldMkLst>
      </pc:sldChg>
      <pc:sldChg chg="add del">
        <pc:chgData name="Orlando Marley Filho" userId="db0f27c2ee340672" providerId="LiveId" clId="{81532500-49BA-4682-B327-EE3128D28F3C}" dt="2024-08-02T22:23:58.283" v="263" actId="47"/>
        <pc:sldMkLst>
          <pc:docMk/>
          <pc:sldMk cId="4076397855" sldId="670"/>
        </pc:sldMkLst>
      </pc:sldChg>
      <pc:sldChg chg="add del">
        <pc:chgData name="Orlando Marley Filho" userId="db0f27c2ee340672" providerId="LiveId" clId="{81532500-49BA-4682-B327-EE3128D28F3C}" dt="2024-08-02T22:23:58.283" v="263" actId="47"/>
        <pc:sldMkLst>
          <pc:docMk/>
          <pc:sldMk cId="2074016170" sldId="671"/>
        </pc:sldMkLst>
      </pc:sldChg>
      <pc:sldChg chg="add del">
        <pc:chgData name="Orlando Marley Filho" userId="db0f27c2ee340672" providerId="LiveId" clId="{81532500-49BA-4682-B327-EE3128D28F3C}" dt="2024-08-02T22:23:58.283" v="263" actId="47"/>
        <pc:sldMkLst>
          <pc:docMk/>
          <pc:sldMk cId="2527128961" sldId="672"/>
        </pc:sldMkLst>
      </pc:sldChg>
      <pc:sldChg chg="add del">
        <pc:chgData name="Orlando Marley Filho" userId="db0f27c2ee340672" providerId="LiveId" clId="{81532500-49BA-4682-B327-EE3128D28F3C}" dt="2024-08-02T22:23:58.283" v="263" actId="47"/>
        <pc:sldMkLst>
          <pc:docMk/>
          <pc:sldMk cId="2496899844" sldId="673"/>
        </pc:sldMkLst>
      </pc:sldChg>
      <pc:sldChg chg="add del">
        <pc:chgData name="Orlando Marley Filho" userId="db0f27c2ee340672" providerId="LiveId" clId="{81532500-49BA-4682-B327-EE3128D28F3C}" dt="2024-08-02T22:23:58.283" v="263" actId="47"/>
        <pc:sldMkLst>
          <pc:docMk/>
          <pc:sldMk cId="490963176" sldId="674"/>
        </pc:sldMkLst>
      </pc:sldChg>
      <pc:sldChg chg="add del">
        <pc:chgData name="Orlando Marley Filho" userId="db0f27c2ee340672" providerId="LiveId" clId="{81532500-49BA-4682-B327-EE3128D28F3C}" dt="2024-08-02T22:23:58.283" v="263" actId="47"/>
        <pc:sldMkLst>
          <pc:docMk/>
          <pc:sldMk cId="4190252143" sldId="675"/>
        </pc:sldMkLst>
      </pc:sldChg>
      <pc:sldChg chg="add del">
        <pc:chgData name="Orlando Marley Filho" userId="db0f27c2ee340672" providerId="LiveId" clId="{81532500-49BA-4682-B327-EE3128D28F3C}" dt="2024-08-02T22:23:58.283" v="263" actId="47"/>
        <pc:sldMkLst>
          <pc:docMk/>
          <pc:sldMk cId="1727780905" sldId="676"/>
        </pc:sldMkLst>
      </pc:sldChg>
      <pc:sldChg chg="addSp delSp modSp add del mod setBg delDesignElem">
        <pc:chgData name="Orlando Marley Filho" userId="db0f27c2ee340672" providerId="LiveId" clId="{81532500-49BA-4682-B327-EE3128D28F3C}" dt="2024-08-02T22:23:58.283" v="263" actId="47"/>
        <pc:sldMkLst>
          <pc:docMk/>
          <pc:sldMk cId="2653550599" sldId="677"/>
        </pc:sldMkLst>
        <pc:spChg chg="mod">
          <ac:chgData name="Orlando Marley Filho" userId="db0f27c2ee340672" providerId="LiveId" clId="{81532500-49BA-4682-B327-EE3128D28F3C}" dt="2024-07-31T01:30:30.608" v="46" actId="26606"/>
          <ac:spMkLst>
            <pc:docMk/>
            <pc:sldMk cId="2653550599" sldId="677"/>
            <ac:spMk id="3" creationId="{C0CE5EBF-BD8E-689D-AEBA-B1675499050A}"/>
          </ac:spMkLst>
        </pc:spChg>
        <pc:spChg chg="add del">
          <ac:chgData name="Orlando Marley Filho" userId="db0f27c2ee340672" providerId="LiveId" clId="{81532500-49BA-4682-B327-EE3128D28F3C}" dt="2024-07-31T01:30:28.881" v="44" actId="26606"/>
          <ac:spMkLst>
            <pc:docMk/>
            <pc:sldMk cId="2653550599" sldId="677"/>
            <ac:spMk id="136" creationId="{657F69E0-C4B0-4BEC-A689-4F8D877F05D4}"/>
          </ac:spMkLst>
        </pc:spChg>
        <pc:spChg chg="add del">
          <ac:chgData name="Orlando Marley Filho" userId="db0f27c2ee340672" providerId="LiveId" clId="{81532500-49BA-4682-B327-EE3128D28F3C}" dt="2024-07-31T01:30:28.881" v="44" actId="26606"/>
          <ac:spMkLst>
            <pc:docMk/>
            <pc:sldMk cId="2653550599" sldId="677"/>
            <ac:spMk id="138" creationId="{9F6380B4-6A1C-481E-8408-B4E6C75B9B81}"/>
          </ac:spMkLst>
        </pc:spChg>
        <pc:spChg chg="add del">
          <ac:chgData name="Orlando Marley Filho" userId="db0f27c2ee340672" providerId="LiveId" clId="{81532500-49BA-4682-B327-EE3128D28F3C}" dt="2024-07-31T01:30:30.608" v="46" actId="26606"/>
          <ac:spMkLst>
            <pc:docMk/>
            <pc:sldMk cId="2653550599" sldId="677"/>
            <ac:spMk id="140" creationId="{4E87FCFB-2CCE-460D-B3DD-557C8BD1B94A}"/>
          </ac:spMkLst>
        </pc:spChg>
        <pc:spChg chg="add del">
          <ac:chgData name="Orlando Marley Filho" userId="db0f27c2ee340672" providerId="LiveId" clId="{81532500-49BA-4682-B327-EE3128D28F3C}" dt="2024-07-31T01:30:30.608" v="46" actId="26606"/>
          <ac:spMkLst>
            <pc:docMk/>
            <pc:sldMk cId="2653550599" sldId="677"/>
            <ac:spMk id="141" creationId="{8A95209C-5275-4E15-8EA7-7F42980ABF2D}"/>
          </ac:spMkLst>
        </pc:spChg>
        <pc:spChg chg="add del">
          <ac:chgData name="Orlando Marley Filho" userId="db0f27c2ee340672" providerId="LiveId" clId="{81532500-49BA-4682-B327-EE3128D28F3C}" dt="2024-07-31T01:30:30.608" v="46" actId="26606"/>
          <ac:spMkLst>
            <pc:docMk/>
            <pc:sldMk cId="2653550599" sldId="677"/>
            <ac:spMk id="142" creationId="{4F2ED431-E304-4FF0-9F4E-032783C9D612}"/>
          </ac:spMkLst>
        </pc:spChg>
        <pc:spChg chg="add">
          <ac:chgData name="Orlando Marley Filho" userId="db0f27c2ee340672" providerId="LiveId" clId="{81532500-49BA-4682-B327-EE3128D28F3C}" dt="2024-07-31T01:30:30.610" v="47" actId="26606"/>
          <ac:spMkLst>
            <pc:docMk/>
            <pc:sldMk cId="2653550599" sldId="677"/>
            <ac:spMk id="144" creationId="{657F69E0-C4B0-4BEC-A689-4F8D877F05D4}"/>
          </ac:spMkLst>
        </pc:spChg>
        <pc:spChg chg="add">
          <ac:chgData name="Orlando Marley Filho" userId="db0f27c2ee340672" providerId="LiveId" clId="{81532500-49BA-4682-B327-EE3128D28F3C}" dt="2024-07-31T01:30:30.610" v="47" actId="26606"/>
          <ac:spMkLst>
            <pc:docMk/>
            <pc:sldMk cId="2653550599" sldId="677"/>
            <ac:spMk id="145" creationId="{9F6380B4-6A1C-481E-8408-B4E6C75B9B81}"/>
          </ac:spMkLst>
        </pc:spChg>
        <pc:spChg chg="del">
          <ac:chgData name="Orlando Marley Filho" userId="db0f27c2ee340672" providerId="LiveId" clId="{81532500-49BA-4682-B327-EE3128D28F3C}" dt="2024-07-31T01:27:07.662" v="18"/>
          <ac:spMkLst>
            <pc:docMk/>
            <pc:sldMk cId="2653550599" sldId="677"/>
            <ac:spMk id="154" creationId="{657F69E0-C4B0-4BEC-A689-4F8D877F05D4}"/>
          </ac:spMkLst>
        </pc:spChg>
        <pc:spChg chg="del">
          <ac:chgData name="Orlando Marley Filho" userId="db0f27c2ee340672" providerId="LiveId" clId="{81532500-49BA-4682-B327-EE3128D28F3C}" dt="2024-07-31T01:27:07.662" v="18"/>
          <ac:spMkLst>
            <pc:docMk/>
            <pc:sldMk cId="2653550599" sldId="677"/>
            <ac:spMk id="155" creationId="{9F6380B4-6A1C-481E-8408-B4E6C75B9B81}"/>
          </ac:spMkLst>
        </pc:spChg>
      </pc:sldChg>
      <pc:sldChg chg="add ord modNotesTx">
        <pc:chgData name="Orlando Marley Filho" userId="db0f27c2ee340672" providerId="LiveId" clId="{81532500-49BA-4682-B327-EE3128D28F3C}" dt="2024-08-02T22:24:20.248" v="269" actId="6549"/>
        <pc:sldMkLst>
          <pc:docMk/>
          <pc:sldMk cId="1833904696" sldId="678"/>
        </pc:sldMkLst>
      </pc:sldChg>
      <pc:sldChg chg="add del ord">
        <pc:chgData name="Orlando Marley Filho" userId="db0f27c2ee340672" providerId="LiveId" clId="{81532500-49BA-4682-B327-EE3128D28F3C}" dt="2024-07-31T19:54:36.206" v="113" actId="47"/>
        <pc:sldMkLst>
          <pc:docMk/>
          <pc:sldMk cId="1504542246" sldId="679"/>
        </pc:sldMkLst>
      </pc:sldChg>
      <pc:sldChg chg="add del ord">
        <pc:chgData name="Orlando Marley Filho" userId="db0f27c2ee340672" providerId="LiveId" clId="{81532500-49BA-4682-B327-EE3128D28F3C}" dt="2024-07-31T19:49:15.858" v="112" actId="18676"/>
        <pc:sldMkLst>
          <pc:docMk/>
          <pc:sldMk cId="1478949156" sldId="68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49.png"/><Relationship Id="rId12" Type="http://schemas.openxmlformats.org/officeDocument/2006/relationships/image" Target="../media/image102.svg"/><Relationship Id="rId2" Type="http://schemas.openxmlformats.org/officeDocument/2006/relationships/image" Target="../media/image96.svg"/><Relationship Id="rId16" Type="http://schemas.openxmlformats.org/officeDocument/2006/relationships/image" Target="../media/image106.svg"/><Relationship Id="rId1" Type="http://schemas.openxmlformats.org/officeDocument/2006/relationships/image" Target="../media/image95.png"/><Relationship Id="rId6" Type="http://schemas.openxmlformats.org/officeDocument/2006/relationships/image" Target="../media/image10.svg"/><Relationship Id="rId11" Type="http://schemas.openxmlformats.org/officeDocument/2006/relationships/image" Target="../media/image101.png"/><Relationship Id="rId5" Type="http://schemas.openxmlformats.org/officeDocument/2006/relationships/image" Target="../media/image9.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8.svg"/><Relationship Id="rId9" Type="http://schemas.openxmlformats.org/officeDocument/2006/relationships/image" Target="../media/image99.png"/><Relationship Id="rId14" Type="http://schemas.openxmlformats.org/officeDocument/2006/relationships/image" Target="../media/image104.svg"/></Relationships>
</file>

<file path=ppt/diagrams/_rels/data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ata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05.png"/><Relationship Id="rId7" Type="http://schemas.openxmlformats.org/officeDocument/2006/relationships/image" Target="../media/image116.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49.png"/><Relationship Id="rId12" Type="http://schemas.openxmlformats.org/officeDocument/2006/relationships/image" Target="../media/image102.svg"/><Relationship Id="rId2" Type="http://schemas.openxmlformats.org/officeDocument/2006/relationships/image" Target="../media/image96.svg"/><Relationship Id="rId16" Type="http://schemas.openxmlformats.org/officeDocument/2006/relationships/image" Target="../media/image106.svg"/><Relationship Id="rId1" Type="http://schemas.openxmlformats.org/officeDocument/2006/relationships/image" Target="../media/image95.png"/><Relationship Id="rId6" Type="http://schemas.openxmlformats.org/officeDocument/2006/relationships/image" Target="../media/image10.svg"/><Relationship Id="rId11" Type="http://schemas.openxmlformats.org/officeDocument/2006/relationships/image" Target="../media/image101.png"/><Relationship Id="rId5" Type="http://schemas.openxmlformats.org/officeDocument/2006/relationships/image" Target="../media/image9.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8.svg"/><Relationship Id="rId9" Type="http://schemas.openxmlformats.org/officeDocument/2006/relationships/image" Target="../media/image99.png"/><Relationship Id="rId14" Type="http://schemas.openxmlformats.org/officeDocument/2006/relationships/image" Target="../media/image104.svg"/></Relationships>
</file>

<file path=ppt/diagrams/_rels/drawing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05.png"/><Relationship Id="rId7" Type="http://schemas.openxmlformats.org/officeDocument/2006/relationships/image" Target="../media/image116.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A61FE34-150C-4953-A09D-DEEB5BD41EB2}">
      <dgm:prSet/>
      <dgm:spPr/>
      <dgm:t>
        <a:bodyPr/>
        <a:lstStyle/>
        <a:p>
          <a:pPr>
            <a:lnSpc>
              <a:spcPct val="100000"/>
            </a:lnSpc>
            <a:defRPr cap="all"/>
          </a:pPr>
          <a:r>
            <a:rPr lang="en-US" cap="none" baseline="0">
              <a:solidFill>
                <a:schemeClr val="bg1"/>
              </a:solidFill>
              <a:latin typeface="+mn-lt"/>
            </a:rPr>
            <a:t>AWS Lambda</a:t>
          </a:r>
        </a:p>
      </dgm:t>
    </dgm:pt>
    <dgm:pt modelId="{F562B7DE-BDAB-40C4-B188-F079ED906F44}" type="parTrans" cxnId="{94BF6695-E7ED-4639-B47A-DAD5BCAE9FDB}">
      <dgm:prSet/>
      <dgm:spPr/>
      <dgm:t>
        <a:bodyPr/>
        <a:lstStyle/>
        <a:p>
          <a:endParaRPr lang="en-US">
            <a:solidFill>
              <a:schemeClr val="bg1"/>
            </a:solidFill>
          </a:endParaRPr>
        </a:p>
      </dgm:t>
    </dgm:pt>
    <dgm:pt modelId="{0B0ED97C-C68B-4A17-8D24-8C8785295EC3}" type="sibTrans" cxnId="{94BF6695-E7ED-4639-B47A-DAD5BCAE9FDB}">
      <dgm:prSet/>
      <dgm:spPr/>
      <dgm:t>
        <a:bodyPr/>
        <a:lstStyle/>
        <a:p>
          <a:endParaRPr lang="en-US">
            <a:solidFill>
              <a:schemeClr val="bg1"/>
            </a:solidFill>
          </a:endParaRPr>
        </a:p>
      </dgm:t>
    </dgm:pt>
    <dgm:pt modelId="{85F7D157-5955-46BD-92E1-4ACC6A562818}">
      <dgm:prSet/>
      <dgm:spPr/>
      <dgm:t>
        <a:bodyPr/>
        <a:lstStyle/>
        <a:p>
          <a:pPr>
            <a:lnSpc>
              <a:spcPct val="100000"/>
            </a:lnSpc>
            <a:defRPr cap="all"/>
          </a:pPr>
          <a:r>
            <a:rPr lang="en-US" cap="none" baseline="0">
              <a:solidFill>
                <a:schemeClr val="bg1"/>
              </a:solidFill>
            </a:rPr>
            <a:t>Amazon EMR</a:t>
          </a:r>
        </a:p>
      </dgm:t>
    </dgm:pt>
    <dgm:pt modelId="{E65A83F7-DEC4-408E-9E38-A3E1E11C156C}" type="parTrans" cxnId="{4B31B18F-95D4-4C4D-BFE2-96C08438C905}">
      <dgm:prSet/>
      <dgm:spPr/>
      <dgm:t>
        <a:bodyPr/>
        <a:lstStyle/>
        <a:p>
          <a:endParaRPr lang="en-US">
            <a:solidFill>
              <a:schemeClr val="bg1"/>
            </a:solidFill>
          </a:endParaRPr>
        </a:p>
      </dgm:t>
    </dgm:pt>
    <dgm:pt modelId="{D2A825BB-C620-435E-8426-6D161C8C4717}" type="sibTrans" cxnId="{4B31B18F-95D4-4C4D-BFE2-96C08438C905}">
      <dgm:prSet/>
      <dgm:spPr/>
      <dgm:t>
        <a:bodyPr/>
        <a:lstStyle/>
        <a:p>
          <a:endParaRPr lang="en-US">
            <a:solidFill>
              <a:schemeClr val="bg1"/>
            </a:solidFill>
          </a:endParaRPr>
        </a:p>
      </dgm:t>
    </dgm:pt>
    <dgm:pt modelId="{9C5FB1AF-6063-4182-94CE-42FB0637855B}">
      <dgm:prSet/>
      <dgm:spPr/>
      <dgm:t>
        <a:bodyPr/>
        <a:lstStyle/>
        <a:p>
          <a:pPr>
            <a:lnSpc>
              <a:spcPct val="100000"/>
            </a:lnSpc>
            <a:defRPr cap="all"/>
          </a:pPr>
          <a:r>
            <a:rPr lang="en-US" cap="none" baseline="0">
              <a:solidFill>
                <a:schemeClr val="bg1"/>
              </a:solidFill>
            </a:rPr>
            <a:t>AWS Glue</a:t>
          </a:r>
        </a:p>
      </dgm:t>
    </dgm:pt>
    <dgm:pt modelId="{9FE778B5-D543-483F-B94F-7EFE62C2BC7F}" type="parTrans" cxnId="{F08EC062-05B8-4A52-9496-16533C22FA9C}">
      <dgm:prSet/>
      <dgm:spPr/>
      <dgm:t>
        <a:bodyPr/>
        <a:lstStyle/>
        <a:p>
          <a:endParaRPr lang="en-US">
            <a:solidFill>
              <a:schemeClr val="bg1"/>
            </a:solidFill>
          </a:endParaRPr>
        </a:p>
      </dgm:t>
    </dgm:pt>
    <dgm:pt modelId="{E3208FC7-2DC9-431D-980C-4586DB1B14A9}" type="sibTrans" cxnId="{F08EC062-05B8-4A52-9496-16533C22FA9C}">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D4FE18E8-B0C3-4289-8E05-467B837A5A4D}" type="pres">
      <dgm:prSet presAssocID="{3A61FE34-150C-4953-A09D-DEEB5BD41EB2}" presName="compNode" presStyleCnt="0"/>
      <dgm:spPr/>
    </dgm:pt>
    <dgm:pt modelId="{25DF4BBC-419E-4772-993A-51A4BB1A53E2}" type="pres">
      <dgm:prSet presAssocID="{3A61FE34-150C-4953-A09D-DEEB5BD41EB2}" presName="iconBgRect" presStyleLbl="bgShp" presStyleIdx="0" presStyleCnt="3"/>
      <dgm:spPr>
        <a:solidFill>
          <a:srgbClr val="ED7100"/>
        </a:solidFill>
      </dgm:spPr>
    </dgm:pt>
    <dgm:pt modelId="{0ED5B817-9DA4-4CBA-B45A-D5049FA9D887}" type="pres">
      <dgm:prSet presAssocID="{3A61FE34-150C-4953-A09D-DEEB5BD41EB2}"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co de dados"/>
        </a:ext>
      </dgm:extLst>
    </dgm:pt>
    <dgm:pt modelId="{A5D0A3E3-597A-4924-9636-A47C5F93841D}" type="pres">
      <dgm:prSet presAssocID="{3A61FE34-150C-4953-A09D-DEEB5BD41EB2}" presName="spaceRect" presStyleCnt="0"/>
      <dgm:spPr/>
    </dgm:pt>
    <dgm:pt modelId="{E74D49F0-4E43-4A50-9FFA-9F6D46869DF0}" type="pres">
      <dgm:prSet presAssocID="{3A61FE34-150C-4953-A09D-DEEB5BD41EB2}" presName="textRect" presStyleLbl="revTx" presStyleIdx="0" presStyleCnt="3">
        <dgm:presLayoutVars>
          <dgm:chMax val="1"/>
          <dgm:chPref val="1"/>
        </dgm:presLayoutVars>
      </dgm:prSet>
      <dgm:spPr/>
    </dgm:pt>
    <dgm:pt modelId="{7C6A2338-0A53-43C4-94C2-B2EFBAFC39D6}" type="pres">
      <dgm:prSet presAssocID="{0B0ED97C-C68B-4A17-8D24-8C8785295EC3}" presName="sibTrans" presStyleCnt="0"/>
      <dgm:spPr/>
    </dgm:pt>
    <dgm:pt modelId="{6C1153A8-3C90-4FF3-A952-20D0A1963763}" type="pres">
      <dgm:prSet presAssocID="{85F7D157-5955-46BD-92E1-4ACC6A562818}" presName="compNode" presStyleCnt="0"/>
      <dgm:spPr/>
    </dgm:pt>
    <dgm:pt modelId="{070E3437-C2B7-453B-914C-DF32C2E26F40}" type="pres">
      <dgm:prSet presAssocID="{85F7D157-5955-46BD-92E1-4ACC6A562818}" presName="iconBgRect" presStyleLbl="bgShp" presStyleIdx="1" presStyleCnt="3"/>
      <dgm:spPr>
        <a:solidFill>
          <a:srgbClr val="8C4FFF"/>
        </a:solidFill>
      </dgm:spPr>
    </dgm:pt>
    <dgm:pt modelId="{715E4478-B485-4F56-AADF-3949A42EE977}" type="pres">
      <dgm:prSet presAssocID="{85F7D157-5955-46BD-92E1-4ACC6A562818}"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les of Justice"/>
        </a:ext>
      </dgm:extLst>
    </dgm:pt>
    <dgm:pt modelId="{A3283D3F-8F6D-4DA0-AC37-2ECABDB22B5A}" type="pres">
      <dgm:prSet presAssocID="{85F7D157-5955-46BD-92E1-4ACC6A562818}" presName="spaceRect" presStyleCnt="0"/>
      <dgm:spPr/>
    </dgm:pt>
    <dgm:pt modelId="{8560383E-6447-45C8-A130-82BA2288C211}" type="pres">
      <dgm:prSet presAssocID="{85F7D157-5955-46BD-92E1-4ACC6A562818}" presName="textRect" presStyleLbl="revTx" presStyleIdx="1" presStyleCnt="3">
        <dgm:presLayoutVars>
          <dgm:chMax val="1"/>
          <dgm:chPref val="1"/>
        </dgm:presLayoutVars>
      </dgm:prSet>
      <dgm:spPr/>
    </dgm:pt>
    <dgm:pt modelId="{B30D9790-22C5-4916-A0FB-6DD6FC1C863C}" type="pres">
      <dgm:prSet presAssocID="{D2A825BB-C620-435E-8426-6D161C8C4717}" presName="sibTrans" presStyleCnt="0"/>
      <dgm:spPr/>
    </dgm:pt>
    <dgm:pt modelId="{43C3CBC2-F7C4-46DB-A90E-3D1D6A6AFD72}" type="pres">
      <dgm:prSet presAssocID="{9C5FB1AF-6063-4182-94CE-42FB0637855B}" presName="compNode" presStyleCnt="0"/>
      <dgm:spPr/>
    </dgm:pt>
    <dgm:pt modelId="{AEE44D89-8C2D-4A57-9399-C12CA36B85A2}" type="pres">
      <dgm:prSet presAssocID="{9C5FB1AF-6063-4182-94CE-42FB0637855B}" presName="iconBgRect" presStyleLbl="bgShp" presStyleIdx="2" presStyleCnt="3"/>
      <dgm:spPr>
        <a:solidFill>
          <a:srgbClr val="8C4FFF"/>
        </a:solidFill>
      </dgm:spPr>
    </dgm:pt>
    <dgm:pt modelId="{06109959-0ECD-498C-B0A3-E6B06F5BE556}" type="pres">
      <dgm:prSet presAssocID="{9C5FB1AF-6063-4182-94CE-42FB0637855B}"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mart Phone"/>
        </a:ext>
      </dgm:extLst>
    </dgm:pt>
    <dgm:pt modelId="{770BD0D4-5F5D-4EF4-8B60-EDA9A1020A91}" type="pres">
      <dgm:prSet presAssocID="{9C5FB1AF-6063-4182-94CE-42FB0637855B}" presName="spaceRect" presStyleCnt="0"/>
      <dgm:spPr/>
    </dgm:pt>
    <dgm:pt modelId="{28589986-DE1C-4B05-978D-F37B6A5064E2}" type="pres">
      <dgm:prSet presAssocID="{9C5FB1AF-6063-4182-94CE-42FB0637855B}" presName="textRect" presStyleLbl="revTx" presStyleIdx="2" presStyleCnt="3">
        <dgm:presLayoutVars>
          <dgm:chMax val="1"/>
          <dgm:chPref val="1"/>
        </dgm:presLayoutVars>
      </dgm:prSet>
      <dgm:spPr/>
    </dgm:pt>
  </dgm:ptLst>
  <dgm:cxnLst>
    <dgm:cxn modelId="{F08EC062-05B8-4A52-9496-16533C22FA9C}" srcId="{EB3E89DA-D24E-4522-BBC5-B3B2FDC38D25}" destId="{9C5FB1AF-6063-4182-94CE-42FB0637855B}" srcOrd="2" destOrd="0" parTransId="{9FE778B5-D543-483F-B94F-7EFE62C2BC7F}" sibTransId="{E3208FC7-2DC9-431D-980C-4586DB1B14A9}"/>
    <dgm:cxn modelId="{029D5E73-E2DA-4E79-B4BF-518AB27A2214}" type="presOf" srcId="{3A61FE34-150C-4953-A09D-DEEB5BD41EB2}" destId="{E74D49F0-4E43-4A50-9FFA-9F6D46869DF0}" srcOrd="0" destOrd="0" presId="urn:microsoft.com/office/officeart/2018/5/layout/IconCircleLabelList"/>
    <dgm:cxn modelId="{9B8FD254-FE94-4798-97CB-0C0BC32020C0}" type="presOf" srcId="{85F7D157-5955-46BD-92E1-4ACC6A562818}" destId="{8560383E-6447-45C8-A130-82BA2288C211}" srcOrd="0" destOrd="0" presId="urn:microsoft.com/office/officeart/2018/5/layout/IconCircleLabelList"/>
    <dgm:cxn modelId="{4B31B18F-95D4-4C4D-BFE2-96C08438C905}" srcId="{EB3E89DA-D24E-4522-BBC5-B3B2FDC38D25}" destId="{85F7D157-5955-46BD-92E1-4ACC6A562818}" srcOrd="1" destOrd="0" parTransId="{E65A83F7-DEC4-408E-9E38-A3E1E11C156C}" sibTransId="{D2A825BB-C620-435E-8426-6D161C8C4717}"/>
    <dgm:cxn modelId="{94BF6695-E7ED-4639-B47A-DAD5BCAE9FDB}" srcId="{EB3E89DA-D24E-4522-BBC5-B3B2FDC38D25}" destId="{3A61FE34-150C-4953-A09D-DEEB5BD41EB2}" srcOrd="0" destOrd="0" parTransId="{F562B7DE-BDAB-40C4-B188-F079ED906F44}" sibTransId="{0B0ED97C-C68B-4A17-8D24-8C8785295EC3}"/>
    <dgm:cxn modelId="{908EB7BD-EC3E-4ECF-96C1-F878A0AC2EE6}" type="presOf" srcId="{9C5FB1AF-6063-4182-94CE-42FB0637855B}" destId="{28589986-DE1C-4B05-978D-F37B6A5064E2}" srcOrd="0" destOrd="0" presId="urn:microsoft.com/office/officeart/2018/5/layout/IconCircleLabelList"/>
    <dgm:cxn modelId="{F79CD0E7-D6BB-49C3-886F-B8248960D582}" type="presOf" srcId="{EB3E89DA-D24E-4522-BBC5-B3B2FDC38D25}" destId="{D4C48954-0C22-4DF9-A366-41DBBC15FBCF}" srcOrd="0" destOrd="0" presId="urn:microsoft.com/office/officeart/2018/5/layout/IconCircleLabelList"/>
    <dgm:cxn modelId="{EDC63CD9-AB0B-44CC-98C7-AD82C973E085}" type="presParOf" srcId="{D4C48954-0C22-4DF9-A366-41DBBC15FBCF}" destId="{D4FE18E8-B0C3-4289-8E05-467B837A5A4D}" srcOrd="0" destOrd="0" presId="urn:microsoft.com/office/officeart/2018/5/layout/IconCircleLabelList"/>
    <dgm:cxn modelId="{E64C1B63-90A3-4043-B00B-D7351D0DD35C}" type="presParOf" srcId="{D4FE18E8-B0C3-4289-8E05-467B837A5A4D}" destId="{25DF4BBC-419E-4772-993A-51A4BB1A53E2}" srcOrd="0" destOrd="0" presId="urn:microsoft.com/office/officeart/2018/5/layout/IconCircleLabelList"/>
    <dgm:cxn modelId="{344302F8-C8D3-4E6D-BF24-9F458759F77A}" type="presParOf" srcId="{D4FE18E8-B0C3-4289-8E05-467B837A5A4D}" destId="{0ED5B817-9DA4-4CBA-B45A-D5049FA9D887}" srcOrd="1" destOrd="0" presId="urn:microsoft.com/office/officeart/2018/5/layout/IconCircleLabelList"/>
    <dgm:cxn modelId="{C6DB5B33-D85C-4287-A171-384DEBFF1FA5}" type="presParOf" srcId="{D4FE18E8-B0C3-4289-8E05-467B837A5A4D}" destId="{A5D0A3E3-597A-4924-9636-A47C5F93841D}" srcOrd="2" destOrd="0" presId="urn:microsoft.com/office/officeart/2018/5/layout/IconCircleLabelList"/>
    <dgm:cxn modelId="{E7234E0B-A2FF-4179-A9D1-63BD0840D7C0}" type="presParOf" srcId="{D4FE18E8-B0C3-4289-8E05-467B837A5A4D}" destId="{E74D49F0-4E43-4A50-9FFA-9F6D46869DF0}" srcOrd="3" destOrd="0" presId="urn:microsoft.com/office/officeart/2018/5/layout/IconCircleLabelList"/>
    <dgm:cxn modelId="{6BBB063A-FE55-4229-96E9-DBFE09A72595}" type="presParOf" srcId="{D4C48954-0C22-4DF9-A366-41DBBC15FBCF}" destId="{7C6A2338-0A53-43C4-94C2-B2EFBAFC39D6}" srcOrd="1" destOrd="0" presId="urn:microsoft.com/office/officeart/2018/5/layout/IconCircleLabelList"/>
    <dgm:cxn modelId="{43941A99-D5F6-4083-969B-3ED1683B5AEE}" type="presParOf" srcId="{D4C48954-0C22-4DF9-A366-41DBBC15FBCF}" destId="{6C1153A8-3C90-4FF3-A952-20D0A1963763}" srcOrd="2" destOrd="0" presId="urn:microsoft.com/office/officeart/2018/5/layout/IconCircleLabelList"/>
    <dgm:cxn modelId="{51119938-63DE-4B9E-81E8-74EE6DA52578}" type="presParOf" srcId="{6C1153A8-3C90-4FF3-A952-20D0A1963763}" destId="{070E3437-C2B7-453B-914C-DF32C2E26F40}" srcOrd="0" destOrd="0" presId="urn:microsoft.com/office/officeart/2018/5/layout/IconCircleLabelList"/>
    <dgm:cxn modelId="{567B4F6F-64DF-4354-8B01-E985A3D1A7D3}" type="presParOf" srcId="{6C1153A8-3C90-4FF3-A952-20D0A1963763}" destId="{715E4478-B485-4F56-AADF-3949A42EE977}" srcOrd="1" destOrd="0" presId="urn:microsoft.com/office/officeart/2018/5/layout/IconCircleLabelList"/>
    <dgm:cxn modelId="{A284EB83-C40A-4FD6-91AA-9C822269D8C6}" type="presParOf" srcId="{6C1153A8-3C90-4FF3-A952-20D0A1963763}" destId="{A3283D3F-8F6D-4DA0-AC37-2ECABDB22B5A}" srcOrd="2" destOrd="0" presId="urn:microsoft.com/office/officeart/2018/5/layout/IconCircleLabelList"/>
    <dgm:cxn modelId="{C0D17F91-9496-4518-923A-1A6C3AB55618}" type="presParOf" srcId="{6C1153A8-3C90-4FF3-A952-20D0A1963763}" destId="{8560383E-6447-45C8-A130-82BA2288C211}" srcOrd="3" destOrd="0" presId="urn:microsoft.com/office/officeart/2018/5/layout/IconCircleLabelList"/>
    <dgm:cxn modelId="{1B9DAECF-FB5B-47D8-9533-BFE6BEE941F5}" type="presParOf" srcId="{D4C48954-0C22-4DF9-A366-41DBBC15FBCF}" destId="{B30D9790-22C5-4916-A0FB-6DD6FC1C863C}" srcOrd="3" destOrd="0" presId="urn:microsoft.com/office/officeart/2018/5/layout/IconCircleLabelList"/>
    <dgm:cxn modelId="{9F205F3A-B724-4867-8F39-7BC77D0D1F70}" type="presParOf" srcId="{D4C48954-0C22-4DF9-A366-41DBBC15FBCF}" destId="{43C3CBC2-F7C4-46DB-A90E-3D1D6A6AFD72}" srcOrd="4" destOrd="0" presId="urn:microsoft.com/office/officeart/2018/5/layout/IconCircleLabelList"/>
    <dgm:cxn modelId="{37C815A8-A71B-407B-9842-3BF454270F47}" type="presParOf" srcId="{43C3CBC2-F7C4-46DB-A90E-3D1D6A6AFD72}" destId="{AEE44D89-8C2D-4A57-9399-C12CA36B85A2}" srcOrd="0" destOrd="0" presId="urn:microsoft.com/office/officeart/2018/5/layout/IconCircleLabelList"/>
    <dgm:cxn modelId="{289CF8BA-9F87-43B9-B7C4-62DA0A32F150}" type="presParOf" srcId="{43C3CBC2-F7C4-46DB-A90E-3D1D6A6AFD72}" destId="{06109959-0ECD-498C-B0A3-E6B06F5BE556}" srcOrd="1" destOrd="0" presId="urn:microsoft.com/office/officeart/2018/5/layout/IconCircleLabelList"/>
    <dgm:cxn modelId="{FC1E609E-AB5F-4186-B152-50AAE60244AC}" type="presParOf" srcId="{43C3CBC2-F7C4-46DB-A90E-3D1D6A6AFD72}" destId="{770BD0D4-5F5D-4EF4-8B60-EDA9A1020A91}" srcOrd="2" destOrd="0" presId="urn:microsoft.com/office/officeart/2018/5/layout/IconCircleLabelList"/>
    <dgm:cxn modelId="{9E900056-147F-4FAB-A0BA-2F442CD56E0B}" type="presParOf" srcId="{43C3CBC2-F7C4-46DB-A90E-3D1D6A6AFD72}" destId="{28589986-DE1C-4B05-978D-F37B6A5064E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A61FE34-150C-4953-A09D-DEEB5BD41EB2}">
      <dgm:prSet/>
      <dgm:spPr/>
      <dgm:t>
        <a:bodyPr/>
        <a:lstStyle/>
        <a:p>
          <a:pPr>
            <a:lnSpc>
              <a:spcPct val="100000"/>
            </a:lnSpc>
            <a:defRPr cap="all"/>
          </a:pPr>
          <a:r>
            <a:rPr lang="en-US" cap="none" baseline="0" dirty="0">
              <a:solidFill>
                <a:schemeClr val="bg1"/>
              </a:solidFill>
              <a:latin typeface="+mn-lt"/>
            </a:rPr>
            <a:t>AWS Lambda</a:t>
          </a:r>
        </a:p>
      </dgm:t>
    </dgm:pt>
    <dgm:pt modelId="{F562B7DE-BDAB-40C4-B188-F079ED906F44}" type="parTrans" cxnId="{94BF6695-E7ED-4639-B47A-DAD5BCAE9FDB}">
      <dgm:prSet/>
      <dgm:spPr/>
      <dgm:t>
        <a:bodyPr/>
        <a:lstStyle/>
        <a:p>
          <a:endParaRPr lang="en-US">
            <a:solidFill>
              <a:schemeClr val="bg1"/>
            </a:solidFill>
          </a:endParaRPr>
        </a:p>
      </dgm:t>
    </dgm:pt>
    <dgm:pt modelId="{0B0ED97C-C68B-4A17-8D24-8C8785295EC3}" type="sibTrans" cxnId="{94BF6695-E7ED-4639-B47A-DAD5BCAE9FDB}">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D4FE18E8-B0C3-4289-8E05-467B837A5A4D}" type="pres">
      <dgm:prSet presAssocID="{3A61FE34-150C-4953-A09D-DEEB5BD41EB2}" presName="compNode" presStyleCnt="0"/>
      <dgm:spPr/>
    </dgm:pt>
    <dgm:pt modelId="{25DF4BBC-419E-4772-993A-51A4BB1A53E2}" type="pres">
      <dgm:prSet presAssocID="{3A61FE34-150C-4953-A09D-DEEB5BD41EB2}" presName="iconBgRect" presStyleLbl="bgShp" presStyleIdx="0" presStyleCnt="1"/>
      <dgm:spPr>
        <a:solidFill>
          <a:srgbClr val="ED7100"/>
        </a:solidFill>
      </dgm:spPr>
    </dgm:pt>
    <dgm:pt modelId="{0ED5B817-9DA4-4CBA-B45A-D5049FA9D887}" type="pres">
      <dgm:prSet presAssocID="{3A61FE34-150C-4953-A09D-DEEB5BD41EB2}"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co de dados"/>
        </a:ext>
      </dgm:extLst>
    </dgm:pt>
    <dgm:pt modelId="{A5D0A3E3-597A-4924-9636-A47C5F93841D}" type="pres">
      <dgm:prSet presAssocID="{3A61FE34-150C-4953-A09D-DEEB5BD41EB2}" presName="spaceRect" presStyleCnt="0"/>
      <dgm:spPr/>
    </dgm:pt>
    <dgm:pt modelId="{E74D49F0-4E43-4A50-9FFA-9F6D46869DF0}" type="pres">
      <dgm:prSet presAssocID="{3A61FE34-150C-4953-A09D-DEEB5BD41EB2}" presName="textRect" presStyleLbl="revTx" presStyleIdx="0" presStyleCnt="1">
        <dgm:presLayoutVars>
          <dgm:chMax val="1"/>
          <dgm:chPref val="1"/>
        </dgm:presLayoutVars>
      </dgm:prSet>
      <dgm:spPr/>
    </dgm:pt>
  </dgm:ptLst>
  <dgm:cxnLst>
    <dgm:cxn modelId="{029D5E73-E2DA-4E79-B4BF-518AB27A2214}" type="presOf" srcId="{3A61FE34-150C-4953-A09D-DEEB5BD41EB2}" destId="{E74D49F0-4E43-4A50-9FFA-9F6D46869DF0}" srcOrd="0" destOrd="0" presId="urn:microsoft.com/office/officeart/2018/5/layout/IconCircleLabelList"/>
    <dgm:cxn modelId="{94BF6695-E7ED-4639-B47A-DAD5BCAE9FDB}" srcId="{EB3E89DA-D24E-4522-BBC5-B3B2FDC38D25}" destId="{3A61FE34-150C-4953-A09D-DEEB5BD41EB2}" srcOrd="0" destOrd="0" parTransId="{F562B7DE-BDAB-40C4-B188-F079ED906F44}" sibTransId="{0B0ED97C-C68B-4A17-8D24-8C8785295EC3}"/>
    <dgm:cxn modelId="{F79CD0E7-D6BB-49C3-886F-B8248960D582}" type="presOf" srcId="{EB3E89DA-D24E-4522-BBC5-B3B2FDC38D25}" destId="{D4C48954-0C22-4DF9-A366-41DBBC15FBCF}" srcOrd="0" destOrd="0" presId="urn:microsoft.com/office/officeart/2018/5/layout/IconCircleLabelList"/>
    <dgm:cxn modelId="{EDC63CD9-AB0B-44CC-98C7-AD82C973E085}" type="presParOf" srcId="{D4C48954-0C22-4DF9-A366-41DBBC15FBCF}" destId="{D4FE18E8-B0C3-4289-8E05-467B837A5A4D}" srcOrd="0" destOrd="0" presId="urn:microsoft.com/office/officeart/2018/5/layout/IconCircleLabelList"/>
    <dgm:cxn modelId="{E64C1B63-90A3-4043-B00B-D7351D0DD35C}" type="presParOf" srcId="{D4FE18E8-B0C3-4289-8E05-467B837A5A4D}" destId="{25DF4BBC-419E-4772-993A-51A4BB1A53E2}" srcOrd="0" destOrd="0" presId="urn:microsoft.com/office/officeart/2018/5/layout/IconCircleLabelList"/>
    <dgm:cxn modelId="{344302F8-C8D3-4E6D-BF24-9F458759F77A}" type="presParOf" srcId="{D4FE18E8-B0C3-4289-8E05-467B837A5A4D}" destId="{0ED5B817-9DA4-4CBA-B45A-D5049FA9D887}" srcOrd="1" destOrd="0" presId="urn:microsoft.com/office/officeart/2018/5/layout/IconCircleLabelList"/>
    <dgm:cxn modelId="{C6DB5B33-D85C-4287-A171-384DEBFF1FA5}" type="presParOf" srcId="{D4FE18E8-B0C3-4289-8E05-467B837A5A4D}" destId="{A5D0A3E3-597A-4924-9636-A47C5F93841D}" srcOrd="2" destOrd="0" presId="urn:microsoft.com/office/officeart/2018/5/layout/IconCircleLabelList"/>
    <dgm:cxn modelId="{E7234E0B-A2FF-4179-A9D1-63BD0840D7C0}" type="presParOf" srcId="{D4FE18E8-B0C3-4289-8E05-467B837A5A4D}" destId="{E74D49F0-4E43-4A50-9FFA-9F6D46869DF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F7D157-5955-46BD-92E1-4ACC6A562818}">
      <dgm:prSet/>
      <dgm:spPr/>
      <dgm:t>
        <a:bodyPr/>
        <a:lstStyle/>
        <a:p>
          <a:pPr>
            <a:lnSpc>
              <a:spcPct val="100000"/>
            </a:lnSpc>
            <a:defRPr cap="all"/>
          </a:pPr>
          <a:r>
            <a:rPr lang="en-US" cap="none" baseline="0" dirty="0">
              <a:solidFill>
                <a:schemeClr val="bg1"/>
              </a:solidFill>
            </a:rPr>
            <a:t>Amazon EMR</a:t>
          </a:r>
        </a:p>
      </dgm:t>
    </dgm:pt>
    <dgm:pt modelId="{E65A83F7-DEC4-408E-9E38-A3E1E11C156C}" type="parTrans" cxnId="{4B31B18F-95D4-4C4D-BFE2-96C08438C905}">
      <dgm:prSet/>
      <dgm:spPr/>
      <dgm:t>
        <a:bodyPr/>
        <a:lstStyle/>
        <a:p>
          <a:endParaRPr lang="en-US">
            <a:solidFill>
              <a:schemeClr val="bg1"/>
            </a:solidFill>
          </a:endParaRPr>
        </a:p>
      </dgm:t>
    </dgm:pt>
    <dgm:pt modelId="{D2A825BB-C620-435E-8426-6D161C8C4717}" type="sibTrans" cxnId="{4B31B18F-95D4-4C4D-BFE2-96C08438C905}">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6C1153A8-3C90-4FF3-A952-20D0A1963763}" type="pres">
      <dgm:prSet presAssocID="{85F7D157-5955-46BD-92E1-4ACC6A562818}" presName="compNode" presStyleCnt="0"/>
      <dgm:spPr/>
    </dgm:pt>
    <dgm:pt modelId="{070E3437-C2B7-453B-914C-DF32C2E26F40}" type="pres">
      <dgm:prSet presAssocID="{85F7D157-5955-46BD-92E1-4ACC6A562818}" presName="iconBgRect" presStyleLbl="bgShp" presStyleIdx="0" presStyleCnt="1"/>
      <dgm:spPr>
        <a:solidFill>
          <a:srgbClr val="8C4FFF"/>
        </a:solidFill>
      </dgm:spPr>
    </dgm:pt>
    <dgm:pt modelId="{715E4478-B485-4F56-AADF-3949A42EE977}" type="pres">
      <dgm:prSet presAssocID="{85F7D157-5955-46BD-92E1-4ACC6A562818}"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ales of Justice"/>
        </a:ext>
      </dgm:extLst>
    </dgm:pt>
    <dgm:pt modelId="{A3283D3F-8F6D-4DA0-AC37-2ECABDB22B5A}" type="pres">
      <dgm:prSet presAssocID="{85F7D157-5955-46BD-92E1-4ACC6A562818}" presName="spaceRect" presStyleCnt="0"/>
      <dgm:spPr/>
    </dgm:pt>
    <dgm:pt modelId="{8560383E-6447-45C8-A130-82BA2288C211}" type="pres">
      <dgm:prSet presAssocID="{85F7D157-5955-46BD-92E1-4ACC6A562818}" presName="textRect" presStyleLbl="revTx" presStyleIdx="0" presStyleCnt="1">
        <dgm:presLayoutVars>
          <dgm:chMax val="1"/>
          <dgm:chPref val="1"/>
        </dgm:presLayoutVars>
      </dgm:prSet>
      <dgm:spPr/>
    </dgm:pt>
  </dgm:ptLst>
  <dgm:cxnLst>
    <dgm:cxn modelId="{9B8FD254-FE94-4798-97CB-0C0BC32020C0}" type="presOf" srcId="{85F7D157-5955-46BD-92E1-4ACC6A562818}" destId="{8560383E-6447-45C8-A130-82BA2288C211}" srcOrd="0" destOrd="0" presId="urn:microsoft.com/office/officeart/2018/5/layout/IconCircleLabelList"/>
    <dgm:cxn modelId="{4B31B18F-95D4-4C4D-BFE2-96C08438C905}" srcId="{EB3E89DA-D24E-4522-BBC5-B3B2FDC38D25}" destId="{85F7D157-5955-46BD-92E1-4ACC6A562818}" srcOrd="0" destOrd="0" parTransId="{E65A83F7-DEC4-408E-9E38-A3E1E11C156C}" sibTransId="{D2A825BB-C620-435E-8426-6D161C8C4717}"/>
    <dgm:cxn modelId="{F79CD0E7-D6BB-49C3-886F-B8248960D582}" type="presOf" srcId="{EB3E89DA-D24E-4522-BBC5-B3B2FDC38D25}" destId="{D4C48954-0C22-4DF9-A366-41DBBC15FBCF}" srcOrd="0" destOrd="0" presId="urn:microsoft.com/office/officeart/2018/5/layout/IconCircleLabelList"/>
    <dgm:cxn modelId="{43941A99-D5F6-4083-969B-3ED1683B5AEE}" type="presParOf" srcId="{D4C48954-0C22-4DF9-A366-41DBBC15FBCF}" destId="{6C1153A8-3C90-4FF3-A952-20D0A1963763}" srcOrd="0" destOrd="0" presId="urn:microsoft.com/office/officeart/2018/5/layout/IconCircleLabelList"/>
    <dgm:cxn modelId="{51119938-63DE-4B9E-81E8-74EE6DA52578}" type="presParOf" srcId="{6C1153A8-3C90-4FF3-A952-20D0A1963763}" destId="{070E3437-C2B7-453B-914C-DF32C2E26F40}" srcOrd="0" destOrd="0" presId="urn:microsoft.com/office/officeart/2018/5/layout/IconCircleLabelList"/>
    <dgm:cxn modelId="{567B4F6F-64DF-4354-8B01-E985A3D1A7D3}" type="presParOf" srcId="{6C1153A8-3C90-4FF3-A952-20D0A1963763}" destId="{715E4478-B485-4F56-AADF-3949A42EE977}" srcOrd="1" destOrd="0" presId="urn:microsoft.com/office/officeart/2018/5/layout/IconCircleLabelList"/>
    <dgm:cxn modelId="{A284EB83-C40A-4FD6-91AA-9C822269D8C6}" type="presParOf" srcId="{6C1153A8-3C90-4FF3-A952-20D0A1963763}" destId="{A3283D3F-8F6D-4DA0-AC37-2ECABDB22B5A}" srcOrd="2" destOrd="0" presId="urn:microsoft.com/office/officeart/2018/5/layout/IconCircleLabelList"/>
    <dgm:cxn modelId="{C0D17F91-9496-4518-923A-1A6C3AB55618}" type="presParOf" srcId="{6C1153A8-3C90-4FF3-A952-20D0A1963763}" destId="{8560383E-6447-45C8-A130-82BA2288C21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379F19-70C3-4292-91D8-E30CFF24032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ACD4163-FC78-49BC-97C5-1C354EE3C510}">
      <dgm:prSet/>
      <dgm:spPr>
        <a:solidFill>
          <a:srgbClr val="ED7100"/>
        </a:solidFill>
        <a:ln>
          <a:noFill/>
        </a:ln>
      </dgm:spPr>
      <dgm:t>
        <a:bodyPr/>
        <a:lstStyle/>
        <a:p>
          <a:pPr>
            <a:buNone/>
          </a:pPr>
          <a:r>
            <a:rPr lang="en-US" dirty="0"/>
            <a:t>Amazon </a:t>
          </a:r>
          <a:r>
            <a:rPr lang="en-US" altLang="en-US" dirty="0">
              <a:latin typeface="Arial" panose="020B0604020202020204" pitchFamily="34" charset="0"/>
              <a:ea typeface="Amazon Ember" panose="020B0603020204020204" pitchFamily="34" charset="0"/>
              <a:cs typeface="Arial" panose="020B0604020202020204" pitchFamily="34" charset="0"/>
            </a:rPr>
            <a:t>Elastic Compute Cloud (Amazon </a:t>
          </a:r>
          <a:r>
            <a:rPr lang="en-US" dirty="0"/>
            <a:t>EC2)</a:t>
          </a:r>
        </a:p>
      </dgm:t>
    </dgm:pt>
    <dgm:pt modelId="{01290444-B620-4628-9481-95B2E142D63F}" type="parTrans" cxnId="{E61B6765-3401-4BA2-88C0-A47D3E9F57FD}">
      <dgm:prSet/>
      <dgm:spPr/>
      <dgm:t>
        <a:bodyPr/>
        <a:lstStyle/>
        <a:p>
          <a:endParaRPr lang="en-US"/>
        </a:p>
      </dgm:t>
    </dgm:pt>
    <dgm:pt modelId="{D9C00307-9E34-4EBA-A884-DE152BAF219B}" type="sibTrans" cxnId="{E61B6765-3401-4BA2-88C0-A47D3E9F57FD}">
      <dgm:prSet/>
      <dgm:spPr/>
      <dgm:t>
        <a:bodyPr/>
        <a:lstStyle/>
        <a:p>
          <a:endParaRPr lang="en-US"/>
        </a:p>
      </dgm:t>
    </dgm:pt>
    <dgm:pt modelId="{25F5B57F-4F3A-4B16-9051-067071EE8293}">
      <dgm:prSet/>
      <dgm:spPr>
        <a:solidFill>
          <a:srgbClr val="ED7100"/>
        </a:solidFill>
        <a:ln>
          <a:noFill/>
        </a:ln>
      </dgm:spPr>
      <dgm:t>
        <a:bodyPr/>
        <a:lstStyle/>
        <a:p>
          <a:pPr>
            <a:buNone/>
          </a:pPr>
          <a:r>
            <a:rPr lang="en-US" dirty="0"/>
            <a:t>Para as </a:t>
          </a:r>
          <a:r>
            <a:rPr lang="en-US" dirty="0" err="1"/>
            <a:t>instâncias</a:t>
          </a:r>
          <a:r>
            <a:rPr lang="en-US" dirty="0"/>
            <a:t> que </a:t>
          </a:r>
          <a:r>
            <a:rPr lang="en-US" dirty="0" err="1"/>
            <a:t>compõem</a:t>
          </a:r>
          <a:r>
            <a:rPr lang="en-US" dirty="0"/>
            <a:t> </a:t>
          </a:r>
          <a:r>
            <a:rPr lang="en-US" dirty="0" err="1"/>
            <a:t>os</a:t>
          </a:r>
          <a:r>
            <a:rPr lang="en-US" dirty="0"/>
            <a:t> </a:t>
          </a:r>
          <a:r>
            <a:rPr lang="en-US" dirty="0" err="1"/>
            <a:t>nós</a:t>
          </a:r>
          <a:r>
            <a:rPr lang="en-US" dirty="0"/>
            <a:t> do cluster</a:t>
          </a:r>
        </a:p>
      </dgm:t>
    </dgm:pt>
    <dgm:pt modelId="{D289A709-880C-40DE-A996-BEEDE9B2F790}" type="parTrans" cxnId="{241DA500-7DA0-4908-918E-029621CFB1DB}">
      <dgm:prSet/>
      <dgm:spPr/>
      <dgm:t>
        <a:bodyPr/>
        <a:lstStyle/>
        <a:p>
          <a:endParaRPr lang="en-US"/>
        </a:p>
      </dgm:t>
    </dgm:pt>
    <dgm:pt modelId="{445590EE-F5C7-47E9-8FFD-2DE958E779E5}" type="sibTrans" cxnId="{241DA500-7DA0-4908-918E-029621CFB1DB}">
      <dgm:prSet/>
      <dgm:spPr/>
      <dgm:t>
        <a:bodyPr/>
        <a:lstStyle/>
        <a:p>
          <a:endParaRPr lang="en-US"/>
        </a:p>
      </dgm:t>
    </dgm:pt>
    <dgm:pt modelId="{C136832E-809F-45BF-8818-E58787A730CD}">
      <dgm:prSet/>
      <dgm:spPr>
        <a:solidFill>
          <a:srgbClr val="8C4FFF"/>
        </a:solidFill>
        <a:ln>
          <a:noFill/>
        </a:ln>
      </dgm:spPr>
      <dgm:t>
        <a:bodyPr/>
        <a:lstStyle/>
        <a:p>
          <a:pPr>
            <a:buNone/>
          </a:pPr>
          <a:r>
            <a:rPr lang="en-US" dirty="0"/>
            <a:t>Amazon </a:t>
          </a:r>
          <a:r>
            <a:rPr lang="en-US" dirty="0" err="1"/>
            <a:t>Virtural</a:t>
          </a:r>
          <a:r>
            <a:rPr lang="en-US" dirty="0"/>
            <a:t> Private Cloud (Amazon VPC)</a:t>
          </a:r>
        </a:p>
      </dgm:t>
    </dgm:pt>
    <dgm:pt modelId="{54208366-61D9-482F-A905-29AC7B6B1FCB}" type="parTrans" cxnId="{1FB4EF57-1FE2-4873-B58B-68F3F36BF31C}">
      <dgm:prSet/>
      <dgm:spPr/>
      <dgm:t>
        <a:bodyPr/>
        <a:lstStyle/>
        <a:p>
          <a:endParaRPr lang="en-US"/>
        </a:p>
      </dgm:t>
    </dgm:pt>
    <dgm:pt modelId="{17D59FDA-1F46-4124-A642-528C283331B3}" type="sibTrans" cxnId="{1FB4EF57-1FE2-4873-B58B-68F3F36BF31C}">
      <dgm:prSet/>
      <dgm:spPr/>
      <dgm:t>
        <a:bodyPr/>
        <a:lstStyle/>
        <a:p>
          <a:endParaRPr lang="en-US"/>
        </a:p>
      </dgm:t>
    </dgm:pt>
    <dgm:pt modelId="{9244D64D-CF64-4FC2-82D3-A1973D8817CE}">
      <dgm:prSet/>
      <dgm:spPr>
        <a:solidFill>
          <a:srgbClr val="8C4FFF"/>
        </a:solidFill>
        <a:ln>
          <a:noFill/>
        </a:ln>
      </dgm:spPr>
      <dgm:t>
        <a:bodyPr/>
        <a:lstStyle/>
        <a:p>
          <a:pPr>
            <a:buNone/>
          </a:pPr>
          <a:r>
            <a:rPr lang="en-US" dirty="0"/>
            <a:t>Para </a:t>
          </a:r>
          <a:r>
            <a:rPr lang="pt-BR" dirty="0"/>
            <a:t>configurar a rede virtual na qual você inicia as instâncias</a:t>
          </a:r>
          <a:endParaRPr lang="en-US" dirty="0"/>
        </a:p>
      </dgm:t>
    </dgm:pt>
    <dgm:pt modelId="{A5CDDDFF-6CCA-4942-BA6A-50CEB97B4C32}" type="parTrans" cxnId="{A561EB30-D43A-4ADB-BD8B-387705714B14}">
      <dgm:prSet/>
      <dgm:spPr/>
      <dgm:t>
        <a:bodyPr/>
        <a:lstStyle/>
        <a:p>
          <a:endParaRPr lang="en-US"/>
        </a:p>
      </dgm:t>
    </dgm:pt>
    <dgm:pt modelId="{DBF91CC0-5703-47DE-B409-7D8B0ECD28D7}" type="sibTrans" cxnId="{A561EB30-D43A-4ADB-BD8B-387705714B14}">
      <dgm:prSet/>
      <dgm:spPr/>
      <dgm:t>
        <a:bodyPr/>
        <a:lstStyle/>
        <a:p>
          <a:endParaRPr lang="en-US"/>
        </a:p>
      </dgm:t>
    </dgm:pt>
    <dgm:pt modelId="{511820D8-A7F8-4F0F-B0AD-458EB5394714}">
      <dgm:prSet/>
      <dgm:spPr>
        <a:solidFill>
          <a:srgbClr val="7AA116"/>
        </a:solidFill>
        <a:ln>
          <a:noFill/>
        </a:ln>
      </dgm:spPr>
      <dgm:t>
        <a:bodyPr/>
        <a:lstStyle/>
        <a:p>
          <a:pPr>
            <a:buNone/>
          </a:pPr>
          <a:r>
            <a:rPr lang="en-US" dirty="0"/>
            <a:t>Amazon Simple Storage Service (Amazon S3)</a:t>
          </a:r>
        </a:p>
      </dgm:t>
    </dgm:pt>
    <dgm:pt modelId="{296284A6-54DC-47E4-8EED-83E4B3CF8A9C}" type="parTrans" cxnId="{528ADAB5-DA4E-4792-94C6-5F87D8328B32}">
      <dgm:prSet/>
      <dgm:spPr/>
      <dgm:t>
        <a:bodyPr/>
        <a:lstStyle/>
        <a:p>
          <a:endParaRPr lang="en-US"/>
        </a:p>
      </dgm:t>
    </dgm:pt>
    <dgm:pt modelId="{001B028F-7489-4633-80DF-28603AB844EE}" type="sibTrans" cxnId="{528ADAB5-DA4E-4792-94C6-5F87D8328B32}">
      <dgm:prSet/>
      <dgm:spPr/>
      <dgm:t>
        <a:bodyPr/>
        <a:lstStyle/>
        <a:p>
          <a:endParaRPr lang="en-US"/>
        </a:p>
      </dgm:t>
    </dgm:pt>
    <dgm:pt modelId="{4BB9C8B1-8EF9-4494-9FCC-6EEFB38F41A2}">
      <dgm:prSet/>
      <dgm:spPr>
        <a:solidFill>
          <a:srgbClr val="7AA116"/>
        </a:solidFill>
        <a:ln>
          <a:noFill/>
        </a:ln>
      </dgm:spPr>
      <dgm:t>
        <a:bodyPr/>
        <a:lstStyle/>
        <a:p>
          <a:pPr>
            <a:buNone/>
          </a:pPr>
          <a:r>
            <a:rPr lang="en-US" dirty="0"/>
            <a:t>Para </a:t>
          </a:r>
          <a:r>
            <a:rPr lang="en-US" dirty="0" err="1"/>
            <a:t>armazenar</a:t>
          </a:r>
          <a:r>
            <a:rPr lang="en-US" dirty="0"/>
            <a:t> dados de entrada e </a:t>
          </a:r>
          <a:r>
            <a:rPr lang="en-US" dirty="0" err="1"/>
            <a:t>saída</a:t>
          </a:r>
          <a:endParaRPr lang="en-US" dirty="0"/>
        </a:p>
      </dgm:t>
    </dgm:pt>
    <dgm:pt modelId="{CC98EA46-F9C7-45A0-9F38-1017458707DC}" type="parTrans" cxnId="{B3319D82-6231-430F-B303-ED33213677F0}">
      <dgm:prSet/>
      <dgm:spPr/>
      <dgm:t>
        <a:bodyPr/>
        <a:lstStyle/>
        <a:p>
          <a:endParaRPr lang="en-US"/>
        </a:p>
      </dgm:t>
    </dgm:pt>
    <dgm:pt modelId="{AE36EB79-694E-42BD-B5F3-8151B3D1D976}" type="sibTrans" cxnId="{B3319D82-6231-430F-B303-ED33213677F0}">
      <dgm:prSet/>
      <dgm:spPr/>
      <dgm:t>
        <a:bodyPr/>
        <a:lstStyle/>
        <a:p>
          <a:endParaRPr lang="en-US"/>
        </a:p>
      </dgm:t>
    </dgm:pt>
    <dgm:pt modelId="{0C5F587E-1C42-44A5-B9D5-AA3FA54D21F3}">
      <dgm:prSet/>
      <dgm:spPr>
        <a:solidFill>
          <a:srgbClr val="E7157B"/>
        </a:solidFill>
        <a:ln>
          <a:noFill/>
        </a:ln>
      </dgm:spPr>
      <dgm:t>
        <a:bodyPr/>
        <a:lstStyle/>
        <a:p>
          <a:pPr>
            <a:buNone/>
          </a:pPr>
          <a:r>
            <a:rPr lang="en-US"/>
            <a:t>Amazon CloudWatch</a:t>
          </a:r>
        </a:p>
      </dgm:t>
    </dgm:pt>
    <dgm:pt modelId="{8997646E-4582-456B-9D68-1AB4B5954F4C}" type="parTrans" cxnId="{8F9E04D8-6957-430D-BF27-72E92195A952}">
      <dgm:prSet/>
      <dgm:spPr/>
      <dgm:t>
        <a:bodyPr/>
        <a:lstStyle/>
        <a:p>
          <a:endParaRPr lang="en-US"/>
        </a:p>
      </dgm:t>
    </dgm:pt>
    <dgm:pt modelId="{79D30AB6-A642-4C48-BB86-D9F523A8A9B3}" type="sibTrans" cxnId="{8F9E04D8-6957-430D-BF27-72E92195A952}">
      <dgm:prSet/>
      <dgm:spPr/>
      <dgm:t>
        <a:bodyPr/>
        <a:lstStyle/>
        <a:p>
          <a:endParaRPr lang="en-US"/>
        </a:p>
      </dgm:t>
    </dgm:pt>
    <dgm:pt modelId="{B92596CD-7D5D-4C55-9BA8-F6B46A4443F9}">
      <dgm:prSet/>
      <dgm:spPr>
        <a:solidFill>
          <a:srgbClr val="E7157B"/>
        </a:solidFill>
        <a:ln>
          <a:noFill/>
        </a:ln>
      </dgm:spPr>
      <dgm:t>
        <a:bodyPr/>
        <a:lstStyle/>
        <a:p>
          <a:pPr>
            <a:buNone/>
          </a:pPr>
          <a:r>
            <a:rPr lang="en-US" dirty="0"/>
            <a:t>Para </a:t>
          </a:r>
          <a:r>
            <a:rPr lang="en-US" dirty="0" err="1"/>
            <a:t>monitorar</a:t>
          </a:r>
          <a:r>
            <a:rPr lang="en-US" dirty="0"/>
            <a:t> o </a:t>
          </a:r>
          <a:r>
            <a:rPr lang="en-US" dirty="0" err="1"/>
            <a:t>desempenho</a:t>
          </a:r>
          <a:r>
            <a:rPr lang="en-US" dirty="0"/>
            <a:t> do cluster e </a:t>
          </a:r>
          <a:r>
            <a:rPr lang="en-US" dirty="0" err="1"/>
            <a:t>configurar</a:t>
          </a:r>
          <a:r>
            <a:rPr lang="en-US" dirty="0"/>
            <a:t> </a:t>
          </a:r>
          <a:r>
            <a:rPr lang="en-US" dirty="0" err="1"/>
            <a:t>alarmes</a:t>
          </a:r>
          <a:endParaRPr lang="en-US" dirty="0"/>
        </a:p>
      </dgm:t>
    </dgm:pt>
    <dgm:pt modelId="{FADEC41D-7965-4672-9FD0-744F682047D7}" type="parTrans" cxnId="{3B1B76B8-8B7B-45D2-91D4-C2A13310F7D4}">
      <dgm:prSet/>
      <dgm:spPr/>
      <dgm:t>
        <a:bodyPr/>
        <a:lstStyle/>
        <a:p>
          <a:endParaRPr lang="en-US"/>
        </a:p>
      </dgm:t>
    </dgm:pt>
    <dgm:pt modelId="{383973FD-A1C1-4923-A550-76E76A1407F0}" type="sibTrans" cxnId="{3B1B76B8-8B7B-45D2-91D4-C2A13310F7D4}">
      <dgm:prSet/>
      <dgm:spPr/>
      <dgm:t>
        <a:bodyPr/>
        <a:lstStyle/>
        <a:p>
          <a:endParaRPr lang="en-US"/>
        </a:p>
      </dgm:t>
    </dgm:pt>
    <dgm:pt modelId="{9D42AD6F-4E0A-4CFC-A416-B8E5680D38C5}">
      <dgm:prSet/>
      <dgm:spPr>
        <a:solidFill>
          <a:srgbClr val="DD344C"/>
        </a:solidFill>
        <a:ln>
          <a:noFill/>
        </a:ln>
      </dgm:spPr>
      <dgm:t>
        <a:bodyPr/>
        <a:lstStyle/>
        <a:p>
          <a:pPr>
            <a:buNone/>
          </a:pPr>
          <a:r>
            <a:rPr lang="en-US" dirty="0"/>
            <a:t>AWS Identity and Access Management (IAM)</a:t>
          </a:r>
        </a:p>
      </dgm:t>
    </dgm:pt>
    <dgm:pt modelId="{899A9CA6-FF4B-4681-A8B8-98C3005D2725}" type="parTrans" cxnId="{CF568FDC-54FF-41FC-812B-A8250F8AB8B4}">
      <dgm:prSet/>
      <dgm:spPr/>
      <dgm:t>
        <a:bodyPr/>
        <a:lstStyle/>
        <a:p>
          <a:endParaRPr lang="en-US"/>
        </a:p>
      </dgm:t>
    </dgm:pt>
    <dgm:pt modelId="{C71D7764-C0B3-403C-AB6E-83C39B218AD3}" type="sibTrans" cxnId="{CF568FDC-54FF-41FC-812B-A8250F8AB8B4}">
      <dgm:prSet/>
      <dgm:spPr/>
      <dgm:t>
        <a:bodyPr/>
        <a:lstStyle/>
        <a:p>
          <a:endParaRPr lang="en-US"/>
        </a:p>
      </dgm:t>
    </dgm:pt>
    <dgm:pt modelId="{D4C87915-79F0-4B8A-AD67-268D2559562B}">
      <dgm:prSet/>
      <dgm:spPr>
        <a:solidFill>
          <a:srgbClr val="DD344C"/>
        </a:solidFill>
        <a:ln>
          <a:noFill/>
        </a:ln>
      </dgm:spPr>
      <dgm:t>
        <a:bodyPr/>
        <a:lstStyle/>
        <a:p>
          <a:pPr>
            <a:buNone/>
          </a:pPr>
          <a:r>
            <a:rPr lang="en-US" dirty="0"/>
            <a:t>Para </a:t>
          </a:r>
          <a:r>
            <a:rPr lang="en-US" dirty="0" err="1"/>
            <a:t>configurar</a:t>
          </a:r>
          <a:r>
            <a:rPr lang="en-US" dirty="0"/>
            <a:t> </a:t>
          </a:r>
          <a:r>
            <a:rPr lang="en-US" dirty="0" err="1"/>
            <a:t>permissões</a:t>
          </a:r>
          <a:endParaRPr lang="en-US" dirty="0"/>
        </a:p>
      </dgm:t>
    </dgm:pt>
    <dgm:pt modelId="{9EE3E470-AED2-4E75-899E-925B5AA44D89}" type="parTrans" cxnId="{F37B3A5F-8EAD-4AA1-8773-9AFA4E8E2F85}">
      <dgm:prSet/>
      <dgm:spPr/>
      <dgm:t>
        <a:bodyPr/>
        <a:lstStyle/>
        <a:p>
          <a:endParaRPr lang="en-US"/>
        </a:p>
      </dgm:t>
    </dgm:pt>
    <dgm:pt modelId="{F297CE00-1D20-4315-89EE-094767315DD0}" type="sibTrans" cxnId="{F37B3A5F-8EAD-4AA1-8773-9AFA4E8E2F85}">
      <dgm:prSet/>
      <dgm:spPr/>
      <dgm:t>
        <a:bodyPr/>
        <a:lstStyle/>
        <a:p>
          <a:endParaRPr lang="en-US"/>
        </a:p>
      </dgm:t>
    </dgm:pt>
    <dgm:pt modelId="{C4444A00-352C-45B4-940D-CE4B6633A777}">
      <dgm:prSet/>
      <dgm:spPr>
        <a:solidFill>
          <a:srgbClr val="E7157B"/>
        </a:solidFill>
        <a:ln>
          <a:noFill/>
        </a:ln>
      </dgm:spPr>
      <dgm:t>
        <a:bodyPr/>
        <a:lstStyle/>
        <a:p>
          <a:pPr>
            <a:buNone/>
          </a:pPr>
          <a:r>
            <a:rPr lang="en-US"/>
            <a:t>AWS CloudTrail</a:t>
          </a:r>
        </a:p>
      </dgm:t>
    </dgm:pt>
    <dgm:pt modelId="{707DC88A-AFDB-497D-9487-10D691D42C40}" type="parTrans" cxnId="{73D3A4AB-7E8C-48E0-B17A-076E2C684633}">
      <dgm:prSet/>
      <dgm:spPr/>
      <dgm:t>
        <a:bodyPr/>
        <a:lstStyle/>
        <a:p>
          <a:endParaRPr lang="en-US"/>
        </a:p>
      </dgm:t>
    </dgm:pt>
    <dgm:pt modelId="{2E91A225-CEA2-4288-8960-A397999AF7A2}" type="sibTrans" cxnId="{73D3A4AB-7E8C-48E0-B17A-076E2C684633}">
      <dgm:prSet/>
      <dgm:spPr/>
      <dgm:t>
        <a:bodyPr/>
        <a:lstStyle/>
        <a:p>
          <a:endParaRPr lang="en-US"/>
        </a:p>
      </dgm:t>
    </dgm:pt>
    <dgm:pt modelId="{5D636B60-79AF-413E-AC61-6A36B7CD0225}">
      <dgm:prSet/>
      <dgm:spPr>
        <a:solidFill>
          <a:srgbClr val="E7157B"/>
        </a:solidFill>
        <a:ln>
          <a:noFill/>
        </a:ln>
      </dgm:spPr>
      <dgm:t>
        <a:bodyPr/>
        <a:lstStyle/>
        <a:p>
          <a:pPr>
            <a:buNone/>
          </a:pPr>
          <a:r>
            <a:rPr lang="en-US" dirty="0"/>
            <a:t>Para </a:t>
          </a:r>
          <a:r>
            <a:rPr lang="en-US" dirty="0" err="1"/>
            <a:t>auditar</a:t>
          </a:r>
          <a:r>
            <a:rPr lang="en-US" dirty="0"/>
            <a:t> </a:t>
          </a:r>
          <a:r>
            <a:rPr lang="en-US" dirty="0" err="1"/>
            <a:t>solicitações</a:t>
          </a:r>
          <a:r>
            <a:rPr lang="en-US" dirty="0"/>
            <a:t> </a:t>
          </a:r>
          <a:r>
            <a:rPr lang="en-US" dirty="0" err="1"/>
            <a:t>feitas</a:t>
          </a:r>
          <a:r>
            <a:rPr lang="en-US" dirty="0"/>
            <a:t> </a:t>
          </a:r>
          <a:r>
            <a:rPr lang="en-US" dirty="0" err="1"/>
            <a:t>ao</a:t>
          </a:r>
          <a:r>
            <a:rPr lang="en-US" dirty="0"/>
            <a:t> </a:t>
          </a:r>
          <a:r>
            <a:rPr lang="en-US" dirty="0" err="1"/>
            <a:t>serviço</a:t>
          </a:r>
          <a:endParaRPr lang="en-US" dirty="0"/>
        </a:p>
      </dgm:t>
    </dgm:pt>
    <dgm:pt modelId="{F28322CA-6DBC-4DE6-9BDA-B86664C73466}" type="parTrans" cxnId="{5D2D2205-D0FB-4B17-83A5-A3E0A056BD8B}">
      <dgm:prSet/>
      <dgm:spPr/>
      <dgm:t>
        <a:bodyPr/>
        <a:lstStyle/>
        <a:p>
          <a:endParaRPr lang="en-US"/>
        </a:p>
      </dgm:t>
    </dgm:pt>
    <dgm:pt modelId="{54DE753A-8C53-4183-9A99-7DFA79D0F53F}" type="sibTrans" cxnId="{5D2D2205-D0FB-4B17-83A5-A3E0A056BD8B}">
      <dgm:prSet/>
      <dgm:spPr/>
      <dgm:t>
        <a:bodyPr/>
        <a:lstStyle/>
        <a:p>
          <a:endParaRPr lang="en-US"/>
        </a:p>
      </dgm:t>
    </dgm:pt>
    <dgm:pt modelId="{200DA40D-A1DF-41FE-9965-E30D5A66644A}">
      <dgm:prSet/>
      <dgm:spPr>
        <a:solidFill>
          <a:srgbClr val="8C4FFF"/>
        </a:solidFill>
        <a:ln>
          <a:noFill/>
        </a:ln>
      </dgm:spPr>
      <dgm:t>
        <a:bodyPr/>
        <a:lstStyle/>
        <a:p>
          <a:pPr>
            <a:buNone/>
          </a:pPr>
          <a:r>
            <a:rPr lang="en-US" dirty="0"/>
            <a:t>AWS Data Pipeline</a:t>
          </a:r>
        </a:p>
      </dgm:t>
    </dgm:pt>
    <dgm:pt modelId="{6B312F2C-ADF6-4E6D-87F3-54AEFD1802BF}" type="parTrans" cxnId="{0ED08017-BA06-45AF-91BE-4105F57C9B99}">
      <dgm:prSet/>
      <dgm:spPr/>
      <dgm:t>
        <a:bodyPr/>
        <a:lstStyle/>
        <a:p>
          <a:endParaRPr lang="en-US"/>
        </a:p>
      </dgm:t>
    </dgm:pt>
    <dgm:pt modelId="{D691962E-E47D-42BD-809A-D4FF57403139}" type="sibTrans" cxnId="{0ED08017-BA06-45AF-91BE-4105F57C9B99}">
      <dgm:prSet/>
      <dgm:spPr/>
      <dgm:t>
        <a:bodyPr/>
        <a:lstStyle/>
        <a:p>
          <a:endParaRPr lang="en-US"/>
        </a:p>
      </dgm:t>
    </dgm:pt>
    <dgm:pt modelId="{7EAB74C4-DC24-4D29-AB4D-52A1CE048AC1}">
      <dgm:prSet/>
      <dgm:spPr>
        <a:solidFill>
          <a:srgbClr val="8C4FFF"/>
        </a:solidFill>
        <a:ln>
          <a:noFill/>
        </a:ln>
      </dgm:spPr>
      <dgm:t>
        <a:bodyPr/>
        <a:lstStyle/>
        <a:p>
          <a:pPr>
            <a:buNone/>
          </a:pPr>
          <a:r>
            <a:rPr lang="en-US" dirty="0"/>
            <a:t>Para </a:t>
          </a:r>
          <a:r>
            <a:rPr lang="en-US" dirty="0" err="1"/>
            <a:t>programar</a:t>
          </a:r>
          <a:r>
            <a:rPr lang="en-US" dirty="0"/>
            <a:t> e </a:t>
          </a:r>
          <a:r>
            <a:rPr lang="en-US" dirty="0" err="1"/>
            <a:t>iniciar</a:t>
          </a:r>
          <a:r>
            <a:rPr lang="en-US" dirty="0"/>
            <a:t> </a:t>
          </a:r>
          <a:r>
            <a:rPr lang="en-US" dirty="0" err="1"/>
            <a:t>seus</a:t>
          </a:r>
          <a:r>
            <a:rPr lang="en-US" dirty="0"/>
            <a:t> clusters</a:t>
          </a:r>
        </a:p>
      </dgm:t>
    </dgm:pt>
    <dgm:pt modelId="{AEEF4880-16FB-458B-B84D-F2B1B9950338}" type="parTrans" cxnId="{E9575E64-871C-4A04-88CD-AC9B72DBD911}">
      <dgm:prSet/>
      <dgm:spPr/>
      <dgm:t>
        <a:bodyPr/>
        <a:lstStyle/>
        <a:p>
          <a:endParaRPr lang="en-US"/>
        </a:p>
      </dgm:t>
    </dgm:pt>
    <dgm:pt modelId="{0FCC0C8A-25AD-47FB-8631-D53F523F3760}" type="sibTrans" cxnId="{E9575E64-871C-4A04-88CD-AC9B72DBD911}">
      <dgm:prSet/>
      <dgm:spPr/>
      <dgm:t>
        <a:bodyPr/>
        <a:lstStyle/>
        <a:p>
          <a:endParaRPr lang="en-US"/>
        </a:p>
      </dgm:t>
    </dgm:pt>
    <dgm:pt modelId="{CFC5774C-34A2-47ED-BDAE-5242B39A23A3}">
      <dgm:prSet/>
      <dgm:spPr>
        <a:solidFill>
          <a:srgbClr val="8C4FFF"/>
        </a:solidFill>
        <a:ln>
          <a:noFill/>
        </a:ln>
      </dgm:spPr>
      <dgm:t>
        <a:bodyPr/>
        <a:lstStyle/>
        <a:p>
          <a:pPr>
            <a:buNone/>
          </a:pPr>
          <a:r>
            <a:rPr lang="en-US" dirty="0"/>
            <a:t>AWS Lake Formation</a:t>
          </a:r>
        </a:p>
      </dgm:t>
    </dgm:pt>
    <dgm:pt modelId="{D24FAF96-395E-4B35-82B7-0729656CF05B}" type="parTrans" cxnId="{183CBA83-932F-49DA-B240-6E9E2C32BCB7}">
      <dgm:prSet/>
      <dgm:spPr/>
      <dgm:t>
        <a:bodyPr/>
        <a:lstStyle/>
        <a:p>
          <a:endParaRPr lang="en-US"/>
        </a:p>
      </dgm:t>
    </dgm:pt>
    <dgm:pt modelId="{C05BA7F9-D566-4D2A-B4E5-5216D5378D4D}" type="sibTrans" cxnId="{183CBA83-932F-49DA-B240-6E9E2C32BCB7}">
      <dgm:prSet/>
      <dgm:spPr/>
      <dgm:t>
        <a:bodyPr/>
        <a:lstStyle/>
        <a:p>
          <a:endParaRPr lang="en-US"/>
        </a:p>
      </dgm:t>
    </dgm:pt>
    <dgm:pt modelId="{03544DA4-D7D4-45A9-AE9E-7E943AEC2009}">
      <dgm:prSet/>
      <dgm:spPr>
        <a:solidFill>
          <a:srgbClr val="8C4FFF"/>
        </a:solidFill>
        <a:ln>
          <a:noFill/>
        </a:ln>
      </dgm:spPr>
      <dgm:t>
        <a:bodyPr/>
        <a:lstStyle/>
        <a:p>
          <a:pPr>
            <a:buNone/>
          </a:pPr>
          <a:r>
            <a:rPr lang="pt-BR" b="0" i="0" dirty="0"/>
            <a:t>Para descobrir, catalogar e proteger dados em um data </a:t>
          </a:r>
          <a:r>
            <a:rPr lang="pt-BR" b="0" i="0" dirty="0" err="1"/>
            <a:t>lake</a:t>
          </a:r>
          <a:r>
            <a:rPr lang="pt-BR" b="0" i="0" dirty="0"/>
            <a:t> do </a:t>
          </a:r>
          <a:r>
            <a:rPr lang="pt-BR" b="0" i="0" dirty="0" err="1"/>
            <a:t>Amazon</a:t>
          </a:r>
          <a:r>
            <a:rPr lang="pt-BR" b="0" i="0" dirty="0"/>
            <a:t> S3</a:t>
          </a:r>
          <a:endParaRPr lang="en-US" dirty="0"/>
        </a:p>
      </dgm:t>
    </dgm:pt>
    <dgm:pt modelId="{C528A8D6-6C87-47D9-85AD-59B6CE0A92FA}" type="parTrans" cxnId="{5E926309-BD85-4FFC-AD60-AAEA88F8E9D9}">
      <dgm:prSet/>
      <dgm:spPr/>
      <dgm:t>
        <a:bodyPr/>
        <a:lstStyle/>
        <a:p>
          <a:endParaRPr lang="en-US"/>
        </a:p>
      </dgm:t>
    </dgm:pt>
    <dgm:pt modelId="{9498E706-1D77-4A46-A917-DFBA06ED461D}" type="sibTrans" cxnId="{5E926309-BD85-4FFC-AD60-AAEA88F8E9D9}">
      <dgm:prSet/>
      <dgm:spPr/>
      <dgm:t>
        <a:bodyPr/>
        <a:lstStyle/>
        <a:p>
          <a:endParaRPr lang="en-US"/>
        </a:p>
      </dgm:t>
    </dgm:pt>
    <dgm:pt modelId="{13736241-4BD9-4D6A-A483-8720281E0EB2}" type="pres">
      <dgm:prSet presAssocID="{69379F19-70C3-4292-91D8-E30CFF240325}" presName="linearFlow" presStyleCnt="0">
        <dgm:presLayoutVars>
          <dgm:dir/>
          <dgm:resizeHandles val="exact"/>
        </dgm:presLayoutVars>
      </dgm:prSet>
      <dgm:spPr/>
    </dgm:pt>
    <dgm:pt modelId="{661EEC97-1EC3-41F9-9E3B-7984244BCD87}" type="pres">
      <dgm:prSet presAssocID="{8ACD4163-FC78-49BC-97C5-1C354EE3C510}" presName="composite" presStyleCnt="0"/>
      <dgm:spPr/>
    </dgm:pt>
    <dgm:pt modelId="{F9E3F527-29A6-41A5-BED8-A9C8FA68173C}" type="pres">
      <dgm:prSet presAssocID="{8ACD4163-FC78-49BC-97C5-1C354EE3C510}" presName="imgShp" presStyleLbl="fgImgPlace1" presStyleIdx="0" presStyleCnt="8"/>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1137238-EA82-4A07-965F-F57224B224FE}" type="pres">
      <dgm:prSet presAssocID="{8ACD4163-FC78-49BC-97C5-1C354EE3C510}" presName="txShp" presStyleLbl="node1" presStyleIdx="0" presStyleCnt="8">
        <dgm:presLayoutVars>
          <dgm:bulletEnabled val="1"/>
        </dgm:presLayoutVars>
      </dgm:prSet>
      <dgm:spPr/>
    </dgm:pt>
    <dgm:pt modelId="{A121E571-C817-4C5D-8AAD-D62B7D03786E}" type="pres">
      <dgm:prSet presAssocID="{D9C00307-9E34-4EBA-A884-DE152BAF219B}" presName="spacing" presStyleCnt="0"/>
      <dgm:spPr/>
    </dgm:pt>
    <dgm:pt modelId="{F990FA62-26E0-423D-947A-4D559A338521}" type="pres">
      <dgm:prSet presAssocID="{C136832E-809F-45BF-8818-E58787A730CD}" presName="composite" presStyleCnt="0"/>
      <dgm:spPr/>
    </dgm:pt>
    <dgm:pt modelId="{C918C522-A190-4B92-A9AC-1B02A544B29A}" type="pres">
      <dgm:prSet presAssocID="{C136832E-809F-45BF-8818-E58787A730CD}" presName="imgShp" presStyleLbl="fgImgPlace1" presStyleIdx="1" presStyleCnt="8"/>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1A3D3AE5-14FC-4172-AD10-FAB74EE01498}" type="pres">
      <dgm:prSet presAssocID="{C136832E-809F-45BF-8818-E58787A730CD}" presName="txShp" presStyleLbl="node1" presStyleIdx="1" presStyleCnt="8">
        <dgm:presLayoutVars>
          <dgm:bulletEnabled val="1"/>
        </dgm:presLayoutVars>
      </dgm:prSet>
      <dgm:spPr/>
    </dgm:pt>
    <dgm:pt modelId="{B5DCB7E3-78F8-4E52-B1E3-DB93A6D7FEFE}" type="pres">
      <dgm:prSet presAssocID="{17D59FDA-1F46-4124-A642-528C283331B3}" presName="spacing" presStyleCnt="0"/>
      <dgm:spPr/>
    </dgm:pt>
    <dgm:pt modelId="{FFA1CDC5-488D-46AF-B466-9A884A5DAA47}" type="pres">
      <dgm:prSet presAssocID="{511820D8-A7F8-4F0F-B0AD-458EB5394714}" presName="composite" presStyleCnt="0"/>
      <dgm:spPr/>
    </dgm:pt>
    <dgm:pt modelId="{422566D9-12E1-4334-9157-C9D8AFF73124}" type="pres">
      <dgm:prSet presAssocID="{511820D8-A7F8-4F0F-B0AD-458EB5394714}" presName="imgShp" presStyleLbl="fgImgPlace1" presStyleIdx="2" presStyleCnt="8"/>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2609353-893D-4DC6-940C-87D99BC61A38}" type="pres">
      <dgm:prSet presAssocID="{511820D8-A7F8-4F0F-B0AD-458EB5394714}" presName="txShp" presStyleLbl="node1" presStyleIdx="2" presStyleCnt="8">
        <dgm:presLayoutVars>
          <dgm:bulletEnabled val="1"/>
        </dgm:presLayoutVars>
      </dgm:prSet>
      <dgm:spPr/>
    </dgm:pt>
    <dgm:pt modelId="{CFC487E2-E52E-4575-8186-C15BA3664AF0}" type="pres">
      <dgm:prSet presAssocID="{001B028F-7489-4633-80DF-28603AB844EE}" presName="spacing" presStyleCnt="0"/>
      <dgm:spPr/>
    </dgm:pt>
    <dgm:pt modelId="{FA8FE655-4BFB-41AB-8635-2BE1BC794A12}" type="pres">
      <dgm:prSet presAssocID="{0C5F587E-1C42-44A5-B9D5-AA3FA54D21F3}" presName="composite" presStyleCnt="0"/>
      <dgm:spPr/>
    </dgm:pt>
    <dgm:pt modelId="{9882397B-5BCE-408E-9431-1010E18E1DBB}" type="pres">
      <dgm:prSet presAssocID="{0C5F587E-1C42-44A5-B9D5-AA3FA54D21F3}" presName="imgShp" presStyleLbl="fgImgPlace1" presStyleIdx="3" presStyleCnt="8"/>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5E7BA49C-3199-4686-B9D3-1E57994685D5}" type="pres">
      <dgm:prSet presAssocID="{0C5F587E-1C42-44A5-B9D5-AA3FA54D21F3}" presName="txShp" presStyleLbl="node1" presStyleIdx="3" presStyleCnt="8">
        <dgm:presLayoutVars>
          <dgm:bulletEnabled val="1"/>
        </dgm:presLayoutVars>
      </dgm:prSet>
      <dgm:spPr/>
    </dgm:pt>
    <dgm:pt modelId="{A38B883C-54D2-4E4A-8B96-7F6456EE178F}" type="pres">
      <dgm:prSet presAssocID="{79D30AB6-A642-4C48-BB86-D9F523A8A9B3}" presName="spacing" presStyleCnt="0"/>
      <dgm:spPr/>
    </dgm:pt>
    <dgm:pt modelId="{704F40AE-16C6-466F-B963-9F48EC74A9DD}" type="pres">
      <dgm:prSet presAssocID="{9D42AD6F-4E0A-4CFC-A416-B8E5680D38C5}" presName="composite" presStyleCnt="0"/>
      <dgm:spPr/>
    </dgm:pt>
    <dgm:pt modelId="{BA48E65C-734C-4D40-A058-C7FE68189FBE}" type="pres">
      <dgm:prSet presAssocID="{9D42AD6F-4E0A-4CFC-A416-B8E5680D38C5}" presName="imgShp" presStyleLbl="fgImgPlace1" presStyleIdx="4" presStyleCnt="8"/>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C4CB2D79-F4EB-4B80-97C1-AB611729DE1A}" type="pres">
      <dgm:prSet presAssocID="{9D42AD6F-4E0A-4CFC-A416-B8E5680D38C5}" presName="txShp" presStyleLbl="node1" presStyleIdx="4" presStyleCnt="8">
        <dgm:presLayoutVars>
          <dgm:bulletEnabled val="1"/>
        </dgm:presLayoutVars>
      </dgm:prSet>
      <dgm:spPr/>
    </dgm:pt>
    <dgm:pt modelId="{B0432AFA-BA8B-44B0-B86C-3B7EC4352B0B}" type="pres">
      <dgm:prSet presAssocID="{C71D7764-C0B3-403C-AB6E-83C39B218AD3}" presName="spacing" presStyleCnt="0"/>
      <dgm:spPr/>
    </dgm:pt>
    <dgm:pt modelId="{D7F66380-913E-429E-969D-974E7A51E681}" type="pres">
      <dgm:prSet presAssocID="{C4444A00-352C-45B4-940D-CE4B6633A777}" presName="composite" presStyleCnt="0"/>
      <dgm:spPr/>
    </dgm:pt>
    <dgm:pt modelId="{8484DD65-485C-481B-AA38-ECA1313DFDA1}" type="pres">
      <dgm:prSet presAssocID="{C4444A00-352C-45B4-940D-CE4B6633A777}" presName="imgShp" presStyleLbl="fgImgPlace1" presStyleIdx="5" presStyleCnt="8"/>
      <dgm:spPr>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5EEEBAE4-1072-4718-96B2-B62E9227915A}" type="pres">
      <dgm:prSet presAssocID="{C4444A00-352C-45B4-940D-CE4B6633A777}" presName="txShp" presStyleLbl="node1" presStyleIdx="5" presStyleCnt="8">
        <dgm:presLayoutVars>
          <dgm:bulletEnabled val="1"/>
        </dgm:presLayoutVars>
      </dgm:prSet>
      <dgm:spPr/>
    </dgm:pt>
    <dgm:pt modelId="{2A2E4247-19B6-4E60-AE12-EA58E916348A}" type="pres">
      <dgm:prSet presAssocID="{2E91A225-CEA2-4288-8960-A397999AF7A2}" presName="spacing" presStyleCnt="0"/>
      <dgm:spPr/>
    </dgm:pt>
    <dgm:pt modelId="{64A2B28D-2DE2-42F3-AAEB-F4F210640B2F}" type="pres">
      <dgm:prSet presAssocID="{200DA40D-A1DF-41FE-9965-E30D5A66644A}" presName="composite" presStyleCnt="0"/>
      <dgm:spPr/>
    </dgm:pt>
    <dgm:pt modelId="{48A30E39-35AD-4E7B-9A42-6FC29B3E1973}" type="pres">
      <dgm:prSet presAssocID="{200DA40D-A1DF-41FE-9965-E30D5A66644A}" presName="imgShp" presStyleLbl="fgImgPlace1" presStyleIdx="6" presStyleCnt="8"/>
      <dgm:spPr>
        <a:blipFill rotWithShape="1">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pt>
    <dgm:pt modelId="{020A97A5-E7ED-4FFB-A2E9-77120918E765}" type="pres">
      <dgm:prSet presAssocID="{200DA40D-A1DF-41FE-9965-E30D5A66644A}" presName="txShp" presStyleLbl="node1" presStyleIdx="6" presStyleCnt="8">
        <dgm:presLayoutVars>
          <dgm:bulletEnabled val="1"/>
        </dgm:presLayoutVars>
      </dgm:prSet>
      <dgm:spPr/>
    </dgm:pt>
    <dgm:pt modelId="{9D9457E2-AF01-4E37-9F74-2889597E489A}" type="pres">
      <dgm:prSet presAssocID="{D691962E-E47D-42BD-809A-D4FF57403139}" presName="spacing" presStyleCnt="0"/>
      <dgm:spPr/>
    </dgm:pt>
    <dgm:pt modelId="{738CDA42-BF59-46FA-8286-F89DB5FB2C22}" type="pres">
      <dgm:prSet presAssocID="{CFC5774C-34A2-47ED-BDAE-5242B39A23A3}" presName="composite" presStyleCnt="0"/>
      <dgm:spPr/>
    </dgm:pt>
    <dgm:pt modelId="{FADAA3F7-0F72-4D05-BC0B-2FC2657D9633}" type="pres">
      <dgm:prSet presAssocID="{CFC5774C-34A2-47ED-BDAE-5242B39A23A3}" presName="imgShp" presStyleLbl="fgImgPlace1" presStyleIdx="7" presStyleCnt="8"/>
      <dgm:spPr>
        <a:blipFill rotWithShape="1">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pt>
    <dgm:pt modelId="{CF317346-721F-4BD5-99B1-8B52FCC0E0FC}" type="pres">
      <dgm:prSet presAssocID="{CFC5774C-34A2-47ED-BDAE-5242B39A23A3}" presName="txShp" presStyleLbl="node1" presStyleIdx="7" presStyleCnt="8">
        <dgm:presLayoutVars>
          <dgm:bulletEnabled val="1"/>
        </dgm:presLayoutVars>
      </dgm:prSet>
      <dgm:spPr/>
    </dgm:pt>
  </dgm:ptLst>
  <dgm:cxnLst>
    <dgm:cxn modelId="{241DA500-7DA0-4908-918E-029621CFB1DB}" srcId="{8ACD4163-FC78-49BC-97C5-1C354EE3C510}" destId="{25F5B57F-4F3A-4B16-9051-067071EE8293}" srcOrd="0" destOrd="0" parTransId="{D289A709-880C-40DE-A996-BEEDE9B2F790}" sibTransId="{445590EE-F5C7-47E9-8FFD-2DE958E779E5}"/>
    <dgm:cxn modelId="{5D2D2205-D0FB-4B17-83A5-A3E0A056BD8B}" srcId="{C4444A00-352C-45B4-940D-CE4B6633A777}" destId="{5D636B60-79AF-413E-AC61-6A36B7CD0225}" srcOrd="0" destOrd="0" parTransId="{F28322CA-6DBC-4DE6-9BDA-B86664C73466}" sibTransId="{54DE753A-8C53-4183-9A99-7DFA79D0F53F}"/>
    <dgm:cxn modelId="{5E926309-BD85-4FFC-AD60-AAEA88F8E9D9}" srcId="{CFC5774C-34A2-47ED-BDAE-5242B39A23A3}" destId="{03544DA4-D7D4-45A9-AE9E-7E943AEC2009}" srcOrd="0" destOrd="0" parTransId="{C528A8D6-6C87-47D9-85AD-59B6CE0A92FA}" sibTransId="{9498E706-1D77-4A46-A917-DFBA06ED461D}"/>
    <dgm:cxn modelId="{0ED08017-BA06-45AF-91BE-4105F57C9B99}" srcId="{69379F19-70C3-4292-91D8-E30CFF240325}" destId="{200DA40D-A1DF-41FE-9965-E30D5A66644A}" srcOrd="6" destOrd="0" parTransId="{6B312F2C-ADF6-4E6D-87F3-54AEFD1802BF}" sibTransId="{D691962E-E47D-42BD-809A-D4FF57403139}"/>
    <dgm:cxn modelId="{5C86A92B-6118-4DF3-9A98-5FB720B11AE9}" type="presOf" srcId="{7EAB74C4-DC24-4D29-AB4D-52A1CE048AC1}" destId="{020A97A5-E7ED-4FFB-A2E9-77120918E765}" srcOrd="0" destOrd="1" presId="urn:microsoft.com/office/officeart/2005/8/layout/vList3"/>
    <dgm:cxn modelId="{A561EB30-D43A-4ADB-BD8B-387705714B14}" srcId="{C136832E-809F-45BF-8818-E58787A730CD}" destId="{9244D64D-CF64-4FC2-82D3-A1973D8817CE}" srcOrd="0" destOrd="0" parTransId="{A5CDDDFF-6CCA-4942-BA6A-50CEB97B4C32}" sibTransId="{DBF91CC0-5703-47DE-B409-7D8B0ECD28D7}"/>
    <dgm:cxn modelId="{F37B3A5F-8EAD-4AA1-8773-9AFA4E8E2F85}" srcId="{9D42AD6F-4E0A-4CFC-A416-B8E5680D38C5}" destId="{D4C87915-79F0-4B8A-AD67-268D2559562B}" srcOrd="0" destOrd="0" parTransId="{9EE3E470-AED2-4E75-899E-925B5AA44D89}" sibTransId="{F297CE00-1D20-4315-89EE-094767315DD0}"/>
    <dgm:cxn modelId="{07508961-74D6-4416-9B66-129C1DAE7FB1}" type="presOf" srcId="{69379F19-70C3-4292-91D8-E30CFF240325}" destId="{13736241-4BD9-4D6A-A483-8720281E0EB2}" srcOrd="0" destOrd="0" presId="urn:microsoft.com/office/officeart/2005/8/layout/vList3"/>
    <dgm:cxn modelId="{A0A09B42-D0A8-4A76-BAA1-02E21C2E2321}" type="presOf" srcId="{25F5B57F-4F3A-4B16-9051-067071EE8293}" destId="{61137238-EA82-4A07-965F-F57224B224FE}" srcOrd="0" destOrd="1" presId="urn:microsoft.com/office/officeart/2005/8/layout/vList3"/>
    <dgm:cxn modelId="{E9575E64-871C-4A04-88CD-AC9B72DBD911}" srcId="{200DA40D-A1DF-41FE-9965-E30D5A66644A}" destId="{7EAB74C4-DC24-4D29-AB4D-52A1CE048AC1}" srcOrd="0" destOrd="0" parTransId="{AEEF4880-16FB-458B-B84D-F2B1B9950338}" sibTransId="{0FCC0C8A-25AD-47FB-8631-D53F523F3760}"/>
    <dgm:cxn modelId="{E61B6765-3401-4BA2-88C0-A47D3E9F57FD}" srcId="{69379F19-70C3-4292-91D8-E30CFF240325}" destId="{8ACD4163-FC78-49BC-97C5-1C354EE3C510}" srcOrd="0" destOrd="0" parTransId="{01290444-B620-4628-9481-95B2E142D63F}" sibTransId="{D9C00307-9E34-4EBA-A884-DE152BAF219B}"/>
    <dgm:cxn modelId="{B6F6F666-0E34-416C-B4C8-6A29A92C73AA}" type="presOf" srcId="{8ACD4163-FC78-49BC-97C5-1C354EE3C510}" destId="{61137238-EA82-4A07-965F-F57224B224FE}" srcOrd="0" destOrd="0" presId="urn:microsoft.com/office/officeart/2005/8/layout/vList3"/>
    <dgm:cxn modelId="{08F87168-3AA6-4993-BAA6-E83F410117F1}" type="presOf" srcId="{C4444A00-352C-45B4-940D-CE4B6633A777}" destId="{5EEEBAE4-1072-4718-96B2-B62E9227915A}" srcOrd="0" destOrd="0" presId="urn:microsoft.com/office/officeart/2005/8/layout/vList3"/>
    <dgm:cxn modelId="{8BE8D06A-6B1E-4AA7-A2B4-6D816B94058D}" type="presOf" srcId="{9D42AD6F-4E0A-4CFC-A416-B8E5680D38C5}" destId="{C4CB2D79-F4EB-4B80-97C1-AB611729DE1A}" srcOrd="0" destOrd="0" presId="urn:microsoft.com/office/officeart/2005/8/layout/vList3"/>
    <dgm:cxn modelId="{2F809E71-BD78-489C-8969-CFDE3D0D355C}" type="presOf" srcId="{D4C87915-79F0-4B8A-AD67-268D2559562B}" destId="{C4CB2D79-F4EB-4B80-97C1-AB611729DE1A}" srcOrd="0" destOrd="1" presId="urn:microsoft.com/office/officeart/2005/8/layout/vList3"/>
    <dgm:cxn modelId="{1FB4EF57-1FE2-4873-B58B-68F3F36BF31C}" srcId="{69379F19-70C3-4292-91D8-E30CFF240325}" destId="{C136832E-809F-45BF-8818-E58787A730CD}" srcOrd="1" destOrd="0" parTransId="{54208366-61D9-482F-A905-29AC7B6B1FCB}" sibTransId="{17D59FDA-1F46-4124-A642-528C283331B3}"/>
    <dgm:cxn modelId="{CA0EB17A-61BA-4C6B-8533-997E3ACC9FBD}" type="presOf" srcId="{4BB9C8B1-8EF9-4494-9FCC-6EEFB38F41A2}" destId="{62609353-893D-4DC6-940C-87D99BC61A38}" srcOrd="0" destOrd="1" presId="urn:microsoft.com/office/officeart/2005/8/layout/vList3"/>
    <dgm:cxn modelId="{6D5CEE7B-7280-4B5B-BDCB-296CFDD53946}" type="presOf" srcId="{9244D64D-CF64-4FC2-82D3-A1973D8817CE}" destId="{1A3D3AE5-14FC-4172-AD10-FAB74EE01498}" srcOrd="0" destOrd="1" presId="urn:microsoft.com/office/officeart/2005/8/layout/vList3"/>
    <dgm:cxn modelId="{B3319D82-6231-430F-B303-ED33213677F0}" srcId="{511820D8-A7F8-4F0F-B0AD-458EB5394714}" destId="{4BB9C8B1-8EF9-4494-9FCC-6EEFB38F41A2}" srcOrd="0" destOrd="0" parTransId="{CC98EA46-F9C7-45A0-9F38-1017458707DC}" sibTransId="{AE36EB79-694E-42BD-B5F3-8151B3D1D976}"/>
    <dgm:cxn modelId="{183CBA83-932F-49DA-B240-6E9E2C32BCB7}" srcId="{69379F19-70C3-4292-91D8-E30CFF240325}" destId="{CFC5774C-34A2-47ED-BDAE-5242B39A23A3}" srcOrd="7" destOrd="0" parTransId="{D24FAF96-395E-4B35-82B7-0729656CF05B}" sibTransId="{C05BA7F9-D566-4D2A-B4E5-5216D5378D4D}"/>
    <dgm:cxn modelId="{6849008E-AD97-4233-ADC0-3197BCC86A02}" type="presOf" srcId="{C136832E-809F-45BF-8818-E58787A730CD}" destId="{1A3D3AE5-14FC-4172-AD10-FAB74EE01498}" srcOrd="0" destOrd="0" presId="urn:microsoft.com/office/officeart/2005/8/layout/vList3"/>
    <dgm:cxn modelId="{11E58194-A0E3-4648-A1D0-CA2307D1C363}" type="presOf" srcId="{B92596CD-7D5D-4C55-9BA8-F6B46A4443F9}" destId="{5E7BA49C-3199-4686-B9D3-1E57994685D5}" srcOrd="0" destOrd="1" presId="urn:microsoft.com/office/officeart/2005/8/layout/vList3"/>
    <dgm:cxn modelId="{73D3A4AB-7E8C-48E0-B17A-076E2C684633}" srcId="{69379F19-70C3-4292-91D8-E30CFF240325}" destId="{C4444A00-352C-45B4-940D-CE4B6633A777}" srcOrd="5" destOrd="0" parTransId="{707DC88A-AFDB-497D-9487-10D691D42C40}" sibTransId="{2E91A225-CEA2-4288-8960-A397999AF7A2}"/>
    <dgm:cxn modelId="{248D33AF-0E48-4850-80A9-72B5AC539DA0}" type="presOf" srcId="{CFC5774C-34A2-47ED-BDAE-5242B39A23A3}" destId="{CF317346-721F-4BD5-99B1-8B52FCC0E0FC}" srcOrd="0" destOrd="0" presId="urn:microsoft.com/office/officeart/2005/8/layout/vList3"/>
    <dgm:cxn modelId="{528ADAB5-DA4E-4792-94C6-5F87D8328B32}" srcId="{69379F19-70C3-4292-91D8-E30CFF240325}" destId="{511820D8-A7F8-4F0F-B0AD-458EB5394714}" srcOrd="2" destOrd="0" parTransId="{296284A6-54DC-47E4-8EED-83E4B3CF8A9C}" sibTransId="{001B028F-7489-4633-80DF-28603AB844EE}"/>
    <dgm:cxn modelId="{3B1B76B8-8B7B-45D2-91D4-C2A13310F7D4}" srcId="{0C5F587E-1C42-44A5-B9D5-AA3FA54D21F3}" destId="{B92596CD-7D5D-4C55-9BA8-F6B46A4443F9}" srcOrd="0" destOrd="0" parTransId="{FADEC41D-7965-4672-9FD0-744F682047D7}" sibTransId="{383973FD-A1C1-4923-A550-76E76A1407F0}"/>
    <dgm:cxn modelId="{7D7BEAB9-0E6B-4B8C-BA44-A1BD87D6D240}" type="presOf" srcId="{0C5F587E-1C42-44A5-B9D5-AA3FA54D21F3}" destId="{5E7BA49C-3199-4686-B9D3-1E57994685D5}" srcOrd="0" destOrd="0" presId="urn:microsoft.com/office/officeart/2005/8/layout/vList3"/>
    <dgm:cxn modelId="{6DE903D1-A04D-4321-B913-DBF3D3566516}" type="presOf" srcId="{200DA40D-A1DF-41FE-9965-E30D5A66644A}" destId="{020A97A5-E7ED-4FFB-A2E9-77120918E765}" srcOrd="0" destOrd="0" presId="urn:microsoft.com/office/officeart/2005/8/layout/vList3"/>
    <dgm:cxn modelId="{0012A8D3-2B73-4ACA-9AAA-5B2AE280539A}" type="presOf" srcId="{5D636B60-79AF-413E-AC61-6A36B7CD0225}" destId="{5EEEBAE4-1072-4718-96B2-B62E9227915A}" srcOrd="0" destOrd="1" presId="urn:microsoft.com/office/officeart/2005/8/layout/vList3"/>
    <dgm:cxn modelId="{8F9E04D8-6957-430D-BF27-72E92195A952}" srcId="{69379F19-70C3-4292-91D8-E30CFF240325}" destId="{0C5F587E-1C42-44A5-B9D5-AA3FA54D21F3}" srcOrd="3" destOrd="0" parTransId="{8997646E-4582-456B-9D68-1AB4B5954F4C}" sibTransId="{79D30AB6-A642-4C48-BB86-D9F523A8A9B3}"/>
    <dgm:cxn modelId="{CF568FDC-54FF-41FC-812B-A8250F8AB8B4}" srcId="{69379F19-70C3-4292-91D8-E30CFF240325}" destId="{9D42AD6F-4E0A-4CFC-A416-B8E5680D38C5}" srcOrd="4" destOrd="0" parTransId="{899A9CA6-FF4B-4681-A8B8-98C3005D2725}" sibTransId="{C71D7764-C0B3-403C-AB6E-83C39B218AD3}"/>
    <dgm:cxn modelId="{7BEBC0E3-C9D0-4034-BC09-CADC9A6C6EBD}" type="presOf" srcId="{511820D8-A7F8-4F0F-B0AD-458EB5394714}" destId="{62609353-893D-4DC6-940C-87D99BC61A38}" srcOrd="0" destOrd="0" presId="urn:microsoft.com/office/officeart/2005/8/layout/vList3"/>
    <dgm:cxn modelId="{5FDC53F6-5523-4860-ACE2-0890FAE4BBAB}" type="presOf" srcId="{03544DA4-D7D4-45A9-AE9E-7E943AEC2009}" destId="{CF317346-721F-4BD5-99B1-8B52FCC0E0FC}" srcOrd="0" destOrd="1" presId="urn:microsoft.com/office/officeart/2005/8/layout/vList3"/>
    <dgm:cxn modelId="{C8D1483F-F376-4987-9F10-EBDD492AA37B}" type="presParOf" srcId="{13736241-4BD9-4D6A-A483-8720281E0EB2}" destId="{661EEC97-1EC3-41F9-9E3B-7984244BCD87}" srcOrd="0" destOrd="0" presId="urn:microsoft.com/office/officeart/2005/8/layout/vList3"/>
    <dgm:cxn modelId="{E53B668B-9312-4D74-96F5-EBEE792E0BCC}" type="presParOf" srcId="{661EEC97-1EC3-41F9-9E3B-7984244BCD87}" destId="{F9E3F527-29A6-41A5-BED8-A9C8FA68173C}" srcOrd="0" destOrd="0" presId="urn:microsoft.com/office/officeart/2005/8/layout/vList3"/>
    <dgm:cxn modelId="{93CFED19-48D9-4064-8C7E-7E9182FD83FF}" type="presParOf" srcId="{661EEC97-1EC3-41F9-9E3B-7984244BCD87}" destId="{61137238-EA82-4A07-965F-F57224B224FE}" srcOrd="1" destOrd="0" presId="urn:microsoft.com/office/officeart/2005/8/layout/vList3"/>
    <dgm:cxn modelId="{96F388EA-3448-4405-BC74-037EFCF7498A}" type="presParOf" srcId="{13736241-4BD9-4D6A-A483-8720281E0EB2}" destId="{A121E571-C817-4C5D-8AAD-D62B7D03786E}" srcOrd="1" destOrd="0" presId="urn:microsoft.com/office/officeart/2005/8/layout/vList3"/>
    <dgm:cxn modelId="{12B5EDD0-0512-438F-8E35-232D403C0A6E}" type="presParOf" srcId="{13736241-4BD9-4D6A-A483-8720281E0EB2}" destId="{F990FA62-26E0-423D-947A-4D559A338521}" srcOrd="2" destOrd="0" presId="urn:microsoft.com/office/officeart/2005/8/layout/vList3"/>
    <dgm:cxn modelId="{EDD32C07-4656-4283-87AD-B85597BE62E0}" type="presParOf" srcId="{F990FA62-26E0-423D-947A-4D559A338521}" destId="{C918C522-A190-4B92-A9AC-1B02A544B29A}" srcOrd="0" destOrd="0" presId="urn:microsoft.com/office/officeart/2005/8/layout/vList3"/>
    <dgm:cxn modelId="{81A6C09F-DE37-4926-835B-797EB57C6374}" type="presParOf" srcId="{F990FA62-26E0-423D-947A-4D559A338521}" destId="{1A3D3AE5-14FC-4172-AD10-FAB74EE01498}" srcOrd="1" destOrd="0" presId="urn:microsoft.com/office/officeart/2005/8/layout/vList3"/>
    <dgm:cxn modelId="{304828AD-03DC-4419-A453-E0CD800937FC}" type="presParOf" srcId="{13736241-4BD9-4D6A-A483-8720281E0EB2}" destId="{B5DCB7E3-78F8-4E52-B1E3-DB93A6D7FEFE}" srcOrd="3" destOrd="0" presId="urn:microsoft.com/office/officeart/2005/8/layout/vList3"/>
    <dgm:cxn modelId="{0586A183-C88B-4872-8C82-EC196F07E801}" type="presParOf" srcId="{13736241-4BD9-4D6A-A483-8720281E0EB2}" destId="{FFA1CDC5-488D-46AF-B466-9A884A5DAA47}" srcOrd="4" destOrd="0" presId="urn:microsoft.com/office/officeart/2005/8/layout/vList3"/>
    <dgm:cxn modelId="{DE9A20D9-9802-4622-B0BF-A6E048B3144E}" type="presParOf" srcId="{FFA1CDC5-488D-46AF-B466-9A884A5DAA47}" destId="{422566D9-12E1-4334-9157-C9D8AFF73124}" srcOrd="0" destOrd="0" presId="urn:microsoft.com/office/officeart/2005/8/layout/vList3"/>
    <dgm:cxn modelId="{623EA014-E8E2-48FA-887C-D99C4701E063}" type="presParOf" srcId="{FFA1CDC5-488D-46AF-B466-9A884A5DAA47}" destId="{62609353-893D-4DC6-940C-87D99BC61A38}" srcOrd="1" destOrd="0" presId="urn:microsoft.com/office/officeart/2005/8/layout/vList3"/>
    <dgm:cxn modelId="{8D7F6625-0169-42DE-9FDF-D8F5A4F19247}" type="presParOf" srcId="{13736241-4BD9-4D6A-A483-8720281E0EB2}" destId="{CFC487E2-E52E-4575-8186-C15BA3664AF0}" srcOrd="5" destOrd="0" presId="urn:microsoft.com/office/officeart/2005/8/layout/vList3"/>
    <dgm:cxn modelId="{9515B649-C25C-4B73-9FC0-75D2B6A8EF79}" type="presParOf" srcId="{13736241-4BD9-4D6A-A483-8720281E0EB2}" destId="{FA8FE655-4BFB-41AB-8635-2BE1BC794A12}" srcOrd="6" destOrd="0" presId="urn:microsoft.com/office/officeart/2005/8/layout/vList3"/>
    <dgm:cxn modelId="{0DDA0967-B139-4F25-82E9-BF685E12A3FB}" type="presParOf" srcId="{FA8FE655-4BFB-41AB-8635-2BE1BC794A12}" destId="{9882397B-5BCE-408E-9431-1010E18E1DBB}" srcOrd="0" destOrd="0" presId="urn:microsoft.com/office/officeart/2005/8/layout/vList3"/>
    <dgm:cxn modelId="{14B49AEF-C1BC-4250-90E7-7B4958F21BD6}" type="presParOf" srcId="{FA8FE655-4BFB-41AB-8635-2BE1BC794A12}" destId="{5E7BA49C-3199-4686-B9D3-1E57994685D5}" srcOrd="1" destOrd="0" presId="urn:microsoft.com/office/officeart/2005/8/layout/vList3"/>
    <dgm:cxn modelId="{29678411-5C04-4906-84D7-CA16C1693D65}" type="presParOf" srcId="{13736241-4BD9-4D6A-A483-8720281E0EB2}" destId="{A38B883C-54D2-4E4A-8B96-7F6456EE178F}" srcOrd="7" destOrd="0" presId="urn:microsoft.com/office/officeart/2005/8/layout/vList3"/>
    <dgm:cxn modelId="{BB79F722-09DB-4A9D-9983-405E5C7AC601}" type="presParOf" srcId="{13736241-4BD9-4D6A-A483-8720281E0EB2}" destId="{704F40AE-16C6-466F-B963-9F48EC74A9DD}" srcOrd="8" destOrd="0" presId="urn:microsoft.com/office/officeart/2005/8/layout/vList3"/>
    <dgm:cxn modelId="{7A276DDC-DAB9-4D10-990C-B1C7A931DC89}" type="presParOf" srcId="{704F40AE-16C6-466F-B963-9F48EC74A9DD}" destId="{BA48E65C-734C-4D40-A058-C7FE68189FBE}" srcOrd="0" destOrd="0" presId="urn:microsoft.com/office/officeart/2005/8/layout/vList3"/>
    <dgm:cxn modelId="{A65165CC-A367-48EC-BC5C-738C6A77D8AE}" type="presParOf" srcId="{704F40AE-16C6-466F-B963-9F48EC74A9DD}" destId="{C4CB2D79-F4EB-4B80-97C1-AB611729DE1A}" srcOrd="1" destOrd="0" presId="urn:microsoft.com/office/officeart/2005/8/layout/vList3"/>
    <dgm:cxn modelId="{CFCE5F93-AAA3-4FB8-B06A-B0CFD487C1DE}" type="presParOf" srcId="{13736241-4BD9-4D6A-A483-8720281E0EB2}" destId="{B0432AFA-BA8B-44B0-B86C-3B7EC4352B0B}" srcOrd="9" destOrd="0" presId="urn:microsoft.com/office/officeart/2005/8/layout/vList3"/>
    <dgm:cxn modelId="{6450F128-3FB6-4064-AB75-CB9EBF56816F}" type="presParOf" srcId="{13736241-4BD9-4D6A-A483-8720281E0EB2}" destId="{D7F66380-913E-429E-969D-974E7A51E681}" srcOrd="10" destOrd="0" presId="urn:microsoft.com/office/officeart/2005/8/layout/vList3"/>
    <dgm:cxn modelId="{23FB0319-A6C4-4630-BB17-887C04A53952}" type="presParOf" srcId="{D7F66380-913E-429E-969D-974E7A51E681}" destId="{8484DD65-485C-481B-AA38-ECA1313DFDA1}" srcOrd="0" destOrd="0" presId="urn:microsoft.com/office/officeart/2005/8/layout/vList3"/>
    <dgm:cxn modelId="{BDC8F7C9-5290-48EC-A16C-D13A6CE9950D}" type="presParOf" srcId="{D7F66380-913E-429E-969D-974E7A51E681}" destId="{5EEEBAE4-1072-4718-96B2-B62E9227915A}" srcOrd="1" destOrd="0" presId="urn:microsoft.com/office/officeart/2005/8/layout/vList3"/>
    <dgm:cxn modelId="{9EF553C3-A9B3-40C0-9942-9E443298EEE4}" type="presParOf" srcId="{13736241-4BD9-4D6A-A483-8720281E0EB2}" destId="{2A2E4247-19B6-4E60-AE12-EA58E916348A}" srcOrd="11" destOrd="0" presId="urn:microsoft.com/office/officeart/2005/8/layout/vList3"/>
    <dgm:cxn modelId="{47820EA6-DA9B-44A4-966D-31E891617064}" type="presParOf" srcId="{13736241-4BD9-4D6A-A483-8720281E0EB2}" destId="{64A2B28D-2DE2-42F3-AAEB-F4F210640B2F}" srcOrd="12" destOrd="0" presId="urn:microsoft.com/office/officeart/2005/8/layout/vList3"/>
    <dgm:cxn modelId="{51797BC3-3904-48F1-A870-DABFE61D4413}" type="presParOf" srcId="{64A2B28D-2DE2-42F3-AAEB-F4F210640B2F}" destId="{48A30E39-35AD-4E7B-9A42-6FC29B3E1973}" srcOrd="0" destOrd="0" presId="urn:microsoft.com/office/officeart/2005/8/layout/vList3"/>
    <dgm:cxn modelId="{CBFA016A-8AD8-42B8-B0B1-37E76B02E60D}" type="presParOf" srcId="{64A2B28D-2DE2-42F3-AAEB-F4F210640B2F}" destId="{020A97A5-E7ED-4FFB-A2E9-77120918E765}" srcOrd="1" destOrd="0" presId="urn:microsoft.com/office/officeart/2005/8/layout/vList3"/>
    <dgm:cxn modelId="{C50A46AB-6EAD-453B-8575-231A538D3687}" type="presParOf" srcId="{13736241-4BD9-4D6A-A483-8720281E0EB2}" destId="{9D9457E2-AF01-4E37-9F74-2889597E489A}" srcOrd="13" destOrd="0" presId="urn:microsoft.com/office/officeart/2005/8/layout/vList3"/>
    <dgm:cxn modelId="{1816E38D-004A-4665-97F2-76E76E8088CB}" type="presParOf" srcId="{13736241-4BD9-4D6A-A483-8720281E0EB2}" destId="{738CDA42-BF59-46FA-8286-F89DB5FB2C22}" srcOrd="14" destOrd="0" presId="urn:microsoft.com/office/officeart/2005/8/layout/vList3"/>
    <dgm:cxn modelId="{F6BA832C-C4CF-4CAF-97BC-8DD7EB990073}" type="presParOf" srcId="{738CDA42-BF59-46FA-8286-F89DB5FB2C22}" destId="{FADAA3F7-0F72-4D05-BC0B-2FC2657D9633}" srcOrd="0" destOrd="0" presId="urn:microsoft.com/office/officeart/2005/8/layout/vList3"/>
    <dgm:cxn modelId="{667C100F-3231-4AAA-AA10-06E739235829}" type="presParOf" srcId="{738CDA42-BF59-46FA-8286-F89DB5FB2C22}" destId="{CF317346-721F-4BD5-99B1-8B52FCC0E0FC}"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3E89DA-D24E-4522-BBC5-B3B2FDC38D25}"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5FB1AF-6063-4182-94CE-42FB0637855B}">
      <dgm:prSet/>
      <dgm:spPr/>
      <dgm:t>
        <a:bodyPr/>
        <a:lstStyle/>
        <a:p>
          <a:pPr>
            <a:lnSpc>
              <a:spcPct val="100000"/>
            </a:lnSpc>
            <a:defRPr cap="all"/>
          </a:pPr>
          <a:r>
            <a:rPr lang="en-US" cap="none" baseline="0" dirty="0">
              <a:solidFill>
                <a:schemeClr val="bg1"/>
              </a:solidFill>
            </a:rPr>
            <a:t>AWS Glue</a:t>
          </a:r>
        </a:p>
      </dgm:t>
    </dgm:pt>
    <dgm:pt modelId="{9FE778B5-D543-483F-B94F-7EFE62C2BC7F}" type="parTrans" cxnId="{F08EC062-05B8-4A52-9496-16533C22FA9C}">
      <dgm:prSet/>
      <dgm:spPr/>
      <dgm:t>
        <a:bodyPr/>
        <a:lstStyle/>
        <a:p>
          <a:endParaRPr lang="en-US">
            <a:solidFill>
              <a:schemeClr val="bg1"/>
            </a:solidFill>
          </a:endParaRPr>
        </a:p>
      </dgm:t>
    </dgm:pt>
    <dgm:pt modelId="{E3208FC7-2DC9-431D-980C-4586DB1B14A9}" type="sibTrans" cxnId="{F08EC062-05B8-4A52-9496-16533C22FA9C}">
      <dgm:prSet/>
      <dgm:spPr/>
      <dgm:t>
        <a:bodyPr/>
        <a:lstStyle/>
        <a:p>
          <a:endParaRPr lang="en-US">
            <a:solidFill>
              <a:schemeClr val="bg1"/>
            </a:solidFill>
          </a:endParaRPr>
        </a:p>
      </dgm:t>
    </dgm:pt>
    <dgm:pt modelId="{D4C48954-0C22-4DF9-A366-41DBBC15FBCF}" type="pres">
      <dgm:prSet presAssocID="{EB3E89DA-D24E-4522-BBC5-B3B2FDC38D25}" presName="root" presStyleCnt="0">
        <dgm:presLayoutVars>
          <dgm:dir/>
          <dgm:resizeHandles val="exact"/>
        </dgm:presLayoutVars>
      </dgm:prSet>
      <dgm:spPr/>
    </dgm:pt>
    <dgm:pt modelId="{43C3CBC2-F7C4-46DB-A90E-3D1D6A6AFD72}" type="pres">
      <dgm:prSet presAssocID="{9C5FB1AF-6063-4182-94CE-42FB0637855B}" presName="compNode" presStyleCnt="0"/>
      <dgm:spPr/>
    </dgm:pt>
    <dgm:pt modelId="{AEE44D89-8C2D-4A57-9399-C12CA36B85A2}" type="pres">
      <dgm:prSet presAssocID="{9C5FB1AF-6063-4182-94CE-42FB0637855B}" presName="iconBgRect" presStyleLbl="bgShp" presStyleIdx="0" presStyleCnt="1"/>
      <dgm:spPr>
        <a:solidFill>
          <a:srgbClr val="8C4FFF"/>
        </a:solidFill>
      </dgm:spPr>
    </dgm:pt>
    <dgm:pt modelId="{06109959-0ECD-498C-B0A3-E6B06F5BE556}" type="pres">
      <dgm:prSet presAssocID="{9C5FB1AF-6063-4182-94CE-42FB0637855B}"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mart Phone"/>
        </a:ext>
      </dgm:extLst>
    </dgm:pt>
    <dgm:pt modelId="{770BD0D4-5F5D-4EF4-8B60-EDA9A1020A91}" type="pres">
      <dgm:prSet presAssocID="{9C5FB1AF-6063-4182-94CE-42FB0637855B}" presName="spaceRect" presStyleCnt="0"/>
      <dgm:spPr/>
    </dgm:pt>
    <dgm:pt modelId="{28589986-DE1C-4B05-978D-F37B6A5064E2}" type="pres">
      <dgm:prSet presAssocID="{9C5FB1AF-6063-4182-94CE-42FB0637855B}" presName="textRect" presStyleLbl="revTx" presStyleIdx="0" presStyleCnt="1">
        <dgm:presLayoutVars>
          <dgm:chMax val="1"/>
          <dgm:chPref val="1"/>
        </dgm:presLayoutVars>
      </dgm:prSet>
      <dgm:spPr/>
    </dgm:pt>
  </dgm:ptLst>
  <dgm:cxnLst>
    <dgm:cxn modelId="{F08EC062-05B8-4A52-9496-16533C22FA9C}" srcId="{EB3E89DA-D24E-4522-BBC5-B3B2FDC38D25}" destId="{9C5FB1AF-6063-4182-94CE-42FB0637855B}" srcOrd="0" destOrd="0" parTransId="{9FE778B5-D543-483F-B94F-7EFE62C2BC7F}" sibTransId="{E3208FC7-2DC9-431D-980C-4586DB1B14A9}"/>
    <dgm:cxn modelId="{908EB7BD-EC3E-4ECF-96C1-F878A0AC2EE6}" type="presOf" srcId="{9C5FB1AF-6063-4182-94CE-42FB0637855B}" destId="{28589986-DE1C-4B05-978D-F37B6A5064E2}" srcOrd="0" destOrd="0" presId="urn:microsoft.com/office/officeart/2018/5/layout/IconCircleLabelList"/>
    <dgm:cxn modelId="{F79CD0E7-D6BB-49C3-886F-B8248960D582}" type="presOf" srcId="{EB3E89DA-D24E-4522-BBC5-B3B2FDC38D25}" destId="{D4C48954-0C22-4DF9-A366-41DBBC15FBCF}" srcOrd="0" destOrd="0" presId="urn:microsoft.com/office/officeart/2018/5/layout/IconCircleLabelList"/>
    <dgm:cxn modelId="{9F205F3A-B724-4867-8F39-7BC77D0D1F70}" type="presParOf" srcId="{D4C48954-0C22-4DF9-A366-41DBBC15FBCF}" destId="{43C3CBC2-F7C4-46DB-A90E-3D1D6A6AFD72}" srcOrd="0" destOrd="0" presId="urn:microsoft.com/office/officeart/2018/5/layout/IconCircleLabelList"/>
    <dgm:cxn modelId="{37C815A8-A71B-407B-9842-3BF454270F47}" type="presParOf" srcId="{43C3CBC2-F7C4-46DB-A90E-3D1D6A6AFD72}" destId="{AEE44D89-8C2D-4A57-9399-C12CA36B85A2}" srcOrd="0" destOrd="0" presId="urn:microsoft.com/office/officeart/2018/5/layout/IconCircleLabelList"/>
    <dgm:cxn modelId="{289CF8BA-9F87-43B9-B7C4-62DA0A32F150}" type="presParOf" srcId="{43C3CBC2-F7C4-46DB-A90E-3D1D6A6AFD72}" destId="{06109959-0ECD-498C-B0A3-E6B06F5BE556}" srcOrd="1" destOrd="0" presId="urn:microsoft.com/office/officeart/2018/5/layout/IconCircleLabelList"/>
    <dgm:cxn modelId="{FC1E609E-AB5F-4186-B152-50AAE60244AC}" type="presParOf" srcId="{43C3CBC2-F7C4-46DB-A90E-3D1D6A6AFD72}" destId="{770BD0D4-5F5D-4EF4-8B60-EDA9A1020A91}" srcOrd="2" destOrd="0" presId="urn:microsoft.com/office/officeart/2018/5/layout/IconCircleLabelList"/>
    <dgm:cxn modelId="{9E900056-147F-4FAB-A0BA-2F442CD56E0B}" type="presParOf" srcId="{43C3CBC2-F7C4-46DB-A90E-3D1D6A6AFD72}" destId="{28589986-DE1C-4B05-978D-F37B6A5064E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C32908-5CFD-4787-8B5E-1D36E745C91D}"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pt-BR"/>
        </a:p>
      </dgm:t>
    </dgm:pt>
    <dgm:pt modelId="{E49EE226-30E4-461C-A6F7-ECCDBC13E4A6}">
      <dgm:prSet/>
      <dgm:spPr>
        <a:solidFill>
          <a:srgbClr val="8C4FFF"/>
        </a:solidFill>
        <a:ln>
          <a:solidFill>
            <a:srgbClr val="8C4FFF"/>
          </a:solidFill>
        </a:ln>
      </dgm:spPr>
      <dgm:t>
        <a:bodyPr/>
        <a:lstStyle/>
        <a:p>
          <a:r>
            <a:rPr lang="pt-BR" dirty="0" err="1"/>
            <a:t>Amazon</a:t>
          </a:r>
          <a:r>
            <a:rPr lang="pt-BR" dirty="0"/>
            <a:t> Athena</a:t>
          </a:r>
        </a:p>
      </dgm:t>
    </dgm:pt>
    <dgm:pt modelId="{B8BF394E-006B-474B-BE2E-4DA879BDD986}" type="parTrans" cxnId="{02A385A3-F0F7-4E82-990A-AA1B7FE67A63}">
      <dgm:prSet/>
      <dgm:spPr/>
      <dgm:t>
        <a:bodyPr/>
        <a:lstStyle/>
        <a:p>
          <a:endParaRPr lang="pt-BR"/>
        </a:p>
      </dgm:t>
    </dgm:pt>
    <dgm:pt modelId="{F2D089F6-DD1F-4C6C-8BD9-C0A0CBCD858C}" type="sibTrans" cxnId="{02A385A3-F0F7-4E82-990A-AA1B7FE67A63}">
      <dgm:prSet/>
      <dgm:spPr/>
      <dgm:t>
        <a:bodyPr/>
        <a:lstStyle/>
        <a:p>
          <a:endParaRPr lang="pt-BR"/>
        </a:p>
      </dgm:t>
    </dgm:pt>
    <dgm:pt modelId="{5C809E88-B6CC-46A0-BED7-8745A1B638A5}">
      <dgm:prSet/>
      <dgm:spPr/>
      <dgm:t>
        <a:bodyPr/>
        <a:lstStyle/>
        <a:p>
          <a:r>
            <a:rPr lang="pt-BR" dirty="0"/>
            <a:t>Armazene e consulte metadados da tabela no Catálogo de Dados para os dados do </a:t>
          </a:r>
          <a:r>
            <a:rPr lang="pt-BR" dirty="0" err="1"/>
            <a:t>Amazon</a:t>
          </a:r>
          <a:r>
            <a:rPr lang="pt-BR" dirty="0"/>
            <a:t> S3 usando SQL.</a:t>
          </a:r>
        </a:p>
      </dgm:t>
    </dgm:pt>
    <dgm:pt modelId="{E4718C1B-064B-4841-A341-BB80CE1F7161}" type="parTrans" cxnId="{CF6EF55E-EF62-400A-97E7-099060F0E406}">
      <dgm:prSet/>
      <dgm:spPr/>
      <dgm:t>
        <a:bodyPr/>
        <a:lstStyle/>
        <a:p>
          <a:endParaRPr lang="pt-BR"/>
        </a:p>
      </dgm:t>
    </dgm:pt>
    <dgm:pt modelId="{13127E36-28D4-47B4-8C11-96F4990D47C0}" type="sibTrans" cxnId="{CF6EF55E-EF62-400A-97E7-099060F0E406}">
      <dgm:prSet/>
      <dgm:spPr/>
      <dgm:t>
        <a:bodyPr/>
        <a:lstStyle/>
        <a:p>
          <a:endParaRPr lang="pt-BR"/>
        </a:p>
      </dgm:t>
    </dgm:pt>
    <dgm:pt modelId="{ADEFD992-EC7D-4B05-B071-322BE56852C5}">
      <dgm:prSet/>
      <dgm:spPr>
        <a:solidFill>
          <a:srgbClr val="8C4FFF"/>
        </a:solidFill>
        <a:ln>
          <a:solidFill>
            <a:srgbClr val="8C4FFF"/>
          </a:solidFill>
        </a:ln>
      </dgm:spPr>
      <dgm:t>
        <a:bodyPr/>
        <a:lstStyle/>
        <a:p>
          <a:r>
            <a:rPr lang="pt-BR" dirty="0"/>
            <a:t>AWS Lake </a:t>
          </a:r>
          <a:r>
            <a:rPr lang="pt-BR" dirty="0" err="1"/>
            <a:t>Formation</a:t>
          </a:r>
          <a:endParaRPr lang="pt-BR" dirty="0"/>
        </a:p>
      </dgm:t>
    </dgm:pt>
    <dgm:pt modelId="{F6A1E15D-3B6F-46B1-A403-4EE18D9B48C8}" type="parTrans" cxnId="{1B6997DA-0DF8-4569-958E-09BCAA1440B6}">
      <dgm:prSet/>
      <dgm:spPr/>
      <dgm:t>
        <a:bodyPr/>
        <a:lstStyle/>
        <a:p>
          <a:endParaRPr lang="pt-BR"/>
        </a:p>
      </dgm:t>
    </dgm:pt>
    <dgm:pt modelId="{B7CA8B3D-6AD3-457E-BA0D-E5CFF7EA668C}" type="sibTrans" cxnId="{1B6997DA-0DF8-4569-958E-09BCAA1440B6}">
      <dgm:prSet/>
      <dgm:spPr/>
      <dgm:t>
        <a:bodyPr/>
        <a:lstStyle/>
        <a:p>
          <a:endParaRPr lang="pt-BR"/>
        </a:p>
      </dgm:t>
    </dgm:pt>
    <dgm:pt modelId="{A12114DC-AA7F-40F4-A907-BDCA50B491C6}">
      <dgm:prSet/>
      <dgm:spPr/>
      <dgm:t>
        <a:bodyPr/>
        <a:lstStyle/>
        <a:p>
          <a:r>
            <a:rPr lang="pt-BR" dirty="0"/>
            <a:t>Defina e gerencie centralmente políticas refinadas de acesso a dados e audite o acesso aos dados.</a:t>
          </a:r>
        </a:p>
      </dgm:t>
    </dgm:pt>
    <dgm:pt modelId="{69919637-5871-4FBB-A0D9-40A8B86A4011}" type="parTrans" cxnId="{D79D7F01-CBB8-4991-8ADB-EA58A358702B}">
      <dgm:prSet/>
      <dgm:spPr/>
      <dgm:t>
        <a:bodyPr/>
        <a:lstStyle/>
        <a:p>
          <a:endParaRPr lang="pt-BR"/>
        </a:p>
      </dgm:t>
    </dgm:pt>
    <dgm:pt modelId="{1DABB6FD-3540-4E01-8A37-E0E0EBDD84A3}" type="sibTrans" cxnId="{D79D7F01-CBB8-4991-8ADB-EA58A358702B}">
      <dgm:prSet/>
      <dgm:spPr/>
      <dgm:t>
        <a:bodyPr/>
        <a:lstStyle/>
        <a:p>
          <a:endParaRPr lang="pt-BR"/>
        </a:p>
      </dgm:t>
    </dgm:pt>
    <dgm:pt modelId="{CAF23F6E-48E4-447B-870F-917269FFDA3C}">
      <dgm:prSet/>
      <dgm:spPr>
        <a:solidFill>
          <a:srgbClr val="8C4FFF"/>
        </a:solidFill>
        <a:ln>
          <a:solidFill>
            <a:srgbClr val="8C4FFF"/>
          </a:solidFill>
        </a:ln>
      </dgm:spPr>
      <dgm:t>
        <a:bodyPr/>
        <a:lstStyle/>
        <a:p>
          <a:r>
            <a:rPr lang="pt-BR"/>
            <a:t>Amazon EMR</a:t>
          </a:r>
        </a:p>
      </dgm:t>
    </dgm:pt>
    <dgm:pt modelId="{8FBC8A9A-0A84-4C1A-9AA8-2876666873E6}" type="parTrans" cxnId="{FB2F9E2D-23D7-43F0-8B82-FF1297DCFC9E}">
      <dgm:prSet/>
      <dgm:spPr/>
      <dgm:t>
        <a:bodyPr/>
        <a:lstStyle/>
        <a:p>
          <a:endParaRPr lang="pt-BR"/>
        </a:p>
      </dgm:t>
    </dgm:pt>
    <dgm:pt modelId="{8E3220AF-9987-4AA3-AFDB-E2B23F15DE84}" type="sibTrans" cxnId="{FB2F9E2D-23D7-43F0-8B82-FF1297DCFC9E}">
      <dgm:prSet/>
      <dgm:spPr/>
      <dgm:t>
        <a:bodyPr/>
        <a:lstStyle/>
        <a:p>
          <a:endParaRPr lang="pt-BR"/>
        </a:p>
      </dgm:t>
    </dgm:pt>
    <dgm:pt modelId="{15BEAEEF-C7E1-4A64-91F1-6A59C5D87B31}">
      <dgm:prSet/>
      <dgm:spPr/>
      <dgm:t>
        <a:bodyPr/>
        <a:lstStyle/>
        <a:p>
          <a:r>
            <a:rPr lang="pt-BR" dirty="0"/>
            <a:t>Acesse fontes de dados definidas no Catálogo de Dados para processamento de big data.</a:t>
          </a:r>
        </a:p>
      </dgm:t>
    </dgm:pt>
    <dgm:pt modelId="{CC751628-AEFA-40E8-8DB6-FA7441D4A225}" type="parTrans" cxnId="{70C83F70-F717-401A-BBB7-EE2AB31E1824}">
      <dgm:prSet/>
      <dgm:spPr/>
      <dgm:t>
        <a:bodyPr/>
        <a:lstStyle/>
        <a:p>
          <a:endParaRPr lang="pt-BR"/>
        </a:p>
      </dgm:t>
    </dgm:pt>
    <dgm:pt modelId="{38FB4738-BEF6-477C-9A2B-A15353E9C1E6}" type="sibTrans" cxnId="{70C83F70-F717-401A-BBB7-EE2AB31E1824}">
      <dgm:prSet/>
      <dgm:spPr/>
      <dgm:t>
        <a:bodyPr/>
        <a:lstStyle/>
        <a:p>
          <a:endParaRPr lang="pt-BR"/>
        </a:p>
      </dgm:t>
    </dgm:pt>
    <dgm:pt modelId="{5B9E9616-E028-4A44-9AD5-A347D12B7A8E}">
      <dgm:prSet/>
      <dgm:spPr>
        <a:solidFill>
          <a:srgbClr val="01A88D"/>
        </a:solidFill>
        <a:ln>
          <a:solidFill>
            <a:srgbClr val="01A88D"/>
          </a:solidFill>
        </a:ln>
      </dgm:spPr>
      <dgm:t>
        <a:bodyPr/>
        <a:lstStyle/>
        <a:p>
          <a:r>
            <a:rPr lang="pt-BR"/>
            <a:t>Amazon SageMaker</a:t>
          </a:r>
        </a:p>
      </dgm:t>
    </dgm:pt>
    <dgm:pt modelId="{D95C0C10-4310-44B7-AE15-6FF82C1E2F82}" type="parTrans" cxnId="{B7772802-71AF-44C4-8585-5E4DECD4179C}">
      <dgm:prSet/>
      <dgm:spPr/>
      <dgm:t>
        <a:bodyPr/>
        <a:lstStyle/>
        <a:p>
          <a:endParaRPr lang="pt-BR"/>
        </a:p>
      </dgm:t>
    </dgm:pt>
    <dgm:pt modelId="{054C4807-6836-43F4-A795-C64D39BA3CE3}" type="sibTrans" cxnId="{B7772802-71AF-44C4-8585-5E4DECD4179C}">
      <dgm:prSet/>
      <dgm:spPr/>
      <dgm:t>
        <a:bodyPr/>
        <a:lstStyle/>
        <a:p>
          <a:endParaRPr lang="pt-BR"/>
        </a:p>
      </dgm:t>
    </dgm:pt>
    <dgm:pt modelId="{5128C8A2-2CBA-459D-B2FF-57A5F1136904}">
      <dgm:prSet/>
      <dgm:spPr/>
      <dgm:t>
        <a:bodyPr/>
        <a:lstStyle/>
        <a:p>
          <a:r>
            <a:rPr lang="pt-BR" dirty="0"/>
            <a:t>Crie, treine e implemente modelos de </a:t>
          </a:r>
          <a:r>
            <a:rPr lang="pt-BR" i="1" dirty="0"/>
            <a:t>machine learning </a:t>
          </a:r>
          <a:r>
            <a:rPr lang="pt-BR" dirty="0"/>
            <a:t>com rapidez e confiança.</a:t>
          </a:r>
        </a:p>
      </dgm:t>
    </dgm:pt>
    <dgm:pt modelId="{B5FE0130-CE59-4663-AF4E-F59EE3B5F0C3}" type="parTrans" cxnId="{BA415053-6EF9-4625-95F7-07DD657A08B1}">
      <dgm:prSet/>
      <dgm:spPr/>
      <dgm:t>
        <a:bodyPr/>
        <a:lstStyle/>
        <a:p>
          <a:endParaRPr lang="pt-BR"/>
        </a:p>
      </dgm:t>
    </dgm:pt>
    <dgm:pt modelId="{252C28FD-D0C9-457E-B1CE-3302C392ACCD}" type="sibTrans" cxnId="{BA415053-6EF9-4625-95F7-07DD657A08B1}">
      <dgm:prSet/>
      <dgm:spPr/>
      <dgm:t>
        <a:bodyPr/>
        <a:lstStyle/>
        <a:p>
          <a:endParaRPr lang="pt-BR"/>
        </a:p>
      </dgm:t>
    </dgm:pt>
    <dgm:pt modelId="{2A39EBEF-4BD6-4E40-ACC9-37F5A9DF8BB2}" type="pres">
      <dgm:prSet presAssocID="{BAC32908-5CFD-4787-8B5E-1D36E745C91D}" presName="Name0" presStyleCnt="0">
        <dgm:presLayoutVars>
          <dgm:dir/>
        </dgm:presLayoutVars>
      </dgm:prSet>
      <dgm:spPr/>
    </dgm:pt>
    <dgm:pt modelId="{00CFC2CD-B393-464F-A3B5-CD5A0F58585F}" type="pres">
      <dgm:prSet presAssocID="{E49EE226-30E4-461C-A6F7-ECCDBC13E4A6}" presName="composite" presStyleCnt="0"/>
      <dgm:spPr/>
    </dgm:pt>
    <dgm:pt modelId="{908AF154-13A8-47C3-9C94-EE783EAF0E65}" type="pres">
      <dgm:prSet presAssocID="{E49EE226-30E4-461C-A6F7-ECCDBC13E4A6}" presName="Accent" presStyleLbl="alignAcc1" presStyleIdx="0" presStyleCnt="4"/>
      <dgm:spPr>
        <a:ln>
          <a:solidFill>
            <a:srgbClr val="8C4FFF"/>
          </a:solidFill>
        </a:ln>
      </dgm:spPr>
    </dgm:pt>
    <dgm:pt modelId="{DA0FBC2E-8CA1-4A53-9C50-20077EAE9DD7}" type="pres">
      <dgm:prSet presAssocID="{E49EE226-30E4-461C-A6F7-ECCDBC13E4A6}" presName="Image" presStyleLbl="nod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dgm:spPr>
    </dgm:pt>
    <dgm:pt modelId="{B1786816-8DEF-4EE5-90C1-91574C78A8A3}" type="pres">
      <dgm:prSet presAssocID="{E49EE226-30E4-461C-A6F7-ECCDBC13E4A6}" presName="Child" presStyleLbl="revTx" presStyleIdx="0" presStyleCnt="4">
        <dgm:presLayoutVars>
          <dgm:bulletEnabled val="1"/>
        </dgm:presLayoutVars>
      </dgm:prSet>
      <dgm:spPr/>
    </dgm:pt>
    <dgm:pt modelId="{6ED1ABFB-0937-4E48-9EAD-373FA4D2595A}" type="pres">
      <dgm:prSet presAssocID="{E49EE226-30E4-461C-A6F7-ECCDBC13E4A6}" presName="Parent" presStyleLbl="alignNode1" presStyleIdx="0" presStyleCnt="4">
        <dgm:presLayoutVars>
          <dgm:bulletEnabled val="1"/>
        </dgm:presLayoutVars>
      </dgm:prSet>
      <dgm:spPr/>
    </dgm:pt>
    <dgm:pt modelId="{41737F6E-A162-4945-A032-A56F4C44AEF7}" type="pres">
      <dgm:prSet presAssocID="{F2D089F6-DD1F-4C6C-8BD9-C0A0CBCD858C}" presName="sibTrans" presStyleCnt="0"/>
      <dgm:spPr/>
    </dgm:pt>
    <dgm:pt modelId="{B769173B-ABFB-4110-91B6-CA69E422AF38}" type="pres">
      <dgm:prSet presAssocID="{ADEFD992-EC7D-4B05-B071-322BE56852C5}" presName="composite" presStyleCnt="0"/>
      <dgm:spPr/>
    </dgm:pt>
    <dgm:pt modelId="{0B7F077B-045C-4B64-9C72-02CEC5E68696}" type="pres">
      <dgm:prSet presAssocID="{ADEFD992-EC7D-4B05-B071-322BE56852C5}" presName="Accent" presStyleLbl="alignAcc1" presStyleIdx="1" presStyleCnt="4"/>
      <dgm:spPr>
        <a:ln>
          <a:solidFill>
            <a:srgbClr val="8C4FFF"/>
          </a:solidFill>
        </a:ln>
      </dgm:spPr>
    </dgm:pt>
    <dgm:pt modelId="{F56A17EB-9129-4006-A2A1-C6A7E13BCAE0}" type="pres">
      <dgm:prSet presAssocID="{ADEFD992-EC7D-4B05-B071-322BE56852C5}" presName="Image" presStyleLbl="node1" presStyleIdx="1"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dgm:spPr>
    </dgm:pt>
    <dgm:pt modelId="{A2E9B4ED-1663-4A2B-A279-E1AC74DA83C7}" type="pres">
      <dgm:prSet presAssocID="{ADEFD992-EC7D-4B05-B071-322BE56852C5}" presName="Child" presStyleLbl="revTx" presStyleIdx="1" presStyleCnt="4">
        <dgm:presLayoutVars>
          <dgm:bulletEnabled val="1"/>
        </dgm:presLayoutVars>
      </dgm:prSet>
      <dgm:spPr/>
    </dgm:pt>
    <dgm:pt modelId="{8C5ACC5F-F6C8-4E69-B953-385AC1E113E0}" type="pres">
      <dgm:prSet presAssocID="{ADEFD992-EC7D-4B05-B071-322BE56852C5}" presName="Parent" presStyleLbl="alignNode1" presStyleIdx="1" presStyleCnt="4">
        <dgm:presLayoutVars>
          <dgm:bulletEnabled val="1"/>
        </dgm:presLayoutVars>
      </dgm:prSet>
      <dgm:spPr/>
    </dgm:pt>
    <dgm:pt modelId="{02BA0DF6-98FC-48E5-923C-AA787008FF2F}" type="pres">
      <dgm:prSet presAssocID="{B7CA8B3D-6AD3-457E-BA0D-E5CFF7EA668C}" presName="sibTrans" presStyleCnt="0"/>
      <dgm:spPr/>
    </dgm:pt>
    <dgm:pt modelId="{B32725E0-C059-4C50-B20C-80694AA5AE30}" type="pres">
      <dgm:prSet presAssocID="{CAF23F6E-48E4-447B-870F-917269FFDA3C}" presName="composite" presStyleCnt="0"/>
      <dgm:spPr/>
    </dgm:pt>
    <dgm:pt modelId="{E01BD318-3216-4E09-BF35-BC278E609A49}" type="pres">
      <dgm:prSet presAssocID="{CAF23F6E-48E4-447B-870F-917269FFDA3C}" presName="Accent" presStyleLbl="alignAcc1" presStyleIdx="2" presStyleCnt="4"/>
      <dgm:spPr>
        <a:ln>
          <a:solidFill>
            <a:srgbClr val="8C4FFF"/>
          </a:solidFill>
        </a:ln>
      </dgm:spPr>
    </dgm:pt>
    <dgm:pt modelId="{33710ACD-5F8E-4DE5-948C-1E9D3F2CE51C}" type="pres">
      <dgm:prSet presAssocID="{CAF23F6E-48E4-447B-870F-917269FFDA3C}" presName="Image"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pt>
    <dgm:pt modelId="{1845642B-26E8-47D1-A0B7-6E8E344A3E5F}" type="pres">
      <dgm:prSet presAssocID="{CAF23F6E-48E4-447B-870F-917269FFDA3C}" presName="Child" presStyleLbl="revTx" presStyleIdx="2" presStyleCnt="4">
        <dgm:presLayoutVars>
          <dgm:bulletEnabled val="1"/>
        </dgm:presLayoutVars>
      </dgm:prSet>
      <dgm:spPr/>
    </dgm:pt>
    <dgm:pt modelId="{E9CB317E-F218-420A-9291-845120AD434A}" type="pres">
      <dgm:prSet presAssocID="{CAF23F6E-48E4-447B-870F-917269FFDA3C}" presName="Parent" presStyleLbl="alignNode1" presStyleIdx="2" presStyleCnt="4">
        <dgm:presLayoutVars>
          <dgm:bulletEnabled val="1"/>
        </dgm:presLayoutVars>
      </dgm:prSet>
      <dgm:spPr/>
    </dgm:pt>
    <dgm:pt modelId="{EB0D32F2-C292-4248-8ECD-E398FB9C5113}" type="pres">
      <dgm:prSet presAssocID="{8E3220AF-9987-4AA3-AFDB-E2B23F15DE84}" presName="sibTrans" presStyleCnt="0"/>
      <dgm:spPr/>
    </dgm:pt>
    <dgm:pt modelId="{D0BB1EA5-BBBB-4B25-8285-EB084220966C}" type="pres">
      <dgm:prSet presAssocID="{5B9E9616-E028-4A44-9AD5-A347D12B7A8E}" presName="composite" presStyleCnt="0"/>
      <dgm:spPr/>
    </dgm:pt>
    <dgm:pt modelId="{AFF9E5DF-C161-4BBF-9D91-DCBA0D6E8080}" type="pres">
      <dgm:prSet presAssocID="{5B9E9616-E028-4A44-9AD5-A347D12B7A8E}" presName="Accent" presStyleLbl="alignAcc1" presStyleIdx="3" presStyleCnt="4"/>
      <dgm:spPr>
        <a:ln>
          <a:solidFill>
            <a:srgbClr val="01A88D"/>
          </a:solidFill>
        </a:ln>
      </dgm:spPr>
    </dgm:pt>
    <dgm:pt modelId="{03A4D5D3-7FE3-4940-B284-5C1A0F9E15B7}" type="pres">
      <dgm:prSet presAssocID="{5B9E9616-E028-4A44-9AD5-A347D12B7A8E}" presName="Image"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dgm:spPr>
    </dgm:pt>
    <dgm:pt modelId="{E8FEB75C-3B42-4E43-AC2B-FC912343744D}" type="pres">
      <dgm:prSet presAssocID="{5B9E9616-E028-4A44-9AD5-A347D12B7A8E}" presName="Child" presStyleLbl="revTx" presStyleIdx="3" presStyleCnt="4">
        <dgm:presLayoutVars>
          <dgm:bulletEnabled val="1"/>
        </dgm:presLayoutVars>
      </dgm:prSet>
      <dgm:spPr/>
    </dgm:pt>
    <dgm:pt modelId="{1E5A8512-7BCC-4519-B06B-1B23CF8429C6}" type="pres">
      <dgm:prSet presAssocID="{5B9E9616-E028-4A44-9AD5-A347D12B7A8E}" presName="Parent" presStyleLbl="alignNode1" presStyleIdx="3" presStyleCnt="4">
        <dgm:presLayoutVars>
          <dgm:bulletEnabled val="1"/>
        </dgm:presLayoutVars>
      </dgm:prSet>
      <dgm:spPr/>
    </dgm:pt>
  </dgm:ptLst>
  <dgm:cxnLst>
    <dgm:cxn modelId="{D79D7F01-CBB8-4991-8ADB-EA58A358702B}" srcId="{ADEFD992-EC7D-4B05-B071-322BE56852C5}" destId="{A12114DC-AA7F-40F4-A907-BDCA50B491C6}" srcOrd="0" destOrd="0" parTransId="{69919637-5871-4FBB-A0D9-40A8B86A4011}" sibTransId="{1DABB6FD-3540-4E01-8A37-E0E0EBDD84A3}"/>
    <dgm:cxn modelId="{B7772802-71AF-44C4-8585-5E4DECD4179C}" srcId="{BAC32908-5CFD-4787-8B5E-1D36E745C91D}" destId="{5B9E9616-E028-4A44-9AD5-A347D12B7A8E}" srcOrd="3" destOrd="0" parTransId="{D95C0C10-4310-44B7-AE15-6FF82C1E2F82}" sibTransId="{054C4807-6836-43F4-A795-C64D39BA3CE3}"/>
    <dgm:cxn modelId="{82F6931C-684B-4733-A8F0-9048B7C41562}" type="presOf" srcId="{5C809E88-B6CC-46A0-BED7-8745A1B638A5}" destId="{B1786816-8DEF-4EE5-90C1-91574C78A8A3}" srcOrd="0" destOrd="0" presId="urn:microsoft.com/office/officeart/2008/layout/TitlePictureLineup"/>
    <dgm:cxn modelId="{4D182B1E-72C0-4F72-B158-2D83FE7F08E1}" type="presOf" srcId="{15BEAEEF-C7E1-4A64-91F1-6A59C5D87B31}" destId="{1845642B-26E8-47D1-A0B7-6E8E344A3E5F}" srcOrd="0" destOrd="0" presId="urn:microsoft.com/office/officeart/2008/layout/TitlePictureLineup"/>
    <dgm:cxn modelId="{FB2F9E2D-23D7-43F0-8B82-FF1297DCFC9E}" srcId="{BAC32908-5CFD-4787-8B5E-1D36E745C91D}" destId="{CAF23F6E-48E4-447B-870F-917269FFDA3C}" srcOrd="2" destOrd="0" parTransId="{8FBC8A9A-0A84-4C1A-9AA8-2876666873E6}" sibTransId="{8E3220AF-9987-4AA3-AFDB-E2B23F15DE84}"/>
    <dgm:cxn modelId="{CF6EF55E-EF62-400A-97E7-099060F0E406}" srcId="{E49EE226-30E4-461C-A6F7-ECCDBC13E4A6}" destId="{5C809E88-B6CC-46A0-BED7-8745A1B638A5}" srcOrd="0" destOrd="0" parTransId="{E4718C1B-064B-4841-A341-BB80CE1F7161}" sibTransId="{13127E36-28D4-47B4-8C11-96F4990D47C0}"/>
    <dgm:cxn modelId="{FDE84860-9EE3-4422-B224-C3AFD41F2738}" type="presOf" srcId="{ADEFD992-EC7D-4B05-B071-322BE56852C5}" destId="{8C5ACC5F-F6C8-4E69-B953-385AC1E113E0}" srcOrd="0" destOrd="0" presId="urn:microsoft.com/office/officeart/2008/layout/TitlePictureLineup"/>
    <dgm:cxn modelId="{70C83F70-F717-401A-BBB7-EE2AB31E1824}" srcId="{CAF23F6E-48E4-447B-870F-917269FFDA3C}" destId="{15BEAEEF-C7E1-4A64-91F1-6A59C5D87B31}" srcOrd="0" destOrd="0" parTransId="{CC751628-AEFA-40E8-8DB6-FA7441D4A225}" sibTransId="{38FB4738-BEF6-477C-9A2B-A15353E9C1E6}"/>
    <dgm:cxn modelId="{BA415053-6EF9-4625-95F7-07DD657A08B1}" srcId="{5B9E9616-E028-4A44-9AD5-A347D12B7A8E}" destId="{5128C8A2-2CBA-459D-B2FF-57A5F1136904}" srcOrd="0" destOrd="0" parTransId="{B5FE0130-CE59-4663-AF4E-F59EE3B5F0C3}" sibTransId="{252C28FD-D0C9-457E-B1CE-3302C392ACCD}"/>
    <dgm:cxn modelId="{1F81099A-FAB9-4A09-BF60-6BCC8F908AA7}" type="presOf" srcId="{CAF23F6E-48E4-447B-870F-917269FFDA3C}" destId="{E9CB317E-F218-420A-9291-845120AD434A}" srcOrd="0" destOrd="0" presId="urn:microsoft.com/office/officeart/2008/layout/TitlePictureLineup"/>
    <dgm:cxn modelId="{02A385A3-F0F7-4E82-990A-AA1B7FE67A63}" srcId="{BAC32908-5CFD-4787-8B5E-1D36E745C91D}" destId="{E49EE226-30E4-461C-A6F7-ECCDBC13E4A6}" srcOrd="0" destOrd="0" parTransId="{B8BF394E-006B-474B-BE2E-4DA879BDD986}" sibTransId="{F2D089F6-DD1F-4C6C-8BD9-C0A0CBCD858C}"/>
    <dgm:cxn modelId="{B5D612C4-7D6B-4515-A096-879687F4993C}" type="presOf" srcId="{BAC32908-5CFD-4787-8B5E-1D36E745C91D}" destId="{2A39EBEF-4BD6-4E40-ACC9-37F5A9DF8BB2}" srcOrd="0" destOrd="0" presId="urn:microsoft.com/office/officeart/2008/layout/TitlePictureLineup"/>
    <dgm:cxn modelId="{C9B870C8-E1EC-426B-81F3-B291AAFBBDDB}" type="presOf" srcId="{A12114DC-AA7F-40F4-A907-BDCA50B491C6}" destId="{A2E9B4ED-1663-4A2B-A279-E1AC74DA83C7}" srcOrd="0" destOrd="0" presId="urn:microsoft.com/office/officeart/2008/layout/TitlePictureLineup"/>
    <dgm:cxn modelId="{8C6D5DD2-EB59-4A56-9296-DDCF38A2EF2F}" type="presOf" srcId="{5B9E9616-E028-4A44-9AD5-A347D12B7A8E}" destId="{1E5A8512-7BCC-4519-B06B-1B23CF8429C6}" srcOrd="0" destOrd="0" presId="urn:microsoft.com/office/officeart/2008/layout/TitlePictureLineup"/>
    <dgm:cxn modelId="{1B6997DA-0DF8-4569-958E-09BCAA1440B6}" srcId="{BAC32908-5CFD-4787-8B5E-1D36E745C91D}" destId="{ADEFD992-EC7D-4B05-B071-322BE56852C5}" srcOrd="1" destOrd="0" parTransId="{F6A1E15D-3B6F-46B1-A403-4EE18D9B48C8}" sibTransId="{B7CA8B3D-6AD3-457E-BA0D-E5CFF7EA668C}"/>
    <dgm:cxn modelId="{1A1133ED-3419-4CFC-9275-ECC9499A2C3A}" type="presOf" srcId="{E49EE226-30E4-461C-A6F7-ECCDBC13E4A6}" destId="{6ED1ABFB-0937-4E48-9EAD-373FA4D2595A}" srcOrd="0" destOrd="0" presId="urn:microsoft.com/office/officeart/2008/layout/TitlePictureLineup"/>
    <dgm:cxn modelId="{BE60B9F9-B131-4E02-B897-D9C2494D8010}" type="presOf" srcId="{5128C8A2-2CBA-459D-B2FF-57A5F1136904}" destId="{E8FEB75C-3B42-4E43-AC2B-FC912343744D}" srcOrd="0" destOrd="0" presId="urn:microsoft.com/office/officeart/2008/layout/TitlePictureLineup"/>
    <dgm:cxn modelId="{44342152-D8C6-4A1F-AA5E-D2706B179B71}" type="presParOf" srcId="{2A39EBEF-4BD6-4E40-ACC9-37F5A9DF8BB2}" destId="{00CFC2CD-B393-464F-A3B5-CD5A0F58585F}" srcOrd="0" destOrd="0" presId="urn:microsoft.com/office/officeart/2008/layout/TitlePictureLineup"/>
    <dgm:cxn modelId="{D818560F-6C38-4568-B640-6A0CE0459343}" type="presParOf" srcId="{00CFC2CD-B393-464F-A3B5-CD5A0F58585F}" destId="{908AF154-13A8-47C3-9C94-EE783EAF0E65}" srcOrd="0" destOrd="0" presId="urn:microsoft.com/office/officeart/2008/layout/TitlePictureLineup"/>
    <dgm:cxn modelId="{67B8CFE3-7996-4A73-9D41-8115A9DB8CF8}" type="presParOf" srcId="{00CFC2CD-B393-464F-A3B5-CD5A0F58585F}" destId="{DA0FBC2E-8CA1-4A53-9C50-20077EAE9DD7}" srcOrd="1" destOrd="0" presId="urn:microsoft.com/office/officeart/2008/layout/TitlePictureLineup"/>
    <dgm:cxn modelId="{6FF81682-6CDA-4BF4-9E6F-545146ADE006}" type="presParOf" srcId="{00CFC2CD-B393-464F-A3B5-CD5A0F58585F}" destId="{B1786816-8DEF-4EE5-90C1-91574C78A8A3}" srcOrd="2" destOrd="0" presId="urn:microsoft.com/office/officeart/2008/layout/TitlePictureLineup"/>
    <dgm:cxn modelId="{7A0DA7E2-57D1-4E60-8ADD-5AB01569A8E7}" type="presParOf" srcId="{00CFC2CD-B393-464F-A3B5-CD5A0F58585F}" destId="{6ED1ABFB-0937-4E48-9EAD-373FA4D2595A}" srcOrd="3" destOrd="0" presId="urn:microsoft.com/office/officeart/2008/layout/TitlePictureLineup"/>
    <dgm:cxn modelId="{8A5A1B8C-E048-4AA0-8713-F845AE4C27AA}" type="presParOf" srcId="{2A39EBEF-4BD6-4E40-ACC9-37F5A9DF8BB2}" destId="{41737F6E-A162-4945-A032-A56F4C44AEF7}" srcOrd="1" destOrd="0" presId="urn:microsoft.com/office/officeart/2008/layout/TitlePictureLineup"/>
    <dgm:cxn modelId="{599DB353-0D14-4D41-9992-86746A012C3A}" type="presParOf" srcId="{2A39EBEF-4BD6-4E40-ACC9-37F5A9DF8BB2}" destId="{B769173B-ABFB-4110-91B6-CA69E422AF38}" srcOrd="2" destOrd="0" presId="urn:microsoft.com/office/officeart/2008/layout/TitlePictureLineup"/>
    <dgm:cxn modelId="{C889BD93-8567-458F-93EE-83AE52AE3FAC}" type="presParOf" srcId="{B769173B-ABFB-4110-91B6-CA69E422AF38}" destId="{0B7F077B-045C-4B64-9C72-02CEC5E68696}" srcOrd="0" destOrd="0" presId="urn:microsoft.com/office/officeart/2008/layout/TitlePictureLineup"/>
    <dgm:cxn modelId="{517D2BDE-DA35-431F-AD84-4C0B58534B3B}" type="presParOf" srcId="{B769173B-ABFB-4110-91B6-CA69E422AF38}" destId="{F56A17EB-9129-4006-A2A1-C6A7E13BCAE0}" srcOrd="1" destOrd="0" presId="urn:microsoft.com/office/officeart/2008/layout/TitlePictureLineup"/>
    <dgm:cxn modelId="{026685FD-9E1A-4E18-B538-9FC88CAC7B0D}" type="presParOf" srcId="{B769173B-ABFB-4110-91B6-CA69E422AF38}" destId="{A2E9B4ED-1663-4A2B-A279-E1AC74DA83C7}" srcOrd="2" destOrd="0" presId="urn:microsoft.com/office/officeart/2008/layout/TitlePictureLineup"/>
    <dgm:cxn modelId="{820EF6DD-AF1D-4A62-B4BA-7DABA93E992F}" type="presParOf" srcId="{B769173B-ABFB-4110-91B6-CA69E422AF38}" destId="{8C5ACC5F-F6C8-4E69-B953-385AC1E113E0}" srcOrd="3" destOrd="0" presId="urn:microsoft.com/office/officeart/2008/layout/TitlePictureLineup"/>
    <dgm:cxn modelId="{E783B4B8-C793-48A3-94E0-88EC67774959}" type="presParOf" srcId="{2A39EBEF-4BD6-4E40-ACC9-37F5A9DF8BB2}" destId="{02BA0DF6-98FC-48E5-923C-AA787008FF2F}" srcOrd="3" destOrd="0" presId="urn:microsoft.com/office/officeart/2008/layout/TitlePictureLineup"/>
    <dgm:cxn modelId="{9662E149-696D-4884-8EE7-CCDCA7F67626}" type="presParOf" srcId="{2A39EBEF-4BD6-4E40-ACC9-37F5A9DF8BB2}" destId="{B32725E0-C059-4C50-B20C-80694AA5AE30}" srcOrd="4" destOrd="0" presId="urn:microsoft.com/office/officeart/2008/layout/TitlePictureLineup"/>
    <dgm:cxn modelId="{3AC91165-EB87-4DD1-A0EB-324FEE8260C4}" type="presParOf" srcId="{B32725E0-C059-4C50-B20C-80694AA5AE30}" destId="{E01BD318-3216-4E09-BF35-BC278E609A49}" srcOrd="0" destOrd="0" presId="urn:microsoft.com/office/officeart/2008/layout/TitlePictureLineup"/>
    <dgm:cxn modelId="{D1762320-0812-44CA-B451-8ED87ADB9533}" type="presParOf" srcId="{B32725E0-C059-4C50-B20C-80694AA5AE30}" destId="{33710ACD-5F8E-4DE5-948C-1E9D3F2CE51C}" srcOrd="1" destOrd="0" presId="urn:microsoft.com/office/officeart/2008/layout/TitlePictureLineup"/>
    <dgm:cxn modelId="{B29BA503-8831-486A-BCA2-1BECF3A9CC57}" type="presParOf" srcId="{B32725E0-C059-4C50-B20C-80694AA5AE30}" destId="{1845642B-26E8-47D1-A0B7-6E8E344A3E5F}" srcOrd="2" destOrd="0" presId="urn:microsoft.com/office/officeart/2008/layout/TitlePictureLineup"/>
    <dgm:cxn modelId="{2083C4F7-ACE8-46BF-A173-2A3CCC9B3E38}" type="presParOf" srcId="{B32725E0-C059-4C50-B20C-80694AA5AE30}" destId="{E9CB317E-F218-420A-9291-845120AD434A}" srcOrd="3" destOrd="0" presId="urn:microsoft.com/office/officeart/2008/layout/TitlePictureLineup"/>
    <dgm:cxn modelId="{ECA282CA-FCB4-4809-8F9A-658CC4CB8215}" type="presParOf" srcId="{2A39EBEF-4BD6-4E40-ACC9-37F5A9DF8BB2}" destId="{EB0D32F2-C292-4248-8ECD-E398FB9C5113}" srcOrd="5" destOrd="0" presId="urn:microsoft.com/office/officeart/2008/layout/TitlePictureLineup"/>
    <dgm:cxn modelId="{EA8F9F60-8EC5-40B5-BD07-D77BFB63BED5}" type="presParOf" srcId="{2A39EBEF-4BD6-4E40-ACC9-37F5A9DF8BB2}" destId="{D0BB1EA5-BBBB-4B25-8285-EB084220966C}" srcOrd="6" destOrd="0" presId="urn:microsoft.com/office/officeart/2008/layout/TitlePictureLineup"/>
    <dgm:cxn modelId="{4CCCBEBD-B718-4D92-922D-8B5A42DFB597}" type="presParOf" srcId="{D0BB1EA5-BBBB-4B25-8285-EB084220966C}" destId="{AFF9E5DF-C161-4BBF-9D91-DCBA0D6E8080}" srcOrd="0" destOrd="0" presId="urn:microsoft.com/office/officeart/2008/layout/TitlePictureLineup"/>
    <dgm:cxn modelId="{884C27B7-B120-4E5C-99B6-C7D8AB69D0D6}" type="presParOf" srcId="{D0BB1EA5-BBBB-4B25-8285-EB084220966C}" destId="{03A4D5D3-7FE3-4940-B284-5C1A0F9E15B7}" srcOrd="1" destOrd="0" presId="urn:microsoft.com/office/officeart/2008/layout/TitlePictureLineup"/>
    <dgm:cxn modelId="{398D4F82-1A54-4BD9-A450-BE3B0C5368A1}" type="presParOf" srcId="{D0BB1EA5-BBBB-4B25-8285-EB084220966C}" destId="{E8FEB75C-3B42-4E43-AC2B-FC912343744D}" srcOrd="2" destOrd="0" presId="urn:microsoft.com/office/officeart/2008/layout/TitlePictureLineup"/>
    <dgm:cxn modelId="{E047249D-91F7-4305-9561-55E6E64AB65A}" type="presParOf" srcId="{D0BB1EA5-BBBB-4B25-8285-EB084220966C}" destId="{1E5A8512-7BCC-4519-B06B-1B23CF8429C6}" srcOrd="3" destOrd="0" presId="urn:microsoft.com/office/officeart/2008/layout/TitlePictureLineu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D5B55A-C216-4CB3-811D-B60F6CAB22B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25E508C-8015-4283-9AB6-4911E165D115}">
      <dgm:prSet/>
      <dgm:spPr/>
      <dgm:t>
        <a:bodyPr/>
        <a:lstStyle/>
        <a:p>
          <a:r>
            <a:rPr lang="en-US" b="0" i="0"/>
            <a:t>Crawler do AWS Glue</a:t>
          </a:r>
          <a:endParaRPr lang="en-US"/>
        </a:p>
      </dgm:t>
    </dgm:pt>
    <dgm:pt modelId="{95F81F0B-6AB3-4971-AA25-A54416BAB82B}" type="parTrans" cxnId="{012B04D3-30E7-4A05-A1B7-2F8155314063}">
      <dgm:prSet/>
      <dgm:spPr/>
      <dgm:t>
        <a:bodyPr/>
        <a:lstStyle/>
        <a:p>
          <a:endParaRPr lang="en-US"/>
        </a:p>
      </dgm:t>
    </dgm:pt>
    <dgm:pt modelId="{090E49C2-7EBC-42BF-A113-FCF2925F71DC}" type="sibTrans" cxnId="{012B04D3-30E7-4A05-A1B7-2F8155314063}">
      <dgm:prSet/>
      <dgm:spPr/>
      <dgm:t>
        <a:bodyPr/>
        <a:lstStyle/>
        <a:p>
          <a:endParaRPr lang="en-US"/>
        </a:p>
      </dgm:t>
    </dgm:pt>
    <dgm:pt modelId="{F35864D6-A47B-44AA-992E-B73DEAC64A47}">
      <dgm:prSet/>
      <dgm:spPr/>
      <dgm:t>
        <a:bodyPr/>
        <a:lstStyle/>
        <a:p>
          <a:r>
            <a:rPr lang="pt-BR" b="0" i="0" dirty="0"/>
            <a:t>Um </a:t>
          </a:r>
          <a:r>
            <a:rPr lang="pt-BR" b="0" i="0" dirty="0" err="1"/>
            <a:t>Crawler</a:t>
          </a:r>
          <a:r>
            <a:rPr lang="pt-BR" b="0" i="0" dirty="0"/>
            <a:t> do AWS </a:t>
          </a:r>
          <a:r>
            <a:rPr lang="pt-BR" b="0" i="0" dirty="0" err="1"/>
            <a:t>Glue</a:t>
          </a:r>
          <a:r>
            <a:rPr lang="pt-BR" b="0" i="0" dirty="0"/>
            <a:t> pode descobrir e catalogar automaticamente fontes de dados, como bancos de dados, data </a:t>
          </a:r>
          <a:r>
            <a:rPr lang="pt-BR" b="0" i="0" dirty="0" err="1"/>
            <a:t>lakes</a:t>
          </a:r>
          <a:r>
            <a:rPr lang="pt-BR" b="0" i="0" dirty="0"/>
            <a:t> e dados de streaming.</a:t>
          </a:r>
          <a:endParaRPr lang="en-US" dirty="0"/>
        </a:p>
      </dgm:t>
    </dgm:pt>
    <dgm:pt modelId="{E3AA8202-A8DF-4716-84FB-D01D773313D5}" type="parTrans" cxnId="{84D59202-7503-4AE6-86B3-2E9B742FE285}">
      <dgm:prSet/>
      <dgm:spPr/>
      <dgm:t>
        <a:bodyPr/>
        <a:lstStyle/>
        <a:p>
          <a:endParaRPr lang="en-US"/>
        </a:p>
      </dgm:t>
    </dgm:pt>
    <dgm:pt modelId="{A462A13B-AAE3-4567-8FB5-09BB16809E1F}" type="sibTrans" cxnId="{84D59202-7503-4AE6-86B3-2E9B742FE285}">
      <dgm:prSet/>
      <dgm:spPr/>
      <dgm:t>
        <a:bodyPr/>
        <a:lstStyle/>
        <a:p>
          <a:endParaRPr lang="en-US"/>
        </a:p>
      </dgm:t>
    </dgm:pt>
    <dgm:pt modelId="{EE23537A-6307-4241-BF34-D06CDAF0F458}">
      <dgm:prSet/>
      <dgm:spPr/>
      <dgm:t>
        <a:bodyPr/>
        <a:lstStyle/>
        <a:p>
          <a:r>
            <a:rPr lang="en-US" b="0" i="0"/>
            <a:t>Adicionar metadados manualmente</a:t>
          </a:r>
          <a:endParaRPr lang="en-US"/>
        </a:p>
      </dgm:t>
    </dgm:pt>
    <dgm:pt modelId="{51F562E2-4B32-4E4C-A763-89ABAD7833CC}" type="parTrans" cxnId="{FE06745F-F452-4A5E-865A-41849A1FFFF1}">
      <dgm:prSet/>
      <dgm:spPr/>
      <dgm:t>
        <a:bodyPr/>
        <a:lstStyle/>
        <a:p>
          <a:endParaRPr lang="en-US"/>
        </a:p>
      </dgm:t>
    </dgm:pt>
    <dgm:pt modelId="{5B3A77DF-11C4-4347-8F17-992A75DC928C}" type="sibTrans" cxnId="{FE06745F-F452-4A5E-865A-41849A1FFFF1}">
      <dgm:prSet/>
      <dgm:spPr/>
      <dgm:t>
        <a:bodyPr/>
        <a:lstStyle/>
        <a:p>
          <a:endParaRPr lang="en-US"/>
        </a:p>
      </dgm:t>
    </dgm:pt>
    <dgm:pt modelId="{CF6F09A7-B897-416A-88C6-ED62608ED8B8}">
      <dgm:prSet/>
      <dgm:spPr/>
      <dgm:t>
        <a:bodyPr/>
        <a:lstStyle/>
        <a:p>
          <a:r>
            <a:rPr lang="pt-BR" b="0" i="0" dirty="0"/>
            <a:t>É possível definir manualmente bancos de dados, tabelas e detalhes de conexão e adicioná-los ao Catálogo de Dados usando o console do AWS </a:t>
          </a:r>
          <a:r>
            <a:rPr lang="pt-BR" b="0" i="0" dirty="0" err="1"/>
            <a:t>Glue</a:t>
          </a:r>
          <a:r>
            <a:rPr lang="pt-BR" b="0" i="0" dirty="0"/>
            <a:t>, o console do Lake </a:t>
          </a:r>
          <a:r>
            <a:rPr lang="pt-BR" b="0" i="0" dirty="0" err="1"/>
            <a:t>Formation</a:t>
          </a:r>
          <a:r>
            <a:rPr lang="pt-BR" b="0" i="0" dirty="0"/>
            <a:t>, a AWS CLI ou as APIs do AWS </a:t>
          </a:r>
          <a:r>
            <a:rPr lang="pt-BR" b="0" i="0" dirty="0" err="1"/>
            <a:t>Glue</a:t>
          </a:r>
          <a:r>
            <a:rPr lang="pt-BR" b="0" i="0" dirty="0"/>
            <a:t>.</a:t>
          </a:r>
          <a:endParaRPr lang="en-US" dirty="0"/>
        </a:p>
      </dgm:t>
    </dgm:pt>
    <dgm:pt modelId="{AB419C2B-387A-4C8B-B432-D73A08547597}" type="parTrans" cxnId="{2E6A5979-02E8-478C-8E73-371F6CD424DE}">
      <dgm:prSet/>
      <dgm:spPr/>
      <dgm:t>
        <a:bodyPr/>
        <a:lstStyle/>
        <a:p>
          <a:endParaRPr lang="en-US"/>
        </a:p>
      </dgm:t>
    </dgm:pt>
    <dgm:pt modelId="{88ACE75C-CD52-4449-B7E4-F6773B754D20}" type="sibTrans" cxnId="{2E6A5979-02E8-478C-8E73-371F6CD424DE}">
      <dgm:prSet/>
      <dgm:spPr/>
      <dgm:t>
        <a:bodyPr/>
        <a:lstStyle/>
        <a:p>
          <a:endParaRPr lang="en-US"/>
        </a:p>
      </dgm:t>
    </dgm:pt>
    <dgm:pt modelId="{36B6CD0E-52A2-4A3B-8698-8234B81CF580}">
      <dgm:prSet/>
      <dgm:spPr/>
      <dgm:t>
        <a:bodyPr/>
        <a:lstStyle/>
        <a:p>
          <a:r>
            <a:rPr lang="pt-BR" b="0" i="0"/>
            <a:t>Integração com outros serviços da AWS</a:t>
          </a:r>
          <a:endParaRPr lang="en-US"/>
        </a:p>
      </dgm:t>
    </dgm:pt>
    <dgm:pt modelId="{5CF86099-CA8E-4716-845D-45215FFDDD94}" type="parTrans" cxnId="{C2181106-F781-4F40-93FC-15D47390F4F1}">
      <dgm:prSet/>
      <dgm:spPr/>
      <dgm:t>
        <a:bodyPr/>
        <a:lstStyle/>
        <a:p>
          <a:endParaRPr lang="en-US"/>
        </a:p>
      </dgm:t>
    </dgm:pt>
    <dgm:pt modelId="{28830EF4-FD2F-481F-9136-8419E089A809}" type="sibTrans" cxnId="{C2181106-F781-4F40-93FC-15D47390F4F1}">
      <dgm:prSet/>
      <dgm:spPr/>
      <dgm:t>
        <a:bodyPr/>
        <a:lstStyle/>
        <a:p>
          <a:endParaRPr lang="en-US"/>
        </a:p>
      </dgm:t>
    </dgm:pt>
    <dgm:pt modelId="{3EBC6C63-9355-47B1-986E-E4A54B45434F}">
      <dgm:prSet/>
      <dgm:spPr/>
      <dgm:t>
        <a:bodyPr/>
        <a:lstStyle/>
        <a:p>
          <a:r>
            <a:rPr lang="pt-BR" b="0" i="0" dirty="0"/>
            <a:t>É possível preencher o catálogo de dados com metadados de serviços como o AWS Lake </a:t>
          </a:r>
          <a:r>
            <a:rPr lang="pt-BR" b="0" i="0" dirty="0" err="1"/>
            <a:t>Formation</a:t>
          </a:r>
          <a:r>
            <a:rPr lang="pt-BR" b="0" i="0" dirty="0"/>
            <a:t> e o </a:t>
          </a:r>
          <a:r>
            <a:rPr lang="pt-BR" b="0" i="0" dirty="0" err="1"/>
            <a:t>Amazon</a:t>
          </a:r>
          <a:r>
            <a:rPr lang="pt-BR" b="0" i="0" dirty="0"/>
            <a:t> Athena.</a:t>
          </a:r>
          <a:endParaRPr lang="en-US" dirty="0"/>
        </a:p>
      </dgm:t>
    </dgm:pt>
    <dgm:pt modelId="{4338023E-0AD4-44D3-B0F6-777DB2770D95}" type="parTrans" cxnId="{15DA6A2A-0FF5-4A76-9FF7-312AD25E0C55}">
      <dgm:prSet/>
      <dgm:spPr/>
      <dgm:t>
        <a:bodyPr/>
        <a:lstStyle/>
        <a:p>
          <a:endParaRPr lang="en-US"/>
        </a:p>
      </dgm:t>
    </dgm:pt>
    <dgm:pt modelId="{39E84A81-5C0E-4C88-ABD7-3AC6E706AA34}" type="sibTrans" cxnId="{15DA6A2A-0FF5-4A76-9FF7-312AD25E0C55}">
      <dgm:prSet/>
      <dgm:spPr/>
      <dgm:t>
        <a:bodyPr/>
        <a:lstStyle/>
        <a:p>
          <a:endParaRPr lang="en-US"/>
        </a:p>
      </dgm:t>
    </dgm:pt>
    <dgm:pt modelId="{3995E9A0-708B-45F1-9CEC-C9E9AEBE7D75}">
      <dgm:prSet/>
      <dgm:spPr/>
      <dgm:t>
        <a:bodyPr/>
        <a:lstStyle/>
        <a:p>
          <a:r>
            <a:rPr lang="pt-BR" b="0" i="0"/>
            <a:t>Repositório de metadados existente</a:t>
          </a:r>
          <a:endParaRPr lang="en-US"/>
        </a:p>
      </dgm:t>
    </dgm:pt>
    <dgm:pt modelId="{CD597493-B5C9-493E-B4D1-D7581ADD271E}" type="parTrans" cxnId="{5B2BF391-B241-4CEC-8A5D-F044BCF2B298}">
      <dgm:prSet/>
      <dgm:spPr/>
      <dgm:t>
        <a:bodyPr/>
        <a:lstStyle/>
        <a:p>
          <a:endParaRPr lang="en-US"/>
        </a:p>
      </dgm:t>
    </dgm:pt>
    <dgm:pt modelId="{39BDAA53-AC73-45D8-A6B0-96164D5F0321}" type="sibTrans" cxnId="{5B2BF391-B241-4CEC-8A5D-F044BCF2B298}">
      <dgm:prSet/>
      <dgm:spPr/>
      <dgm:t>
        <a:bodyPr/>
        <a:lstStyle/>
        <a:p>
          <a:endParaRPr lang="en-US"/>
        </a:p>
      </dgm:t>
    </dgm:pt>
    <dgm:pt modelId="{D6D16AD3-653A-4EDB-A5AE-BD02E54BCFA6}">
      <dgm:prSet/>
      <dgm:spPr/>
      <dgm:t>
        <a:bodyPr/>
        <a:lstStyle/>
        <a:p>
          <a:r>
            <a:rPr lang="pt-BR" b="0" i="0" dirty="0"/>
            <a:t>Se você tiver um repositório de metadados existente, como o Apache </a:t>
          </a:r>
          <a:r>
            <a:rPr lang="pt-BR" b="0" i="0" dirty="0" err="1"/>
            <a:t>Hive</a:t>
          </a:r>
          <a:r>
            <a:rPr lang="pt-BR" b="0" i="0" dirty="0"/>
            <a:t> </a:t>
          </a:r>
          <a:r>
            <a:rPr lang="pt-BR" b="0" i="0" dirty="0" err="1"/>
            <a:t>Metastore</a:t>
          </a:r>
          <a:r>
            <a:rPr lang="pt-BR" b="0" i="0" dirty="0"/>
            <a:t>, poderá usar o AWS </a:t>
          </a:r>
          <a:r>
            <a:rPr lang="pt-BR" b="0" i="0" dirty="0" err="1"/>
            <a:t>Glue</a:t>
          </a:r>
          <a:r>
            <a:rPr lang="pt-BR" b="0" i="0" dirty="0"/>
            <a:t> para importar esses metadados para o Catálogo de Dados.</a:t>
          </a:r>
          <a:endParaRPr lang="en-US" dirty="0"/>
        </a:p>
      </dgm:t>
    </dgm:pt>
    <dgm:pt modelId="{A20FBBCF-E450-4616-91EE-330452B3FC24}" type="parTrans" cxnId="{9F8CEDD8-A780-420F-8AD8-A897969BB615}">
      <dgm:prSet/>
      <dgm:spPr/>
      <dgm:t>
        <a:bodyPr/>
        <a:lstStyle/>
        <a:p>
          <a:endParaRPr lang="en-US"/>
        </a:p>
      </dgm:t>
    </dgm:pt>
    <dgm:pt modelId="{A93A54D3-225E-434F-8704-907EBDE504BB}" type="sibTrans" cxnId="{9F8CEDD8-A780-420F-8AD8-A897969BB615}">
      <dgm:prSet/>
      <dgm:spPr/>
      <dgm:t>
        <a:bodyPr/>
        <a:lstStyle/>
        <a:p>
          <a:endParaRPr lang="en-US"/>
        </a:p>
      </dgm:t>
    </dgm:pt>
    <dgm:pt modelId="{2178E465-99D0-4C6D-87CF-8CCAB8ABB9A9}" type="pres">
      <dgm:prSet presAssocID="{21D5B55A-C216-4CB3-811D-B60F6CAB22B1}" presName="vert0" presStyleCnt="0">
        <dgm:presLayoutVars>
          <dgm:dir/>
          <dgm:animOne val="branch"/>
          <dgm:animLvl val="lvl"/>
        </dgm:presLayoutVars>
      </dgm:prSet>
      <dgm:spPr/>
    </dgm:pt>
    <dgm:pt modelId="{34CE4A2A-5650-483C-BCDE-55D7D7EEC46C}" type="pres">
      <dgm:prSet presAssocID="{125E508C-8015-4283-9AB6-4911E165D115}" presName="thickLine" presStyleLbl="alignNode1" presStyleIdx="0" presStyleCnt="4"/>
      <dgm:spPr>
        <a:ln>
          <a:solidFill>
            <a:srgbClr val="8C4FFF"/>
          </a:solidFill>
        </a:ln>
      </dgm:spPr>
    </dgm:pt>
    <dgm:pt modelId="{39389809-1CEB-4C8A-B1D6-7F70DD3D4021}" type="pres">
      <dgm:prSet presAssocID="{125E508C-8015-4283-9AB6-4911E165D115}" presName="horz1" presStyleCnt="0"/>
      <dgm:spPr/>
    </dgm:pt>
    <dgm:pt modelId="{130643B2-DCA2-4366-A2D8-4F4634A81561}" type="pres">
      <dgm:prSet presAssocID="{125E508C-8015-4283-9AB6-4911E165D115}" presName="tx1" presStyleLbl="revTx" presStyleIdx="0" presStyleCnt="8"/>
      <dgm:spPr/>
    </dgm:pt>
    <dgm:pt modelId="{255EEB95-9B70-4209-8FE8-865F3BA0B100}" type="pres">
      <dgm:prSet presAssocID="{125E508C-8015-4283-9AB6-4911E165D115}" presName="vert1" presStyleCnt="0"/>
      <dgm:spPr/>
    </dgm:pt>
    <dgm:pt modelId="{508162EC-754A-48A1-A54D-916A271511A9}" type="pres">
      <dgm:prSet presAssocID="{F35864D6-A47B-44AA-992E-B73DEAC64A47}" presName="vertSpace2a" presStyleCnt="0"/>
      <dgm:spPr/>
    </dgm:pt>
    <dgm:pt modelId="{61C6AF44-0366-467C-9107-20997A8A1B69}" type="pres">
      <dgm:prSet presAssocID="{F35864D6-A47B-44AA-992E-B73DEAC64A47}" presName="horz2" presStyleCnt="0"/>
      <dgm:spPr/>
    </dgm:pt>
    <dgm:pt modelId="{6FA490E2-828A-4531-9ED0-2BED0A2D8DC3}" type="pres">
      <dgm:prSet presAssocID="{F35864D6-A47B-44AA-992E-B73DEAC64A47}" presName="horzSpace2" presStyleCnt="0"/>
      <dgm:spPr/>
    </dgm:pt>
    <dgm:pt modelId="{96BD1BCC-9BE3-445F-A6D7-20258DE979BC}" type="pres">
      <dgm:prSet presAssocID="{F35864D6-A47B-44AA-992E-B73DEAC64A47}" presName="tx2" presStyleLbl="revTx" presStyleIdx="1" presStyleCnt="8"/>
      <dgm:spPr/>
    </dgm:pt>
    <dgm:pt modelId="{4B3E32B3-896A-49D2-A5F2-12F7C0F0020D}" type="pres">
      <dgm:prSet presAssocID="{F35864D6-A47B-44AA-992E-B73DEAC64A47}" presName="vert2" presStyleCnt="0"/>
      <dgm:spPr/>
    </dgm:pt>
    <dgm:pt modelId="{B68348FE-2416-4EE6-AD02-B40EC6DBCECE}" type="pres">
      <dgm:prSet presAssocID="{F35864D6-A47B-44AA-992E-B73DEAC64A47}" presName="thinLine2b" presStyleLbl="callout" presStyleIdx="0" presStyleCnt="4"/>
      <dgm:spPr>
        <a:ln>
          <a:noFill/>
        </a:ln>
      </dgm:spPr>
    </dgm:pt>
    <dgm:pt modelId="{AD1EF802-DEDD-43BC-AB50-1907E149E6DC}" type="pres">
      <dgm:prSet presAssocID="{F35864D6-A47B-44AA-992E-B73DEAC64A47}" presName="vertSpace2b" presStyleCnt="0"/>
      <dgm:spPr/>
    </dgm:pt>
    <dgm:pt modelId="{8D3415D7-5F78-496E-A851-D613292A3F65}" type="pres">
      <dgm:prSet presAssocID="{EE23537A-6307-4241-BF34-D06CDAF0F458}" presName="thickLine" presStyleLbl="alignNode1" presStyleIdx="1" presStyleCnt="4"/>
      <dgm:spPr>
        <a:ln>
          <a:solidFill>
            <a:srgbClr val="8C4FFF"/>
          </a:solidFill>
        </a:ln>
      </dgm:spPr>
    </dgm:pt>
    <dgm:pt modelId="{193DD2D8-36FC-4668-8AEF-9B144D788D35}" type="pres">
      <dgm:prSet presAssocID="{EE23537A-6307-4241-BF34-D06CDAF0F458}" presName="horz1" presStyleCnt="0"/>
      <dgm:spPr/>
    </dgm:pt>
    <dgm:pt modelId="{4DCB32D3-CB74-4F55-9874-C0D15BA6C94D}" type="pres">
      <dgm:prSet presAssocID="{EE23537A-6307-4241-BF34-D06CDAF0F458}" presName="tx1" presStyleLbl="revTx" presStyleIdx="2" presStyleCnt="8"/>
      <dgm:spPr/>
    </dgm:pt>
    <dgm:pt modelId="{AD5B9856-DF48-4FE8-8EF2-52D42349ECF2}" type="pres">
      <dgm:prSet presAssocID="{EE23537A-6307-4241-BF34-D06CDAF0F458}" presName="vert1" presStyleCnt="0"/>
      <dgm:spPr/>
    </dgm:pt>
    <dgm:pt modelId="{4AA7B15A-1B93-42A6-8A84-384AA23592FE}" type="pres">
      <dgm:prSet presAssocID="{CF6F09A7-B897-416A-88C6-ED62608ED8B8}" presName="vertSpace2a" presStyleCnt="0"/>
      <dgm:spPr/>
    </dgm:pt>
    <dgm:pt modelId="{7FF2CC37-59E8-4030-AA72-EF010BD0336D}" type="pres">
      <dgm:prSet presAssocID="{CF6F09A7-B897-416A-88C6-ED62608ED8B8}" presName="horz2" presStyleCnt="0"/>
      <dgm:spPr/>
    </dgm:pt>
    <dgm:pt modelId="{24EC09FB-1E65-4CB0-B4C8-20769C963DBF}" type="pres">
      <dgm:prSet presAssocID="{CF6F09A7-B897-416A-88C6-ED62608ED8B8}" presName="horzSpace2" presStyleCnt="0"/>
      <dgm:spPr/>
    </dgm:pt>
    <dgm:pt modelId="{EC843F2B-F6DF-4B43-A59B-2B4C70737724}" type="pres">
      <dgm:prSet presAssocID="{CF6F09A7-B897-416A-88C6-ED62608ED8B8}" presName="tx2" presStyleLbl="revTx" presStyleIdx="3" presStyleCnt="8"/>
      <dgm:spPr/>
    </dgm:pt>
    <dgm:pt modelId="{968349F7-98D1-44B6-AA62-33CD2443080C}" type="pres">
      <dgm:prSet presAssocID="{CF6F09A7-B897-416A-88C6-ED62608ED8B8}" presName="vert2" presStyleCnt="0"/>
      <dgm:spPr/>
    </dgm:pt>
    <dgm:pt modelId="{EDE5CDBA-F76B-4D14-AE00-B2DC76558782}" type="pres">
      <dgm:prSet presAssocID="{CF6F09A7-B897-416A-88C6-ED62608ED8B8}" presName="thinLine2b" presStyleLbl="callout" presStyleIdx="1" presStyleCnt="4"/>
      <dgm:spPr>
        <a:ln>
          <a:noFill/>
        </a:ln>
      </dgm:spPr>
    </dgm:pt>
    <dgm:pt modelId="{5996FA65-3368-4B73-9B0C-713586840643}" type="pres">
      <dgm:prSet presAssocID="{CF6F09A7-B897-416A-88C6-ED62608ED8B8}" presName="vertSpace2b" presStyleCnt="0"/>
      <dgm:spPr/>
    </dgm:pt>
    <dgm:pt modelId="{95E187F8-0262-47B5-B9E1-D1A38B20F27E}" type="pres">
      <dgm:prSet presAssocID="{36B6CD0E-52A2-4A3B-8698-8234B81CF580}" presName="thickLine" presStyleLbl="alignNode1" presStyleIdx="2" presStyleCnt="4"/>
      <dgm:spPr>
        <a:ln>
          <a:solidFill>
            <a:srgbClr val="8C4FFF"/>
          </a:solidFill>
        </a:ln>
      </dgm:spPr>
    </dgm:pt>
    <dgm:pt modelId="{AC6AF625-8894-4FEA-84A9-6361060E38E8}" type="pres">
      <dgm:prSet presAssocID="{36B6CD0E-52A2-4A3B-8698-8234B81CF580}" presName="horz1" presStyleCnt="0"/>
      <dgm:spPr/>
    </dgm:pt>
    <dgm:pt modelId="{7FE19080-84D9-49A2-BD93-0E4B7B2F7782}" type="pres">
      <dgm:prSet presAssocID="{36B6CD0E-52A2-4A3B-8698-8234B81CF580}" presName="tx1" presStyleLbl="revTx" presStyleIdx="4" presStyleCnt="8"/>
      <dgm:spPr/>
    </dgm:pt>
    <dgm:pt modelId="{129CE5C8-D004-4108-B74D-A5555C0155CA}" type="pres">
      <dgm:prSet presAssocID="{36B6CD0E-52A2-4A3B-8698-8234B81CF580}" presName="vert1" presStyleCnt="0"/>
      <dgm:spPr/>
    </dgm:pt>
    <dgm:pt modelId="{0D52178D-1B5E-4300-B659-9AC495D71412}" type="pres">
      <dgm:prSet presAssocID="{3EBC6C63-9355-47B1-986E-E4A54B45434F}" presName="vertSpace2a" presStyleCnt="0"/>
      <dgm:spPr/>
    </dgm:pt>
    <dgm:pt modelId="{B925B695-EBD8-42FC-8930-0CA007CD0FCF}" type="pres">
      <dgm:prSet presAssocID="{3EBC6C63-9355-47B1-986E-E4A54B45434F}" presName="horz2" presStyleCnt="0"/>
      <dgm:spPr/>
    </dgm:pt>
    <dgm:pt modelId="{764AD5C8-6451-4D16-8CE9-3B933A112FB0}" type="pres">
      <dgm:prSet presAssocID="{3EBC6C63-9355-47B1-986E-E4A54B45434F}" presName="horzSpace2" presStyleCnt="0"/>
      <dgm:spPr/>
    </dgm:pt>
    <dgm:pt modelId="{7C936112-B836-45DA-A96C-5D5E8143798F}" type="pres">
      <dgm:prSet presAssocID="{3EBC6C63-9355-47B1-986E-E4A54B45434F}" presName="tx2" presStyleLbl="revTx" presStyleIdx="5" presStyleCnt="8"/>
      <dgm:spPr/>
    </dgm:pt>
    <dgm:pt modelId="{3635B781-FF9E-4345-82F7-DBD22B897AB4}" type="pres">
      <dgm:prSet presAssocID="{3EBC6C63-9355-47B1-986E-E4A54B45434F}" presName="vert2" presStyleCnt="0"/>
      <dgm:spPr/>
    </dgm:pt>
    <dgm:pt modelId="{42AB10BF-D749-418E-80EF-FA8DB957E52E}" type="pres">
      <dgm:prSet presAssocID="{3EBC6C63-9355-47B1-986E-E4A54B45434F}" presName="thinLine2b" presStyleLbl="callout" presStyleIdx="2" presStyleCnt="4"/>
      <dgm:spPr>
        <a:ln>
          <a:noFill/>
        </a:ln>
      </dgm:spPr>
    </dgm:pt>
    <dgm:pt modelId="{EE51DCDB-F739-4DB1-9BB8-040A34A1B417}" type="pres">
      <dgm:prSet presAssocID="{3EBC6C63-9355-47B1-986E-E4A54B45434F}" presName="vertSpace2b" presStyleCnt="0"/>
      <dgm:spPr/>
    </dgm:pt>
    <dgm:pt modelId="{652B91C0-DA8B-4163-804D-9C3BF235D049}" type="pres">
      <dgm:prSet presAssocID="{3995E9A0-708B-45F1-9CEC-C9E9AEBE7D75}" presName="thickLine" presStyleLbl="alignNode1" presStyleIdx="3" presStyleCnt="4"/>
      <dgm:spPr>
        <a:ln>
          <a:solidFill>
            <a:srgbClr val="8C4FFF"/>
          </a:solidFill>
        </a:ln>
      </dgm:spPr>
    </dgm:pt>
    <dgm:pt modelId="{061F5D66-E910-4498-8208-4A8D2F3AFA23}" type="pres">
      <dgm:prSet presAssocID="{3995E9A0-708B-45F1-9CEC-C9E9AEBE7D75}" presName="horz1" presStyleCnt="0"/>
      <dgm:spPr/>
    </dgm:pt>
    <dgm:pt modelId="{AE76B417-84BB-4289-A905-86114C9C5EDF}" type="pres">
      <dgm:prSet presAssocID="{3995E9A0-708B-45F1-9CEC-C9E9AEBE7D75}" presName="tx1" presStyleLbl="revTx" presStyleIdx="6" presStyleCnt="8"/>
      <dgm:spPr/>
    </dgm:pt>
    <dgm:pt modelId="{0ACEDB29-9D25-4809-A852-CABB5DD772D2}" type="pres">
      <dgm:prSet presAssocID="{3995E9A0-708B-45F1-9CEC-C9E9AEBE7D75}" presName="vert1" presStyleCnt="0"/>
      <dgm:spPr/>
    </dgm:pt>
    <dgm:pt modelId="{733B15AD-F20D-4BBA-9F67-71E48077BC43}" type="pres">
      <dgm:prSet presAssocID="{D6D16AD3-653A-4EDB-A5AE-BD02E54BCFA6}" presName="vertSpace2a" presStyleCnt="0"/>
      <dgm:spPr/>
    </dgm:pt>
    <dgm:pt modelId="{3F29D53B-3792-47B7-8DEB-9313D3D94151}" type="pres">
      <dgm:prSet presAssocID="{D6D16AD3-653A-4EDB-A5AE-BD02E54BCFA6}" presName="horz2" presStyleCnt="0"/>
      <dgm:spPr/>
    </dgm:pt>
    <dgm:pt modelId="{2594F5EC-B44C-4A8F-B95E-581381A246D9}" type="pres">
      <dgm:prSet presAssocID="{D6D16AD3-653A-4EDB-A5AE-BD02E54BCFA6}" presName="horzSpace2" presStyleCnt="0"/>
      <dgm:spPr/>
    </dgm:pt>
    <dgm:pt modelId="{792D40B7-ACE8-42BE-9CC2-164E833000C0}" type="pres">
      <dgm:prSet presAssocID="{D6D16AD3-653A-4EDB-A5AE-BD02E54BCFA6}" presName="tx2" presStyleLbl="revTx" presStyleIdx="7" presStyleCnt="8"/>
      <dgm:spPr/>
    </dgm:pt>
    <dgm:pt modelId="{2805E8F0-E189-44DC-8C17-A05B7AB0BDEF}" type="pres">
      <dgm:prSet presAssocID="{D6D16AD3-653A-4EDB-A5AE-BD02E54BCFA6}" presName="vert2" presStyleCnt="0"/>
      <dgm:spPr/>
    </dgm:pt>
    <dgm:pt modelId="{E845E54E-D3D0-4F5A-8F7B-4131A257233D}" type="pres">
      <dgm:prSet presAssocID="{D6D16AD3-653A-4EDB-A5AE-BD02E54BCFA6}" presName="thinLine2b" presStyleLbl="callout" presStyleIdx="3" presStyleCnt="4"/>
      <dgm:spPr>
        <a:ln>
          <a:noFill/>
        </a:ln>
      </dgm:spPr>
    </dgm:pt>
    <dgm:pt modelId="{12DCF116-53A3-45DD-9358-34E8B0A578FA}" type="pres">
      <dgm:prSet presAssocID="{D6D16AD3-653A-4EDB-A5AE-BD02E54BCFA6}" presName="vertSpace2b" presStyleCnt="0"/>
      <dgm:spPr/>
    </dgm:pt>
  </dgm:ptLst>
  <dgm:cxnLst>
    <dgm:cxn modelId="{84D59202-7503-4AE6-86B3-2E9B742FE285}" srcId="{125E508C-8015-4283-9AB6-4911E165D115}" destId="{F35864D6-A47B-44AA-992E-B73DEAC64A47}" srcOrd="0" destOrd="0" parTransId="{E3AA8202-A8DF-4716-84FB-D01D773313D5}" sibTransId="{A462A13B-AAE3-4567-8FB5-09BB16809E1F}"/>
    <dgm:cxn modelId="{C2181106-F781-4F40-93FC-15D47390F4F1}" srcId="{21D5B55A-C216-4CB3-811D-B60F6CAB22B1}" destId="{36B6CD0E-52A2-4A3B-8698-8234B81CF580}" srcOrd="2" destOrd="0" parTransId="{5CF86099-CA8E-4716-845D-45215FFDDD94}" sibTransId="{28830EF4-FD2F-481F-9136-8419E089A809}"/>
    <dgm:cxn modelId="{9D019416-E200-4E20-94F6-E1140FAB7DB5}" type="presOf" srcId="{3995E9A0-708B-45F1-9CEC-C9E9AEBE7D75}" destId="{AE76B417-84BB-4289-A905-86114C9C5EDF}" srcOrd="0" destOrd="0" presId="urn:microsoft.com/office/officeart/2008/layout/LinedList"/>
    <dgm:cxn modelId="{15DA6A2A-0FF5-4A76-9FF7-312AD25E0C55}" srcId="{36B6CD0E-52A2-4A3B-8698-8234B81CF580}" destId="{3EBC6C63-9355-47B1-986E-E4A54B45434F}" srcOrd="0" destOrd="0" parTransId="{4338023E-0AD4-44D3-B0F6-777DB2770D95}" sibTransId="{39E84A81-5C0E-4C88-ABD7-3AC6E706AA34}"/>
    <dgm:cxn modelId="{BECB6F2C-4D45-4022-B59D-6C72E0261BA2}" type="presOf" srcId="{3EBC6C63-9355-47B1-986E-E4A54B45434F}" destId="{7C936112-B836-45DA-A96C-5D5E8143798F}" srcOrd="0" destOrd="0" presId="urn:microsoft.com/office/officeart/2008/layout/LinedList"/>
    <dgm:cxn modelId="{7D453F36-486D-47D4-B886-46301F442A06}" type="presOf" srcId="{EE23537A-6307-4241-BF34-D06CDAF0F458}" destId="{4DCB32D3-CB74-4F55-9874-C0D15BA6C94D}" srcOrd="0" destOrd="0" presId="urn:microsoft.com/office/officeart/2008/layout/LinedList"/>
    <dgm:cxn modelId="{FE06745F-F452-4A5E-865A-41849A1FFFF1}" srcId="{21D5B55A-C216-4CB3-811D-B60F6CAB22B1}" destId="{EE23537A-6307-4241-BF34-D06CDAF0F458}" srcOrd="1" destOrd="0" parTransId="{51F562E2-4B32-4E4C-A763-89ABAD7833CC}" sibTransId="{5B3A77DF-11C4-4347-8F17-992A75DC928C}"/>
    <dgm:cxn modelId="{001B8067-459D-4B66-B5F8-E950F4720470}" type="presOf" srcId="{21D5B55A-C216-4CB3-811D-B60F6CAB22B1}" destId="{2178E465-99D0-4C6D-87CF-8CCAB8ABB9A9}" srcOrd="0" destOrd="0" presId="urn:microsoft.com/office/officeart/2008/layout/LinedList"/>
    <dgm:cxn modelId="{9A4CFD75-C48F-4817-81B2-8AA9AC734FD4}" type="presOf" srcId="{CF6F09A7-B897-416A-88C6-ED62608ED8B8}" destId="{EC843F2B-F6DF-4B43-A59B-2B4C70737724}" srcOrd="0" destOrd="0" presId="urn:microsoft.com/office/officeart/2008/layout/LinedList"/>
    <dgm:cxn modelId="{2E6A5979-02E8-478C-8E73-371F6CD424DE}" srcId="{EE23537A-6307-4241-BF34-D06CDAF0F458}" destId="{CF6F09A7-B897-416A-88C6-ED62608ED8B8}" srcOrd="0" destOrd="0" parTransId="{AB419C2B-387A-4C8B-B432-D73A08547597}" sibTransId="{88ACE75C-CD52-4449-B7E4-F6773B754D20}"/>
    <dgm:cxn modelId="{4BA33881-8AC5-41E3-893F-37A66F2BC57B}" type="presOf" srcId="{D6D16AD3-653A-4EDB-A5AE-BD02E54BCFA6}" destId="{792D40B7-ACE8-42BE-9CC2-164E833000C0}" srcOrd="0" destOrd="0" presId="urn:microsoft.com/office/officeart/2008/layout/LinedList"/>
    <dgm:cxn modelId="{5B2BF391-B241-4CEC-8A5D-F044BCF2B298}" srcId="{21D5B55A-C216-4CB3-811D-B60F6CAB22B1}" destId="{3995E9A0-708B-45F1-9CEC-C9E9AEBE7D75}" srcOrd="3" destOrd="0" parTransId="{CD597493-B5C9-493E-B4D1-D7581ADD271E}" sibTransId="{39BDAA53-AC73-45D8-A6B0-96164D5F0321}"/>
    <dgm:cxn modelId="{012B04D3-30E7-4A05-A1B7-2F8155314063}" srcId="{21D5B55A-C216-4CB3-811D-B60F6CAB22B1}" destId="{125E508C-8015-4283-9AB6-4911E165D115}" srcOrd="0" destOrd="0" parTransId="{95F81F0B-6AB3-4971-AA25-A54416BAB82B}" sibTransId="{090E49C2-7EBC-42BF-A113-FCF2925F71DC}"/>
    <dgm:cxn modelId="{F2E7F9D6-712A-4A0C-A2F2-0D3054579F7F}" type="presOf" srcId="{F35864D6-A47B-44AA-992E-B73DEAC64A47}" destId="{96BD1BCC-9BE3-445F-A6D7-20258DE979BC}" srcOrd="0" destOrd="0" presId="urn:microsoft.com/office/officeart/2008/layout/LinedList"/>
    <dgm:cxn modelId="{9F8CEDD8-A780-420F-8AD8-A897969BB615}" srcId="{3995E9A0-708B-45F1-9CEC-C9E9AEBE7D75}" destId="{D6D16AD3-653A-4EDB-A5AE-BD02E54BCFA6}" srcOrd="0" destOrd="0" parTransId="{A20FBBCF-E450-4616-91EE-330452B3FC24}" sibTransId="{A93A54D3-225E-434F-8704-907EBDE504BB}"/>
    <dgm:cxn modelId="{331DABE0-7141-4F66-964E-C33D986B2D52}" type="presOf" srcId="{125E508C-8015-4283-9AB6-4911E165D115}" destId="{130643B2-DCA2-4366-A2D8-4F4634A81561}" srcOrd="0" destOrd="0" presId="urn:microsoft.com/office/officeart/2008/layout/LinedList"/>
    <dgm:cxn modelId="{D658A9EB-1E5D-4100-B6DC-FDFA2EEE903F}" type="presOf" srcId="{36B6CD0E-52A2-4A3B-8698-8234B81CF580}" destId="{7FE19080-84D9-49A2-BD93-0E4B7B2F7782}" srcOrd="0" destOrd="0" presId="urn:microsoft.com/office/officeart/2008/layout/LinedList"/>
    <dgm:cxn modelId="{662A28E2-3EDA-4D5E-91F2-BFE891C9F1A1}" type="presParOf" srcId="{2178E465-99D0-4C6D-87CF-8CCAB8ABB9A9}" destId="{34CE4A2A-5650-483C-BCDE-55D7D7EEC46C}" srcOrd="0" destOrd="0" presId="urn:microsoft.com/office/officeart/2008/layout/LinedList"/>
    <dgm:cxn modelId="{F4D29991-4A0E-4AE4-A732-1E69E431695E}" type="presParOf" srcId="{2178E465-99D0-4C6D-87CF-8CCAB8ABB9A9}" destId="{39389809-1CEB-4C8A-B1D6-7F70DD3D4021}" srcOrd="1" destOrd="0" presId="urn:microsoft.com/office/officeart/2008/layout/LinedList"/>
    <dgm:cxn modelId="{0F796AD0-42F9-4EEE-B499-CA78C7DA5672}" type="presParOf" srcId="{39389809-1CEB-4C8A-B1D6-7F70DD3D4021}" destId="{130643B2-DCA2-4366-A2D8-4F4634A81561}" srcOrd="0" destOrd="0" presId="urn:microsoft.com/office/officeart/2008/layout/LinedList"/>
    <dgm:cxn modelId="{65E62FE0-B4F9-4248-8AA0-F86992AE934D}" type="presParOf" srcId="{39389809-1CEB-4C8A-B1D6-7F70DD3D4021}" destId="{255EEB95-9B70-4209-8FE8-865F3BA0B100}" srcOrd="1" destOrd="0" presId="urn:microsoft.com/office/officeart/2008/layout/LinedList"/>
    <dgm:cxn modelId="{3213D411-491B-431F-965D-D4FB772AA935}" type="presParOf" srcId="{255EEB95-9B70-4209-8FE8-865F3BA0B100}" destId="{508162EC-754A-48A1-A54D-916A271511A9}" srcOrd="0" destOrd="0" presId="urn:microsoft.com/office/officeart/2008/layout/LinedList"/>
    <dgm:cxn modelId="{82C9D59B-D090-4A0D-8454-93ED93DE19A3}" type="presParOf" srcId="{255EEB95-9B70-4209-8FE8-865F3BA0B100}" destId="{61C6AF44-0366-467C-9107-20997A8A1B69}" srcOrd="1" destOrd="0" presId="urn:microsoft.com/office/officeart/2008/layout/LinedList"/>
    <dgm:cxn modelId="{0DA896EE-7369-4FBF-9176-D03E718F9979}" type="presParOf" srcId="{61C6AF44-0366-467C-9107-20997A8A1B69}" destId="{6FA490E2-828A-4531-9ED0-2BED0A2D8DC3}" srcOrd="0" destOrd="0" presId="urn:microsoft.com/office/officeart/2008/layout/LinedList"/>
    <dgm:cxn modelId="{E291AB9F-4D72-498B-9C62-86D262DD3F8C}" type="presParOf" srcId="{61C6AF44-0366-467C-9107-20997A8A1B69}" destId="{96BD1BCC-9BE3-445F-A6D7-20258DE979BC}" srcOrd="1" destOrd="0" presId="urn:microsoft.com/office/officeart/2008/layout/LinedList"/>
    <dgm:cxn modelId="{75765F6E-0472-41F4-8206-2ED79CE6037B}" type="presParOf" srcId="{61C6AF44-0366-467C-9107-20997A8A1B69}" destId="{4B3E32B3-896A-49D2-A5F2-12F7C0F0020D}" srcOrd="2" destOrd="0" presId="urn:microsoft.com/office/officeart/2008/layout/LinedList"/>
    <dgm:cxn modelId="{ECAD824F-AAA4-4BFC-A84D-372CBC513370}" type="presParOf" srcId="{255EEB95-9B70-4209-8FE8-865F3BA0B100}" destId="{B68348FE-2416-4EE6-AD02-B40EC6DBCECE}" srcOrd="2" destOrd="0" presId="urn:microsoft.com/office/officeart/2008/layout/LinedList"/>
    <dgm:cxn modelId="{8FDD609D-D63F-4F73-92A8-2A7A674948D9}" type="presParOf" srcId="{255EEB95-9B70-4209-8FE8-865F3BA0B100}" destId="{AD1EF802-DEDD-43BC-AB50-1907E149E6DC}" srcOrd="3" destOrd="0" presId="urn:microsoft.com/office/officeart/2008/layout/LinedList"/>
    <dgm:cxn modelId="{588CEF76-1E8E-455A-B7FC-7084D64E090F}" type="presParOf" srcId="{2178E465-99D0-4C6D-87CF-8CCAB8ABB9A9}" destId="{8D3415D7-5F78-496E-A851-D613292A3F65}" srcOrd="2" destOrd="0" presId="urn:microsoft.com/office/officeart/2008/layout/LinedList"/>
    <dgm:cxn modelId="{8A77AEAF-50AA-46A7-A710-0F2A7E92F1C0}" type="presParOf" srcId="{2178E465-99D0-4C6D-87CF-8CCAB8ABB9A9}" destId="{193DD2D8-36FC-4668-8AEF-9B144D788D35}" srcOrd="3" destOrd="0" presId="urn:microsoft.com/office/officeart/2008/layout/LinedList"/>
    <dgm:cxn modelId="{4DEE8B31-D33C-4109-A55A-D55B7EDB832A}" type="presParOf" srcId="{193DD2D8-36FC-4668-8AEF-9B144D788D35}" destId="{4DCB32D3-CB74-4F55-9874-C0D15BA6C94D}" srcOrd="0" destOrd="0" presId="urn:microsoft.com/office/officeart/2008/layout/LinedList"/>
    <dgm:cxn modelId="{09C1994E-66EC-4E56-9769-A9749BF8D662}" type="presParOf" srcId="{193DD2D8-36FC-4668-8AEF-9B144D788D35}" destId="{AD5B9856-DF48-4FE8-8EF2-52D42349ECF2}" srcOrd="1" destOrd="0" presId="urn:microsoft.com/office/officeart/2008/layout/LinedList"/>
    <dgm:cxn modelId="{253A36B2-C0F8-4793-9BE4-3042CA67A7BA}" type="presParOf" srcId="{AD5B9856-DF48-4FE8-8EF2-52D42349ECF2}" destId="{4AA7B15A-1B93-42A6-8A84-384AA23592FE}" srcOrd="0" destOrd="0" presId="urn:microsoft.com/office/officeart/2008/layout/LinedList"/>
    <dgm:cxn modelId="{76F4E7A9-666F-4558-A5B5-7F117112F891}" type="presParOf" srcId="{AD5B9856-DF48-4FE8-8EF2-52D42349ECF2}" destId="{7FF2CC37-59E8-4030-AA72-EF010BD0336D}" srcOrd="1" destOrd="0" presId="urn:microsoft.com/office/officeart/2008/layout/LinedList"/>
    <dgm:cxn modelId="{39CB5369-8BBC-4342-B130-17CB70926379}" type="presParOf" srcId="{7FF2CC37-59E8-4030-AA72-EF010BD0336D}" destId="{24EC09FB-1E65-4CB0-B4C8-20769C963DBF}" srcOrd="0" destOrd="0" presId="urn:microsoft.com/office/officeart/2008/layout/LinedList"/>
    <dgm:cxn modelId="{3EA86487-AB4C-4BBD-AEFE-99342B7FEFA0}" type="presParOf" srcId="{7FF2CC37-59E8-4030-AA72-EF010BD0336D}" destId="{EC843F2B-F6DF-4B43-A59B-2B4C70737724}" srcOrd="1" destOrd="0" presId="urn:microsoft.com/office/officeart/2008/layout/LinedList"/>
    <dgm:cxn modelId="{69A875F9-23CA-4F07-BBAA-391FC097B698}" type="presParOf" srcId="{7FF2CC37-59E8-4030-AA72-EF010BD0336D}" destId="{968349F7-98D1-44B6-AA62-33CD2443080C}" srcOrd="2" destOrd="0" presId="urn:microsoft.com/office/officeart/2008/layout/LinedList"/>
    <dgm:cxn modelId="{F479657A-7A25-468E-B50C-224590088C44}" type="presParOf" srcId="{AD5B9856-DF48-4FE8-8EF2-52D42349ECF2}" destId="{EDE5CDBA-F76B-4D14-AE00-B2DC76558782}" srcOrd="2" destOrd="0" presId="urn:microsoft.com/office/officeart/2008/layout/LinedList"/>
    <dgm:cxn modelId="{CFB3B16C-52C0-4E73-9B1B-B173A9F949DF}" type="presParOf" srcId="{AD5B9856-DF48-4FE8-8EF2-52D42349ECF2}" destId="{5996FA65-3368-4B73-9B0C-713586840643}" srcOrd="3" destOrd="0" presId="urn:microsoft.com/office/officeart/2008/layout/LinedList"/>
    <dgm:cxn modelId="{1958FC26-7BE8-4C53-A794-8458C4B089EF}" type="presParOf" srcId="{2178E465-99D0-4C6D-87CF-8CCAB8ABB9A9}" destId="{95E187F8-0262-47B5-B9E1-D1A38B20F27E}" srcOrd="4" destOrd="0" presId="urn:microsoft.com/office/officeart/2008/layout/LinedList"/>
    <dgm:cxn modelId="{9F1D6F8E-2FB9-45C1-BA22-C776BE44CAD8}" type="presParOf" srcId="{2178E465-99D0-4C6D-87CF-8CCAB8ABB9A9}" destId="{AC6AF625-8894-4FEA-84A9-6361060E38E8}" srcOrd="5" destOrd="0" presId="urn:microsoft.com/office/officeart/2008/layout/LinedList"/>
    <dgm:cxn modelId="{9B050622-D867-4CF7-8572-7C584D94349F}" type="presParOf" srcId="{AC6AF625-8894-4FEA-84A9-6361060E38E8}" destId="{7FE19080-84D9-49A2-BD93-0E4B7B2F7782}" srcOrd="0" destOrd="0" presId="urn:microsoft.com/office/officeart/2008/layout/LinedList"/>
    <dgm:cxn modelId="{589C0A0C-BE87-479C-9871-36FABCB569AF}" type="presParOf" srcId="{AC6AF625-8894-4FEA-84A9-6361060E38E8}" destId="{129CE5C8-D004-4108-B74D-A5555C0155CA}" srcOrd="1" destOrd="0" presId="urn:microsoft.com/office/officeart/2008/layout/LinedList"/>
    <dgm:cxn modelId="{742FE844-7C63-4A2F-87B6-D18B9CDC4E37}" type="presParOf" srcId="{129CE5C8-D004-4108-B74D-A5555C0155CA}" destId="{0D52178D-1B5E-4300-B659-9AC495D71412}" srcOrd="0" destOrd="0" presId="urn:microsoft.com/office/officeart/2008/layout/LinedList"/>
    <dgm:cxn modelId="{E125CE2D-B87D-4578-B4CB-40F16A64FF0C}" type="presParOf" srcId="{129CE5C8-D004-4108-B74D-A5555C0155CA}" destId="{B925B695-EBD8-42FC-8930-0CA007CD0FCF}" srcOrd="1" destOrd="0" presId="urn:microsoft.com/office/officeart/2008/layout/LinedList"/>
    <dgm:cxn modelId="{70E4A2EB-7209-4269-8531-6E466B7721F2}" type="presParOf" srcId="{B925B695-EBD8-42FC-8930-0CA007CD0FCF}" destId="{764AD5C8-6451-4D16-8CE9-3B933A112FB0}" srcOrd="0" destOrd="0" presId="urn:microsoft.com/office/officeart/2008/layout/LinedList"/>
    <dgm:cxn modelId="{309B8E23-9B4F-49D7-BE58-03107108A175}" type="presParOf" srcId="{B925B695-EBD8-42FC-8930-0CA007CD0FCF}" destId="{7C936112-B836-45DA-A96C-5D5E8143798F}" srcOrd="1" destOrd="0" presId="urn:microsoft.com/office/officeart/2008/layout/LinedList"/>
    <dgm:cxn modelId="{067E68BB-F27A-42E9-A2BD-6B4702658F97}" type="presParOf" srcId="{B925B695-EBD8-42FC-8930-0CA007CD0FCF}" destId="{3635B781-FF9E-4345-82F7-DBD22B897AB4}" srcOrd="2" destOrd="0" presId="urn:microsoft.com/office/officeart/2008/layout/LinedList"/>
    <dgm:cxn modelId="{AC402AD7-B576-4DF8-A9C1-1131AC745865}" type="presParOf" srcId="{129CE5C8-D004-4108-B74D-A5555C0155CA}" destId="{42AB10BF-D749-418E-80EF-FA8DB957E52E}" srcOrd="2" destOrd="0" presId="urn:microsoft.com/office/officeart/2008/layout/LinedList"/>
    <dgm:cxn modelId="{7AE65206-0F8E-4119-A9F0-30BD2CAF51F0}" type="presParOf" srcId="{129CE5C8-D004-4108-B74D-A5555C0155CA}" destId="{EE51DCDB-F739-4DB1-9BB8-040A34A1B417}" srcOrd="3" destOrd="0" presId="urn:microsoft.com/office/officeart/2008/layout/LinedList"/>
    <dgm:cxn modelId="{6E5D7AAD-1C72-4CEE-BABC-BBE541D1B1AD}" type="presParOf" srcId="{2178E465-99D0-4C6D-87CF-8CCAB8ABB9A9}" destId="{652B91C0-DA8B-4163-804D-9C3BF235D049}" srcOrd="6" destOrd="0" presId="urn:microsoft.com/office/officeart/2008/layout/LinedList"/>
    <dgm:cxn modelId="{A78A487E-94CB-4318-9286-2BE02439C665}" type="presParOf" srcId="{2178E465-99D0-4C6D-87CF-8CCAB8ABB9A9}" destId="{061F5D66-E910-4498-8208-4A8D2F3AFA23}" srcOrd="7" destOrd="0" presId="urn:microsoft.com/office/officeart/2008/layout/LinedList"/>
    <dgm:cxn modelId="{943C4FAA-F93B-40FD-8BAE-906140A48453}" type="presParOf" srcId="{061F5D66-E910-4498-8208-4A8D2F3AFA23}" destId="{AE76B417-84BB-4289-A905-86114C9C5EDF}" srcOrd="0" destOrd="0" presId="urn:microsoft.com/office/officeart/2008/layout/LinedList"/>
    <dgm:cxn modelId="{DDF072BE-D11A-4B5B-9EA0-C92E63E35560}" type="presParOf" srcId="{061F5D66-E910-4498-8208-4A8D2F3AFA23}" destId="{0ACEDB29-9D25-4809-A852-CABB5DD772D2}" srcOrd="1" destOrd="0" presId="urn:microsoft.com/office/officeart/2008/layout/LinedList"/>
    <dgm:cxn modelId="{C294B0EE-D2BB-425F-AAF6-647BE237EA97}" type="presParOf" srcId="{0ACEDB29-9D25-4809-A852-CABB5DD772D2}" destId="{733B15AD-F20D-4BBA-9F67-71E48077BC43}" srcOrd="0" destOrd="0" presId="urn:microsoft.com/office/officeart/2008/layout/LinedList"/>
    <dgm:cxn modelId="{747C7268-0BAD-4F64-A448-1A842BDD6795}" type="presParOf" srcId="{0ACEDB29-9D25-4809-A852-CABB5DD772D2}" destId="{3F29D53B-3792-47B7-8DEB-9313D3D94151}" srcOrd="1" destOrd="0" presId="urn:microsoft.com/office/officeart/2008/layout/LinedList"/>
    <dgm:cxn modelId="{46B2F3BE-AA99-4552-B6C1-26219D507457}" type="presParOf" srcId="{3F29D53B-3792-47B7-8DEB-9313D3D94151}" destId="{2594F5EC-B44C-4A8F-B95E-581381A246D9}" srcOrd="0" destOrd="0" presId="urn:microsoft.com/office/officeart/2008/layout/LinedList"/>
    <dgm:cxn modelId="{63F6B864-CBB7-43E2-81EC-7D07E0FCB79C}" type="presParOf" srcId="{3F29D53B-3792-47B7-8DEB-9313D3D94151}" destId="{792D40B7-ACE8-42BE-9CC2-164E833000C0}" srcOrd="1" destOrd="0" presId="urn:microsoft.com/office/officeart/2008/layout/LinedList"/>
    <dgm:cxn modelId="{BE64B610-73DD-44C6-9E62-3AA09B208434}" type="presParOf" srcId="{3F29D53B-3792-47B7-8DEB-9313D3D94151}" destId="{2805E8F0-E189-44DC-8C17-A05B7AB0BDEF}" srcOrd="2" destOrd="0" presId="urn:microsoft.com/office/officeart/2008/layout/LinedList"/>
    <dgm:cxn modelId="{49EB543F-C351-4941-9EDF-C98D9A9DDD66}" type="presParOf" srcId="{0ACEDB29-9D25-4809-A852-CABB5DD772D2}" destId="{E845E54E-D3D0-4F5A-8F7B-4131A257233D}" srcOrd="2" destOrd="0" presId="urn:microsoft.com/office/officeart/2008/layout/LinedList"/>
    <dgm:cxn modelId="{B4A95F37-2066-4A6D-B915-4DD3A3596A9D}" type="presParOf" srcId="{0ACEDB29-9D25-4809-A852-CABB5DD772D2}" destId="{12DCF116-53A3-45DD-9358-34E8B0A578FA}" srcOrd="3" destOrd="0" presId="urn:microsoft.com/office/officeart/2008/layout/Line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4BBC-419E-4772-993A-51A4BB1A53E2}">
      <dsp:nvSpPr>
        <dsp:cNvPr id="0" name=""/>
        <dsp:cNvSpPr/>
      </dsp:nvSpPr>
      <dsp:spPr>
        <a:xfrm>
          <a:off x="711357" y="10711"/>
          <a:ext cx="1852875" cy="1852875"/>
        </a:xfrm>
        <a:prstGeom prst="ellipse">
          <a:avLst/>
        </a:prstGeom>
        <a:solidFill>
          <a:srgbClr val="ED7100"/>
        </a:solidFill>
        <a:ln>
          <a:noFill/>
        </a:ln>
        <a:effectLst/>
      </dsp:spPr>
      <dsp:style>
        <a:lnRef idx="0">
          <a:scrgbClr r="0" g="0" b="0"/>
        </a:lnRef>
        <a:fillRef idx="1">
          <a:scrgbClr r="0" g="0" b="0"/>
        </a:fillRef>
        <a:effectRef idx="0">
          <a:scrgbClr r="0" g="0" b="0"/>
        </a:effectRef>
        <a:fontRef idx="minor"/>
      </dsp:style>
    </dsp:sp>
    <dsp:sp modelId="{0ED5B817-9DA4-4CBA-B45A-D5049FA9D887}">
      <dsp:nvSpPr>
        <dsp:cNvPr id="0" name=""/>
        <dsp:cNvSpPr/>
      </dsp:nvSpPr>
      <dsp:spPr>
        <a:xfrm>
          <a:off x="1106233"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D49F0-4E43-4A50-9FFA-9F6D46869DF0}">
      <dsp:nvSpPr>
        <dsp:cNvPr id="0" name=""/>
        <dsp:cNvSpPr/>
      </dsp:nvSpPr>
      <dsp:spPr>
        <a:xfrm>
          <a:off x="119045"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latin typeface="+mn-lt"/>
            </a:rPr>
            <a:t>AWS Lambda</a:t>
          </a:r>
        </a:p>
      </dsp:txBody>
      <dsp:txXfrm>
        <a:off x="119045" y="2440711"/>
        <a:ext cx="3037500" cy="720000"/>
      </dsp:txXfrm>
    </dsp:sp>
    <dsp:sp modelId="{070E3437-C2B7-453B-914C-DF32C2E26F40}">
      <dsp:nvSpPr>
        <dsp:cNvPr id="0" name=""/>
        <dsp:cNvSpPr/>
      </dsp:nvSpPr>
      <dsp:spPr>
        <a:xfrm>
          <a:off x="4280420" y="10711"/>
          <a:ext cx="1852875" cy="1852875"/>
        </a:xfrm>
        <a:prstGeom prst="ellipse">
          <a:avLst/>
        </a:prstGeom>
        <a:solidFill>
          <a:srgbClr val="8C4FFF"/>
        </a:solidFill>
        <a:ln>
          <a:noFill/>
        </a:ln>
        <a:effectLst/>
      </dsp:spPr>
      <dsp:style>
        <a:lnRef idx="0">
          <a:scrgbClr r="0" g="0" b="0"/>
        </a:lnRef>
        <a:fillRef idx="1">
          <a:scrgbClr r="0" g="0" b="0"/>
        </a:fillRef>
        <a:effectRef idx="0">
          <a:scrgbClr r="0" g="0" b="0"/>
        </a:effectRef>
        <a:fontRef idx="minor"/>
      </dsp:style>
    </dsp:sp>
    <dsp:sp modelId="{715E4478-B485-4F56-AADF-3949A42EE977}">
      <dsp:nvSpPr>
        <dsp:cNvPr id="0" name=""/>
        <dsp:cNvSpPr/>
      </dsp:nvSpPr>
      <dsp:spPr>
        <a:xfrm>
          <a:off x="4675295" y="405586"/>
          <a:ext cx="1063125" cy="1063125"/>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0383E-6447-45C8-A130-82BA2288C211}">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rPr>
            <a:t>Amazon EMR</a:t>
          </a:r>
        </a:p>
      </dsp:txBody>
      <dsp:txXfrm>
        <a:off x="3688108" y="2440711"/>
        <a:ext cx="3037500" cy="720000"/>
      </dsp:txXfrm>
    </dsp:sp>
    <dsp:sp modelId="{AEE44D89-8C2D-4A57-9399-C12CA36B85A2}">
      <dsp:nvSpPr>
        <dsp:cNvPr id="0" name=""/>
        <dsp:cNvSpPr/>
      </dsp:nvSpPr>
      <dsp:spPr>
        <a:xfrm>
          <a:off x="7849483" y="10711"/>
          <a:ext cx="1852875" cy="1852875"/>
        </a:xfrm>
        <a:prstGeom prst="ellipse">
          <a:avLst/>
        </a:prstGeom>
        <a:solidFill>
          <a:srgbClr val="8C4FFF"/>
        </a:solidFill>
        <a:ln>
          <a:noFill/>
        </a:ln>
        <a:effectLst/>
      </dsp:spPr>
      <dsp:style>
        <a:lnRef idx="0">
          <a:scrgbClr r="0" g="0" b="0"/>
        </a:lnRef>
        <a:fillRef idx="1">
          <a:scrgbClr r="0" g="0" b="0"/>
        </a:fillRef>
        <a:effectRef idx="0">
          <a:scrgbClr r="0" g="0" b="0"/>
        </a:effectRef>
        <a:fontRef idx="minor"/>
      </dsp:style>
    </dsp:sp>
    <dsp:sp modelId="{06109959-0ECD-498C-B0A3-E6B06F5BE556}">
      <dsp:nvSpPr>
        <dsp:cNvPr id="0" name=""/>
        <dsp:cNvSpPr/>
      </dsp:nvSpPr>
      <dsp:spPr>
        <a:xfrm>
          <a:off x="8244358" y="405586"/>
          <a:ext cx="1063125" cy="1063125"/>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89986-DE1C-4B05-978D-F37B6A5064E2}">
      <dsp:nvSpPr>
        <dsp:cNvPr id="0" name=""/>
        <dsp:cNvSpPr/>
      </dsp:nvSpPr>
      <dsp:spPr>
        <a:xfrm>
          <a:off x="7257170"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baseline="0">
              <a:solidFill>
                <a:schemeClr val="bg1"/>
              </a:solidFill>
            </a:rPr>
            <a:t>AWS Glue</a:t>
          </a:r>
        </a:p>
      </dsp:txBody>
      <dsp:txXfrm>
        <a:off x="7257170" y="2440711"/>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F4BBC-419E-4772-993A-51A4BB1A53E2}">
      <dsp:nvSpPr>
        <dsp:cNvPr id="0" name=""/>
        <dsp:cNvSpPr/>
      </dsp:nvSpPr>
      <dsp:spPr>
        <a:xfrm>
          <a:off x="4280420" y="10711"/>
          <a:ext cx="1852875" cy="1852875"/>
        </a:xfrm>
        <a:prstGeom prst="ellipse">
          <a:avLst/>
        </a:prstGeom>
        <a:solidFill>
          <a:srgbClr val="ED7100"/>
        </a:solidFill>
        <a:ln>
          <a:noFill/>
        </a:ln>
        <a:effectLst/>
      </dsp:spPr>
      <dsp:style>
        <a:lnRef idx="0">
          <a:scrgbClr r="0" g="0" b="0"/>
        </a:lnRef>
        <a:fillRef idx="1">
          <a:scrgbClr r="0" g="0" b="0"/>
        </a:fillRef>
        <a:effectRef idx="0">
          <a:scrgbClr r="0" g="0" b="0"/>
        </a:effectRef>
        <a:fontRef idx="minor"/>
      </dsp:style>
    </dsp:sp>
    <dsp:sp modelId="{0ED5B817-9DA4-4CBA-B45A-D5049FA9D887}">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D49F0-4E43-4A50-9FFA-9F6D46869DF0}">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defRPr cap="all"/>
          </a:pPr>
          <a:r>
            <a:rPr lang="en-US" sz="4100" kern="1200" cap="none" baseline="0" dirty="0">
              <a:solidFill>
                <a:schemeClr val="bg1"/>
              </a:solidFill>
              <a:latin typeface="+mn-lt"/>
            </a:rPr>
            <a:t>AWS Lambda</a:t>
          </a:r>
        </a:p>
      </dsp:txBody>
      <dsp:txXfrm>
        <a:off x="3688108" y="2440711"/>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E3437-C2B7-453B-914C-DF32C2E26F40}">
      <dsp:nvSpPr>
        <dsp:cNvPr id="0" name=""/>
        <dsp:cNvSpPr/>
      </dsp:nvSpPr>
      <dsp:spPr>
        <a:xfrm>
          <a:off x="4280420" y="10711"/>
          <a:ext cx="1852875" cy="1852875"/>
        </a:xfrm>
        <a:prstGeom prst="ellipse">
          <a:avLst/>
        </a:prstGeom>
        <a:solidFill>
          <a:srgbClr val="8C4FFF"/>
        </a:solidFill>
        <a:ln>
          <a:noFill/>
        </a:ln>
        <a:effectLst/>
      </dsp:spPr>
      <dsp:style>
        <a:lnRef idx="0">
          <a:scrgbClr r="0" g="0" b="0"/>
        </a:lnRef>
        <a:fillRef idx="1">
          <a:scrgbClr r="0" g="0" b="0"/>
        </a:fillRef>
        <a:effectRef idx="0">
          <a:scrgbClr r="0" g="0" b="0"/>
        </a:effectRef>
        <a:fontRef idx="minor"/>
      </dsp:style>
    </dsp:sp>
    <dsp:sp modelId="{715E4478-B485-4F56-AADF-3949A42EE977}">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0383E-6447-45C8-A130-82BA2288C211}">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100000"/>
            </a:lnSpc>
            <a:spcBef>
              <a:spcPct val="0"/>
            </a:spcBef>
            <a:spcAft>
              <a:spcPct val="35000"/>
            </a:spcAft>
            <a:buNone/>
            <a:defRPr cap="all"/>
          </a:pPr>
          <a:r>
            <a:rPr lang="en-US" sz="4200" kern="1200" cap="none" baseline="0" dirty="0">
              <a:solidFill>
                <a:schemeClr val="bg1"/>
              </a:solidFill>
            </a:rPr>
            <a:t>Amazon EMR</a:t>
          </a:r>
        </a:p>
      </dsp:txBody>
      <dsp:txXfrm>
        <a:off x="3688108" y="2440711"/>
        <a:ext cx="303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37238-EA82-4A07-965F-F57224B224FE}">
      <dsp:nvSpPr>
        <dsp:cNvPr id="0" name=""/>
        <dsp:cNvSpPr/>
      </dsp:nvSpPr>
      <dsp:spPr>
        <a:xfrm rot="10800000">
          <a:off x="1518656" y="452"/>
          <a:ext cx="5552779" cy="480097"/>
        </a:xfrm>
        <a:prstGeom prst="homePlate">
          <a:avLst/>
        </a:prstGeom>
        <a:solidFill>
          <a:srgbClr val="ED710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Amazon </a:t>
          </a:r>
          <a:r>
            <a:rPr lang="en-US" altLang="en-US" sz="1200" kern="1200" dirty="0">
              <a:latin typeface="Arial" panose="020B0604020202020204" pitchFamily="34" charset="0"/>
              <a:ea typeface="Amazon Ember" panose="020B0603020204020204" pitchFamily="34" charset="0"/>
              <a:cs typeface="Arial" panose="020B0604020202020204" pitchFamily="34" charset="0"/>
            </a:rPr>
            <a:t>Elastic Compute Cloud (Amazon </a:t>
          </a:r>
          <a:r>
            <a:rPr lang="en-US" sz="1200" kern="1200" dirty="0"/>
            <a:t>EC2)</a:t>
          </a:r>
        </a:p>
        <a:p>
          <a:pPr marL="57150" lvl="1" indent="-57150" algn="l" defTabSz="400050">
            <a:lnSpc>
              <a:spcPct val="90000"/>
            </a:lnSpc>
            <a:spcBef>
              <a:spcPct val="0"/>
            </a:spcBef>
            <a:spcAft>
              <a:spcPct val="15000"/>
            </a:spcAft>
            <a:buNone/>
          </a:pPr>
          <a:r>
            <a:rPr lang="en-US" sz="900" kern="1200" dirty="0"/>
            <a:t>Para as </a:t>
          </a:r>
          <a:r>
            <a:rPr lang="en-US" sz="900" kern="1200" dirty="0" err="1"/>
            <a:t>instâncias</a:t>
          </a:r>
          <a:r>
            <a:rPr lang="en-US" sz="900" kern="1200" dirty="0"/>
            <a:t> que </a:t>
          </a:r>
          <a:r>
            <a:rPr lang="en-US" sz="900" kern="1200" dirty="0" err="1"/>
            <a:t>compõem</a:t>
          </a:r>
          <a:r>
            <a:rPr lang="en-US" sz="900" kern="1200" dirty="0"/>
            <a:t> </a:t>
          </a:r>
          <a:r>
            <a:rPr lang="en-US" sz="900" kern="1200" dirty="0" err="1"/>
            <a:t>os</a:t>
          </a:r>
          <a:r>
            <a:rPr lang="en-US" sz="900" kern="1200" dirty="0"/>
            <a:t> </a:t>
          </a:r>
          <a:r>
            <a:rPr lang="en-US" sz="900" kern="1200" dirty="0" err="1"/>
            <a:t>nós</a:t>
          </a:r>
          <a:r>
            <a:rPr lang="en-US" sz="900" kern="1200" dirty="0"/>
            <a:t> do cluster</a:t>
          </a:r>
        </a:p>
      </dsp:txBody>
      <dsp:txXfrm rot="10800000">
        <a:off x="1638680" y="452"/>
        <a:ext cx="5432755" cy="480097"/>
      </dsp:txXfrm>
    </dsp:sp>
    <dsp:sp modelId="{F9E3F527-29A6-41A5-BED8-A9C8FA68173C}">
      <dsp:nvSpPr>
        <dsp:cNvPr id="0" name=""/>
        <dsp:cNvSpPr/>
      </dsp:nvSpPr>
      <dsp:spPr>
        <a:xfrm>
          <a:off x="1278608" y="452"/>
          <a:ext cx="480097" cy="480097"/>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3D3AE5-14FC-4172-AD10-FAB74EE01498}">
      <dsp:nvSpPr>
        <dsp:cNvPr id="0" name=""/>
        <dsp:cNvSpPr/>
      </dsp:nvSpPr>
      <dsp:spPr>
        <a:xfrm rot="10800000">
          <a:off x="1518656" y="623861"/>
          <a:ext cx="5552779" cy="480097"/>
        </a:xfrm>
        <a:prstGeom prst="homePlate">
          <a:avLst/>
        </a:prstGeom>
        <a:solidFill>
          <a:srgbClr val="8C4FFF"/>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Amazon </a:t>
          </a:r>
          <a:r>
            <a:rPr lang="en-US" sz="1200" kern="1200" dirty="0" err="1"/>
            <a:t>Virtural</a:t>
          </a:r>
          <a:r>
            <a:rPr lang="en-US" sz="1200" kern="1200" dirty="0"/>
            <a:t> Private Cloud (Amazon VPC)</a:t>
          </a:r>
        </a:p>
        <a:p>
          <a:pPr marL="57150" lvl="1" indent="-57150" algn="l" defTabSz="400050">
            <a:lnSpc>
              <a:spcPct val="90000"/>
            </a:lnSpc>
            <a:spcBef>
              <a:spcPct val="0"/>
            </a:spcBef>
            <a:spcAft>
              <a:spcPct val="15000"/>
            </a:spcAft>
            <a:buNone/>
          </a:pPr>
          <a:r>
            <a:rPr lang="en-US" sz="900" kern="1200" dirty="0"/>
            <a:t>Para </a:t>
          </a:r>
          <a:r>
            <a:rPr lang="pt-BR" sz="900" kern="1200" dirty="0"/>
            <a:t>configurar a rede virtual na qual você inicia as instâncias</a:t>
          </a:r>
          <a:endParaRPr lang="en-US" sz="900" kern="1200" dirty="0"/>
        </a:p>
      </dsp:txBody>
      <dsp:txXfrm rot="10800000">
        <a:off x="1638680" y="623861"/>
        <a:ext cx="5432755" cy="480097"/>
      </dsp:txXfrm>
    </dsp:sp>
    <dsp:sp modelId="{C918C522-A190-4B92-A9AC-1B02A544B29A}">
      <dsp:nvSpPr>
        <dsp:cNvPr id="0" name=""/>
        <dsp:cNvSpPr/>
      </dsp:nvSpPr>
      <dsp:spPr>
        <a:xfrm>
          <a:off x="1278608" y="623861"/>
          <a:ext cx="480097" cy="480097"/>
        </a:xfrm>
        <a:prstGeom prst="ellipse">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609353-893D-4DC6-940C-87D99BC61A38}">
      <dsp:nvSpPr>
        <dsp:cNvPr id="0" name=""/>
        <dsp:cNvSpPr/>
      </dsp:nvSpPr>
      <dsp:spPr>
        <a:xfrm rot="10800000">
          <a:off x="1518656" y="1247271"/>
          <a:ext cx="5552779" cy="480097"/>
        </a:xfrm>
        <a:prstGeom prst="homePlate">
          <a:avLst/>
        </a:prstGeom>
        <a:solidFill>
          <a:srgbClr val="7AA116"/>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Amazon Simple Storage Service (Amazon S3)</a:t>
          </a:r>
        </a:p>
        <a:p>
          <a:pPr marL="57150" lvl="1" indent="-57150" algn="l" defTabSz="400050">
            <a:lnSpc>
              <a:spcPct val="90000"/>
            </a:lnSpc>
            <a:spcBef>
              <a:spcPct val="0"/>
            </a:spcBef>
            <a:spcAft>
              <a:spcPct val="15000"/>
            </a:spcAft>
            <a:buNone/>
          </a:pPr>
          <a:r>
            <a:rPr lang="en-US" sz="900" kern="1200" dirty="0"/>
            <a:t>Para </a:t>
          </a:r>
          <a:r>
            <a:rPr lang="en-US" sz="900" kern="1200" dirty="0" err="1"/>
            <a:t>armazenar</a:t>
          </a:r>
          <a:r>
            <a:rPr lang="en-US" sz="900" kern="1200" dirty="0"/>
            <a:t> dados de entrada e </a:t>
          </a:r>
          <a:r>
            <a:rPr lang="en-US" sz="900" kern="1200" dirty="0" err="1"/>
            <a:t>saída</a:t>
          </a:r>
          <a:endParaRPr lang="en-US" sz="900" kern="1200" dirty="0"/>
        </a:p>
      </dsp:txBody>
      <dsp:txXfrm rot="10800000">
        <a:off x="1638680" y="1247271"/>
        <a:ext cx="5432755" cy="480097"/>
      </dsp:txXfrm>
    </dsp:sp>
    <dsp:sp modelId="{422566D9-12E1-4334-9157-C9D8AFF73124}">
      <dsp:nvSpPr>
        <dsp:cNvPr id="0" name=""/>
        <dsp:cNvSpPr/>
      </dsp:nvSpPr>
      <dsp:spPr>
        <a:xfrm>
          <a:off x="1278608" y="1247271"/>
          <a:ext cx="480097" cy="480097"/>
        </a:xfrm>
        <a:prstGeom prst="ellipse">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7BA49C-3199-4686-B9D3-1E57994685D5}">
      <dsp:nvSpPr>
        <dsp:cNvPr id="0" name=""/>
        <dsp:cNvSpPr/>
      </dsp:nvSpPr>
      <dsp:spPr>
        <a:xfrm rot="10800000">
          <a:off x="1518656" y="1870680"/>
          <a:ext cx="5552779" cy="480097"/>
        </a:xfrm>
        <a:prstGeom prst="homePlate">
          <a:avLst/>
        </a:prstGeom>
        <a:solidFill>
          <a:srgbClr val="E7157B"/>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a:t>Amazon CloudWatch</a:t>
          </a:r>
        </a:p>
        <a:p>
          <a:pPr marL="57150" lvl="1" indent="-57150" algn="l" defTabSz="400050">
            <a:lnSpc>
              <a:spcPct val="90000"/>
            </a:lnSpc>
            <a:spcBef>
              <a:spcPct val="0"/>
            </a:spcBef>
            <a:spcAft>
              <a:spcPct val="15000"/>
            </a:spcAft>
            <a:buNone/>
          </a:pPr>
          <a:r>
            <a:rPr lang="en-US" sz="900" kern="1200" dirty="0"/>
            <a:t>Para </a:t>
          </a:r>
          <a:r>
            <a:rPr lang="en-US" sz="900" kern="1200" dirty="0" err="1"/>
            <a:t>monitorar</a:t>
          </a:r>
          <a:r>
            <a:rPr lang="en-US" sz="900" kern="1200" dirty="0"/>
            <a:t> o </a:t>
          </a:r>
          <a:r>
            <a:rPr lang="en-US" sz="900" kern="1200" dirty="0" err="1"/>
            <a:t>desempenho</a:t>
          </a:r>
          <a:r>
            <a:rPr lang="en-US" sz="900" kern="1200" dirty="0"/>
            <a:t> do cluster e </a:t>
          </a:r>
          <a:r>
            <a:rPr lang="en-US" sz="900" kern="1200" dirty="0" err="1"/>
            <a:t>configurar</a:t>
          </a:r>
          <a:r>
            <a:rPr lang="en-US" sz="900" kern="1200" dirty="0"/>
            <a:t> </a:t>
          </a:r>
          <a:r>
            <a:rPr lang="en-US" sz="900" kern="1200" dirty="0" err="1"/>
            <a:t>alarmes</a:t>
          </a:r>
          <a:endParaRPr lang="en-US" sz="900" kern="1200" dirty="0"/>
        </a:p>
      </dsp:txBody>
      <dsp:txXfrm rot="10800000">
        <a:off x="1638680" y="1870680"/>
        <a:ext cx="5432755" cy="480097"/>
      </dsp:txXfrm>
    </dsp:sp>
    <dsp:sp modelId="{9882397B-5BCE-408E-9431-1010E18E1DBB}">
      <dsp:nvSpPr>
        <dsp:cNvPr id="0" name=""/>
        <dsp:cNvSpPr/>
      </dsp:nvSpPr>
      <dsp:spPr>
        <a:xfrm>
          <a:off x="1278608" y="1870680"/>
          <a:ext cx="480097" cy="480097"/>
        </a:xfrm>
        <a:prstGeom prst="ellipse">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B2D79-F4EB-4B80-97C1-AB611729DE1A}">
      <dsp:nvSpPr>
        <dsp:cNvPr id="0" name=""/>
        <dsp:cNvSpPr/>
      </dsp:nvSpPr>
      <dsp:spPr>
        <a:xfrm rot="10800000">
          <a:off x="1518656" y="2494090"/>
          <a:ext cx="5552779" cy="480097"/>
        </a:xfrm>
        <a:prstGeom prst="homePlate">
          <a:avLst/>
        </a:prstGeom>
        <a:solidFill>
          <a:srgbClr val="DD344C"/>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AWS Identity and Access Management (IAM)</a:t>
          </a:r>
        </a:p>
        <a:p>
          <a:pPr marL="57150" lvl="1" indent="-57150" algn="l" defTabSz="400050">
            <a:lnSpc>
              <a:spcPct val="90000"/>
            </a:lnSpc>
            <a:spcBef>
              <a:spcPct val="0"/>
            </a:spcBef>
            <a:spcAft>
              <a:spcPct val="15000"/>
            </a:spcAft>
            <a:buNone/>
          </a:pPr>
          <a:r>
            <a:rPr lang="en-US" sz="900" kern="1200" dirty="0"/>
            <a:t>Para </a:t>
          </a:r>
          <a:r>
            <a:rPr lang="en-US" sz="900" kern="1200" dirty="0" err="1"/>
            <a:t>configurar</a:t>
          </a:r>
          <a:r>
            <a:rPr lang="en-US" sz="900" kern="1200" dirty="0"/>
            <a:t> </a:t>
          </a:r>
          <a:r>
            <a:rPr lang="en-US" sz="900" kern="1200" dirty="0" err="1"/>
            <a:t>permissões</a:t>
          </a:r>
          <a:endParaRPr lang="en-US" sz="900" kern="1200" dirty="0"/>
        </a:p>
      </dsp:txBody>
      <dsp:txXfrm rot="10800000">
        <a:off x="1638680" y="2494090"/>
        <a:ext cx="5432755" cy="480097"/>
      </dsp:txXfrm>
    </dsp:sp>
    <dsp:sp modelId="{BA48E65C-734C-4D40-A058-C7FE68189FBE}">
      <dsp:nvSpPr>
        <dsp:cNvPr id="0" name=""/>
        <dsp:cNvSpPr/>
      </dsp:nvSpPr>
      <dsp:spPr>
        <a:xfrm>
          <a:off x="1278608" y="2494090"/>
          <a:ext cx="480097" cy="480097"/>
        </a:xfrm>
        <a:prstGeom prst="ellipse">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EEBAE4-1072-4718-96B2-B62E9227915A}">
      <dsp:nvSpPr>
        <dsp:cNvPr id="0" name=""/>
        <dsp:cNvSpPr/>
      </dsp:nvSpPr>
      <dsp:spPr>
        <a:xfrm rot="10800000">
          <a:off x="1518656" y="3117499"/>
          <a:ext cx="5552779" cy="480097"/>
        </a:xfrm>
        <a:prstGeom prst="homePlate">
          <a:avLst/>
        </a:prstGeom>
        <a:solidFill>
          <a:srgbClr val="E7157B"/>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a:t>AWS CloudTrail</a:t>
          </a:r>
        </a:p>
        <a:p>
          <a:pPr marL="57150" lvl="1" indent="-57150" algn="l" defTabSz="400050">
            <a:lnSpc>
              <a:spcPct val="90000"/>
            </a:lnSpc>
            <a:spcBef>
              <a:spcPct val="0"/>
            </a:spcBef>
            <a:spcAft>
              <a:spcPct val="15000"/>
            </a:spcAft>
            <a:buNone/>
          </a:pPr>
          <a:r>
            <a:rPr lang="en-US" sz="900" kern="1200" dirty="0"/>
            <a:t>Para </a:t>
          </a:r>
          <a:r>
            <a:rPr lang="en-US" sz="900" kern="1200" dirty="0" err="1"/>
            <a:t>auditar</a:t>
          </a:r>
          <a:r>
            <a:rPr lang="en-US" sz="900" kern="1200" dirty="0"/>
            <a:t> </a:t>
          </a:r>
          <a:r>
            <a:rPr lang="en-US" sz="900" kern="1200" dirty="0" err="1"/>
            <a:t>solicitações</a:t>
          </a:r>
          <a:r>
            <a:rPr lang="en-US" sz="900" kern="1200" dirty="0"/>
            <a:t> </a:t>
          </a:r>
          <a:r>
            <a:rPr lang="en-US" sz="900" kern="1200" dirty="0" err="1"/>
            <a:t>feitas</a:t>
          </a:r>
          <a:r>
            <a:rPr lang="en-US" sz="900" kern="1200" dirty="0"/>
            <a:t> </a:t>
          </a:r>
          <a:r>
            <a:rPr lang="en-US" sz="900" kern="1200" dirty="0" err="1"/>
            <a:t>ao</a:t>
          </a:r>
          <a:r>
            <a:rPr lang="en-US" sz="900" kern="1200" dirty="0"/>
            <a:t> </a:t>
          </a:r>
          <a:r>
            <a:rPr lang="en-US" sz="900" kern="1200" dirty="0" err="1"/>
            <a:t>serviço</a:t>
          </a:r>
          <a:endParaRPr lang="en-US" sz="900" kern="1200" dirty="0"/>
        </a:p>
      </dsp:txBody>
      <dsp:txXfrm rot="10800000">
        <a:off x="1638680" y="3117499"/>
        <a:ext cx="5432755" cy="480097"/>
      </dsp:txXfrm>
    </dsp:sp>
    <dsp:sp modelId="{8484DD65-485C-481B-AA38-ECA1313DFDA1}">
      <dsp:nvSpPr>
        <dsp:cNvPr id="0" name=""/>
        <dsp:cNvSpPr/>
      </dsp:nvSpPr>
      <dsp:spPr>
        <a:xfrm>
          <a:off x="1278608" y="3117499"/>
          <a:ext cx="480097" cy="480097"/>
        </a:xfrm>
        <a:prstGeom prst="ellipse">
          <a:avLst/>
        </a:prstGeom>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0A97A5-E7ED-4FFB-A2E9-77120918E765}">
      <dsp:nvSpPr>
        <dsp:cNvPr id="0" name=""/>
        <dsp:cNvSpPr/>
      </dsp:nvSpPr>
      <dsp:spPr>
        <a:xfrm rot="10800000">
          <a:off x="1518656" y="3740909"/>
          <a:ext cx="5552779" cy="480097"/>
        </a:xfrm>
        <a:prstGeom prst="homePlate">
          <a:avLst/>
        </a:prstGeom>
        <a:solidFill>
          <a:srgbClr val="8C4FFF"/>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AWS Data Pipeline</a:t>
          </a:r>
        </a:p>
        <a:p>
          <a:pPr marL="57150" lvl="1" indent="-57150" algn="l" defTabSz="400050">
            <a:lnSpc>
              <a:spcPct val="90000"/>
            </a:lnSpc>
            <a:spcBef>
              <a:spcPct val="0"/>
            </a:spcBef>
            <a:spcAft>
              <a:spcPct val="15000"/>
            </a:spcAft>
            <a:buNone/>
          </a:pPr>
          <a:r>
            <a:rPr lang="en-US" sz="900" kern="1200" dirty="0"/>
            <a:t>Para </a:t>
          </a:r>
          <a:r>
            <a:rPr lang="en-US" sz="900" kern="1200" dirty="0" err="1"/>
            <a:t>programar</a:t>
          </a:r>
          <a:r>
            <a:rPr lang="en-US" sz="900" kern="1200" dirty="0"/>
            <a:t> e </a:t>
          </a:r>
          <a:r>
            <a:rPr lang="en-US" sz="900" kern="1200" dirty="0" err="1"/>
            <a:t>iniciar</a:t>
          </a:r>
          <a:r>
            <a:rPr lang="en-US" sz="900" kern="1200" dirty="0"/>
            <a:t> </a:t>
          </a:r>
          <a:r>
            <a:rPr lang="en-US" sz="900" kern="1200" dirty="0" err="1"/>
            <a:t>seus</a:t>
          </a:r>
          <a:r>
            <a:rPr lang="en-US" sz="900" kern="1200" dirty="0"/>
            <a:t> clusters</a:t>
          </a:r>
        </a:p>
      </dsp:txBody>
      <dsp:txXfrm rot="10800000">
        <a:off x="1638680" y="3740909"/>
        <a:ext cx="5432755" cy="480097"/>
      </dsp:txXfrm>
    </dsp:sp>
    <dsp:sp modelId="{48A30E39-35AD-4E7B-9A42-6FC29B3E1973}">
      <dsp:nvSpPr>
        <dsp:cNvPr id="0" name=""/>
        <dsp:cNvSpPr/>
      </dsp:nvSpPr>
      <dsp:spPr>
        <a:xfrm>
          <a:off x="1278608" y="3740909"/>
          <a:ext cx="480097" cy="480097"/>
        </a:xfrm>
        <a:prstGeom prst="ellipse">
          <a:avLst/>
        </a:prstGeom>
        <a:blipFill rotWithShape="1">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317346-721F-4BD5-99B1-8B52FCC0E0FC}">
      <dsp:nvSpPr>
        <dsp:cNvPr id="0" name=""/>
        <dsp:cNvSpPr/>
      </dsp:nvSpPr>
      <dsp:spPr>
        <a:xfrm rot="10800000">
          <a:off x="1518656" y="4364318"/>
          <a:ext cx="5552779" cy="480097"/>
        </a:xfrm>
        <a:prstGeom prst="homePlate">
          <a:avLst/>
        </a:prstGeom>
        <a:solidFill>
          <a:srgbClr val="8C4FFF"/>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9" tIns="45720"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AWS Lake Formation</a:t>
          </a:r>
        </a:p>
        <a:p>
          <a:pPr marL="57150" lvl="1" indent="-57150" algn="l" defTabSz="400050">
            <a:lnSpc>
              <a:spcPct val="90000"/>
            </a:lnSpc>
            <a:spcBef>
              <a:spcPct val="0"/>
            </a:spcBef>
            <a:spcAft>
              <a:spcPct val="15000"/>
            </a:spcAft>
            <a:buNone/>
          </a:pPr>
          <a:r>
            <a:rPr lang="pt-BR" sz="900" b="0" i="0" kern="1200" dirty="0"/>
            <a:t>Para descobrir, catalogar e proteger dados em um data </a:t>
          </a:r>
          <a:r>
            <a:rPr lang="pt-BR" sz="900" b="0" i="0" kern="1200" dirty="0" err="1"/>
            <a:t>lake</a:t>
          </a:r>
          <a:r>
            <a:rPr lang="pt-BR" sz="900" b="0" i="0" kern="1200" dirty="0"/>
            <a:t> do </a:t>
          </a:r>
          <a:r>
            <a:rPr lang="pt-BR" sz="900" b="0" i="0" kern="1200" dirty="0" err="1"/>
            <a:t>Amazon</a:t>
          </a:r>
          <a:r>
            <a:rPr lang="pt-BR" sz="900" b="0" i="0" kern="1200" dirty="0"/>
            <a:t> S3</a:t>
          </a:r>
          <a:endParaRPr lang="en-US" sz="900" kern="1200" dirty="0"/>
        </a:p>
      </dsp:txBody>
      <dsp:txXfrm rot="10800000">
        <a:off x="1638680" y="4364318"/>
        <a:ext cx="5432755" cy="480097"/>
      </dsp:txXfrm>
    </dsp:sp>
    <dsp:sp modelId="{FADAA3F7-0F72-4D05-BC0B-2FC2657D9633}">
      <dsp:nvSpPr>
        <dsp:cNvPr id="0" name=""/>
        <dsp:cNvSpPr/>
      </dsp:nvSpPr>
      <dsp:spPr>
        <a:xfrm>
          <a:off x="1278608" y="4364318"/>
          <a:ext cx="480097" cy="480097"/>
        </a:xfrm>
        <a:prstGeom prst="ellipse">
          <a:avLst/>
        </a:prstGeom>
        <a:blipFill rotWithShape="1">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44D89-8C2D-4A57-9399-C12CA36B85A2}">
      <dsp:nvSpPr>
        <dsp:cNvPr id="0" name=""/>
        <dsp:cNvSpPr/>
      </dsp:nvSpPr>
      <dsp:spPr>
        <a:xfrm>
          <a:off x="4280420" y="10711"/>
          <a:ext cx="1852875" cy="1852875"/>
        </a:xfrm>
        <a:prstGeom prst="ellipse">
          <a:avLst/>
        </a:prstGeom>
        <a:solidFill>
          <a:srgbClr val="8C4FFF"/>
        </a:solidFill>
        <a:ln>
          <a:noFill/>
        </a:ln>
        <a:effectLst/>
      </dsp:spPr>
      <dsp:style>
        <a:lnRef idx="0">
          <a:scrgbClr r="0" g="0" b="0"/>
        </a:lnRef>
        <a:fillRef idx="1">
          <a:scrgbClr r="0" g="0" b="0"/>
        </a:fillRef>
        <a:effectRef idx="0">
          <a:scrgbClr r="0" g="0" b="0"/>
        </a:effectRef>
        <a:fontRef idx="minor"/>
      </dsp:style>
    </dsp:sp>
    <dsp:sp modelId="{06109959-0ECD-498C-B0A3-E6B06F5BE556}">
      <dsp:nvSpPr>
        <dsp:cNvPr id="0" name=""/>
        <dsp:cNvSpPr/>
      </dsp:nvSpPr>
      <dsp:spPr>
        <a:xfrm>
          <a:off x="4675295" y="405586"/>
          <a:ext cx="1063125" cy="106312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89986-DE1C-4B05-978D-F37B6A5064E2}">
      <dsp:nvSpPr>
        <dsp:cNvPr id="0" name=""/>
        <dsp:cNvSpPr/>
      </dsp:nvSpPr>
      <dsp:spPr>
        <a:xfrm>
          <a:off x="3688108" y="244071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cap="none" baseline="0" dirty="0">
              <a:solidFill>
                <a:schemeClr val="bg1"/>
              </a:solidFill>
            </a:rPr>
            <a:t>AWS Glue</a:t>
          </a:r>
        </a:p>
      </dsp:txBody>
      <dsp:txXfrm>
        <a:off x="3688108" y="2440711"/>
        <a:ext cx="3037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AF154-13A8-47C3-9C94-EE783EAF0E65}">
      <dsp:nvSpPr>
        <dsp:cNvPr id="0" name=""/>
        <dsp:cNvSpPr/>
      </dsp:nvSpPr>
      <dsp:spPr>
        <a:xfrm>
          <a:off x="3406" y="452224"/>
          <a:ext cx="0" cy="3701362"/>
        </a:xfrm>
        <a:prstGeom prst="line">
          <a:avLst/>
        </a:prstGeom>
        <a:solidFill>
          <a:schemeClr val="lt1">
            <a:alpha val="90000"/>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dsp:style>
    </dsp:sp>
    <dsp:sp modelId="{DA0FBC2E-8CA1-4A53-9C50-20077EAE9DD7}">
      <dsp:nvSpPr>
        <dsp:cNvPr id="0" name=""/>
        <dsp:cNvSpPr/>
      </dsp:nvSpPr>
      <dsp:spPr>
        <a:xfrm>
          <a:off x="106222" y="575603"/>
          <a:ext cx="1946711" cy="1665613"/>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786816-8DEF-4EE5-90C1-91574C78A8A3}">
      <dsp:nvSpPr>
        <dsp:cNvPr id="0" name=""/>
        <dsp:cNvSpPr/>
      </dsp:nvSpPr>
      <dsp:spPr>
        <a:xfrm>
          <a:off x="106222" y="2241216"/>
          <a:ext cx="1946711" cy="1912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ctr" defTabSz="755650">
            <a:lnSpc>
              <a:spcPct val="90000"/>
            </a:lnSpc>
            <a:spcBef>
              <a:spcPct val="0"/>
            </a:spcBef>
            <a:spcAft>
              <a:spcPct val="35000"/>
            </a:spcAft>
            <a:buNone/>
          </a:pPr>
          <a:r>
            <a:rPr lang="pt-BR" sz="1700" kern="1200" dirty="0"/>
            <a:t>Armazene e consulte metadados da tabela no Catálogo de Dados para os dados do </a:t>
          </a:r>
          <a:r>
            <a:rPr lang="pt-BR" sz="1700" kern="1200" dirty="0" err="1"/>
            <a:t>Amazon</a:t>
          </a:r>
          <a:r>
            <a:rPr lang="pt-BR" sz="1700" kern="1200" dirty="0"/>
            <a:t> S3 usando SQL.</a:t>
          </a:r>
        </a:p>
      </dsp:txBody>
      <dsp:txXfrm>
        <a:off x="106222" y="2241216"/>
        <a:ext cx="1946711" cy="1912370"/>
      </dsp:txXfrm>
    </dsp:sp>
    <dsp:sp modelId="{6ED1ABFB-0937-4E48-9EAD-373FA4D2595A}">
      <dsp:nvSpPr>
        <dsp:cNvPr id="0" name=""/>
        <dsp:cNvSpPr/>
      </dsp:nvSpPr>
      <dsp:spPr>
        <a:xfrm>
          <a:off x="3406" y="40962"/>
          <a:ext cx="2056312" cy="411262"/>
        </a:xfrm>
        <a:prstGeom prst="rect">
          <a:avLst/>
        </a:prstGeom>
        <a:solidFill>
          <a:srgbClr val="8C4FFF"/>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pt-BR" sz="1700" kern="1200" dirty="0" err="1"/>
            <a:t>Amazon</a:t>
          </a:r>
          <a:r>
            <a:rPr lang="pt-BR" sz="1700" kern="1200" dirty="0"/>
            <a:t> Athena</a:t>
          </a:r>
        </a:p>
      </dsp:txBody>
      <dsp:txXfrm>
        <a:off x="3406" y="40962"/>
        <a:ext cx="2056312" cy="411262"/>
      </dsp:txXfrm>
    </dsp:sp>
    <dsp:sp modelId="{0B7F077B-045C-4B64-9C72-02CEC5E68696}">
      <dsp:nvSpPr>
        <dsp:cNvPr id="0" name=""/>
        <dsp:cNvSpPr/>
      </dsp:nvSpPr>
      <dsp:spPr>
        <a:xfrm>
          <a:off x="2532869" y="452224"/>
          <a:ext cx="0" cy="3701362"/>
        </a:xfrm>
        <a:prstGeom prst="line">
          <a:avLst/>
        </a:prstGeom>
        <a:solidFill>
          <a:schemeClr val="lt1">
            <a:alpha val="90000"/>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dsp:style>
    </dsp:sp>
    <dsp:sp modelId="{F56A17EB-9129-4006-A2A1-C6A7E13BCAE0}">
      <dsp:nvSpPr>
        <dsp:cNvPr id="0" name=""/>
        <dsp:cNvSpPr/>
      </dsp:nvSpPr>
      <dsp:spPr>
        <a:xfrm>
          <a:off x="2635685" y="575603"/>
          <a:ext cx="1946711" cy="166561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9B4ED-1663-4A2B-A279-E1AC74DA83C7}">
      <dsp:nvSpPr>
        <dsp:cNvPr id="0" name=""/>
        <dsp:cNvSpPr/>
      </dsp:nvSpPr>
      <dsp:spPr>
        <a:xfrm>
          <a:off x="2635685" y="2241216"/>
          <a:ext cx="1946711" cy="1912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ctr" defTabSz="755650">
            <a:lnSpc>
              <a:spcPct val="90000"/>
            </a:lnSpc>
            <a:spcBef>
              <a:spcPct val="0"/>
            </a:spcBef>
            <a:spcAft>
              <a:spcPct val="35000"/>
            </a:spcAft>
            <a:buNone/>
          </a:pPr>
          <a:r>
            <a:rPr lang="pt-BR" sz="1700" kern="1200" dirty="0"/>
            <a:t>Defina e gerencie centralmente políticas refinadas de acesso a dados e audite o acesso aos dados.</a:t>
          </a:r>
        </a:p>
      </dsp:txBody>
      <dsp:txXfrm>
        <a:off x="2635685" y="2241216"/>
        <a:ext cx="1946711" cy="1912370"/>
      </dsp:txXfrm>
    </dsp:sp>
    <dsp:sp modelId="{8C5ACC5F-F6C8-4E69-B953-385AC1E113E0}">
      <dsp:nvSpPr>
        <dsp:cNvPr id="0" name=""/>
        <dsp:cNvSpPr/>
      </dsp:nvSpPr>
      <dsp:spPr>
        <a:xfrm>
          <a:off x="2532869" y="40962"/>
          <a:ext cx="2056312" cy="411262"/>
        </a:xfrm>
        <a:prstGeom prst="rect">
          <a:avLst/>
        </a:prstGeom>
        <a:solidFill>
          <a:srgbClr val="8C4FFF"/>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pt-BR" sz="1700" kern="1200" dirty="0"/>
            <a:t>AWS Lake </a:t>
          </a:r>
          <a:r>
            <a:rPr lang="pt-BR" sz="1700" kern="1200" dirty="0" err="1"/>
            <a:t>Formation</a:t>
          </a:r>
          <a:endParaRPr lang="pt-BR" sz="1700" kern="1200" dirty="0"/>
        </a:p>
      </dsp:txBody>
      <dsp:txXfrm>
        <a:off x="2532869" y="40962"/>
        <a:ext cx="2056312" cy="411262"/>
      </dsp:txXfrm>
    </dsp:sp>
    <dsp:sp modelId="{E01BD318-3216-4E09-BF35-BC278E609A49}">
      <dsp:nvSpPr>
        <dsp:cNvPr id="0" name=""/>
        <dsp:cNvSpPr/>
      </dsp:nvSpPr>
      <dsp:spPr>
        <a:xfrm>
          <a:off x="5062332" y="452224"/>
          <a:ext cx="0" cy="3701362"/>
        </a:xfrm>
        <a:prstGeom prst="line">
          <a:avLst/>
        </a:prstGeom>
        <a:solidFill>
          <a:schemeClr val="lt1">
            <a:alpha val="90000"/>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dsp:style>
    </dsp:sp>
    <dsp:sp modelId="{33710ACD-5F8E-4DE5-948C-1E9D3F2CE51C}">
      <dsp:nvSpPr>
        <dsp:cNvPr id="0" name=""/>
        <dsp:cNvSpPr/>
      </dsp:nvSpPr>
      <dsp:spPr>
        <a:xfrm>
          <a:off x="5165148" y="575603"/>
          <a:ext cx="1946711" cy="166561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5642B-26E8-47D1-A0B7-6E8E344A3E5F}">
      <dsp:nvSpPr>
        <dsp:cNvPr id="0" name=""/>
        <dsp:cNvSpPr/>
      </dsp:nvSpPr>
      <dsp:spPr>
        <a:xfrm>
          <a:off x="5165148" y="2241216"/>
          <a:ext cx="1946711" cy="1912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ctr" defTabSz="755650">
            <a:lnSpc>
              <a:spcPct val="90000"/>
            </a:lnSpc>
            <a:spcBef>
              <a:spcPct val="0"/>
            </a:spcBef>
            <a:spcAft>
              <a:spcPct val="35000"/>
            </a:spcAft>
            <a:buNone/>
          </a:pPr>
          <a:r>
            <a:rPr lang="pt-BR" sz="1700" kern="1200" dirty="0"/>
            <a:t>Acesse fontes de dados definidas no Catálogo de Dados para processamento de big data.</a:t>
          </a:r>
        </a:p>
      </dsp:txBody>
      <dsp:txXfrm>
        <a:off x="5165148" y="2241216"/>
        <a:ext cx="1946711" cy="1912370"/>
      </dsp:txXfrm>
    </dsp:sp>
    <dsp:sp modelId="{E9CB317E-F218-420A-9291-845120AD434A}">
      <dsp:nvSpPr>
        <dsp:cNvPr id="0" name=""/>
        <dsp:cNvSpPr/>
      </dsp:nvSpPr>
      <dsp:spPr>
        <a:xfrm>
          <a:off x="5062332" y="40962"/>
          <a:ext cx="2056312" cy="411262"/>
        </a:xfrm>
        <a:prstGeom prst="rect">
          <a:avLst/>
        </a:prstGeom>
        <a:solidFill>
          <a:srgbClr val="8C4FFF"/>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pt-BR" sz="1700" kern="1200"/>
            <a:t>Amazon EMR</a:t>
          </a:r>
        </a:p>
      </dsp:txBody>
      <dsp:txXfrm>
        <a:off x="5062332" y="40962"/>
        <a:ext cx="2056312" cy="411262"/>
      </dsp:txXfrm>
    </dsp:sp>
    <dsp:sp modelId="{AFF9E5DF-C161-4BBF-9D91-DCBA0D6E8080}">
      <dsp:nvSpPr>
        <dsp:cNvPr id="0" name=""/>
        <dsp:cNvSpPr/>
      </dsp:nvSpPr>
      <dsp:spPr>
        <a:xfrm>
          <a:off x="7591795" y="452224"/>
          <a:ext cx="0" cy="3701362"/>
        </a:xfrm>
        <a:prstGeom prst="line">
          <a:avLst/>
        </a:prstGeom>
        <a:solidFill>
          <a:schemeClr val="lt1">
            <a:alpha val="90000"/>
            <a:hueOff val="0"/>
            <a:satOff val="0"/>
            <a:lumOff val="0"/>
            <a:alphaOff val="0"/>
          </a:schemeClr>
        </a:solidFill>
        <a:ln w="19050" cap="flat" cmpd="sng" algn="ctr">
          <a:solidFill>
            <a:srgbClr val="01A88D"/>
          </a:solidFill>
          <a:prstDash val="solid"/>
          <a:miter lim="800000"/>
        </a:ln>
        <a:effectLst/>
      </dsp:spPr>
      <dsp:style>
        <a:lnRef idx="2">
          <a:scrgbClr r="0" g="0" b="0"/>
        </a:lnRef>
        <a:fillRef idx="1">
          <a:scrgbClr r="0" g="0" b="0"/>
        </a:fillRef>
        <a:effectRef idx="0">
          <a:scrgbClr r="0" g="0" b="0"/>
        </a:effectRef>
        <a:fontRef idx="minor"/>
      </dsp:style>
    </dsp:sp>
    <dsp:sp modelId="{03A4D5D3-7FE3-4940-B284-5C1A0F9E15B7}">
      <dsp:nvSpPr>
        <dsp:cNvPr id="0" name=""/>
        <dsp:cNvSpPr/>
      </dsp:nvSpPr>
      <dsp:spPr>
        <a:xfrm>
          <a:off x="7694611" y="575603"/>
          <a:ext cx="1946711" cy="166561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EB75C-3B42-4E43-AC2B-FC912343744D}">
      <dsp:nvSpPr>
        <dsp:cNvPr id="0" name=""/>
        <dsp:cNvSpPr/>
      </dsp:nvSpPr>
      <dsp:spPr>
        <a:xfrm>
          <a:off x="7694611" y="2241216"/>
          <a:ext cx="1946711" cy="1912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ctr" defTabSz="755650">
            <a:lnSpc>
              <a:spcPct val="90000"/>
            </a:lnSpc>
            <a:spcBef>
              <a:spcPct val="0"/>
            </a:spcBef>
            <a:spcAft>
              <a:spcPct val="35000"/>
            </a:spcAft>
            <a:buNone/>
          </a:pPr>
          <a:r>
            <a:rPr lang="pt-BR" sz="1700" kern="1200" dirty="0"/>
            <a:t>Crie, treine e implemente modelos de </a:t>
          </a:r>
          <a:r>
            <a:rPr lang="pt-BR" sz="1700" i="1" kern="1200" dirty="0"/>
            <a:t>machine learning </a:t>
          </a:r>
          <a:r>
            <a:rPr lang="pt-BR" sz="1700" kern="1200" dirty="0"/>
            <a:t>com rapidez e confiança.</a:t>
          </a:r>
        </a:p>
      </dsp:txBody>
      <dsp:txXfrm>
        <a:off x="7694611" y="2241216"/>
        <a:ext cx="1946711" cy="1912370"/>
      </dsp:txXfrm>
    </dsp:sp>
    <dsp:sp modelId="{1E5A8512-7BCC-4519-B06B-1B23CF8429C6}">
      <dsp:nvSpPr>
        <dsp:cNvPr id="0" name=""/>
        <dsp:cNvSpPr/>
      </dsp:nvSpPr>
      <dsp:spPr>
        <a:xfrm>
          <a:off x="7591795" y="40962"/>
          <a:ext cx="2056312" cy="411262"/>
        </a:xfrm>
        <a:prstGeom prst="rect">
          <a:avLst/>
        </a:prstGeom>
        <a:solidFill>
          <a:srgbClr val="01A88D"/>
        </a:solidFill>
        <a:ln w="19050" cap="flat" cmpd="sng" algn="ctr">
          <a:solidFill>
            <a:srgbClr val="01A88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pt-BR" sz="1700" kern="1200"/>
            <a:t>Amazon SageMaker</a:t>
          </a:r>
        </a:p>
      </dsp:txBody>
      <dsp:txXfrm>
        <a:off x="7591795" y="40962"/>
        <a:ext cx="2056312" cy="4112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E4A2A-5650-483C-BCDE-55D7D7EEC46C}">
      <dsp:nvSpPr>
        <dsp:cNvPr id="0" name=""/>
        <dsp:cNvSpPr/>
      </dsp:nvSpPr>
      <dsp:spPr>
        <a:xfrm>
          <a:off x="0" y="0"/>
          <a:ext cx="10050334" cy="0"/>
        </a:xfrm>
        <a:prstGeom prst="line">
          <a:avLst/>
        </a:prstGeom>
        <a:solidFill>
          <a:schemeClr val="accent1">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643B2-DCA2-4366-A2D8-4F4634A81561}">
      <dsp:nvSpPr>
        <dsp:cNvPr id="0" name=""/>
        <dsp:cNvSpPr/>
      </dsp:nvSpPr>
      <dsp:spPr>
        <a:xfrm>
          <a:off x="0" y="0"/>
          <a:ext cx="2010066" cy="9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Crawler do AWS Glue</a:t>
          </a:r>
          <a:endParaRPr lang="en-US" sz="1800" kern="1200"/>
        </a:p>
      </dsp:txBody>
      <dsp:txXfrm>
        <a:off x="0" y="0"/>
        <a:ext cx="2010066" cy="923329"/>
      </dsp:txXfrm>
    </dsp:sp>
    <dsp:sp modelId="{96BD1BCC-9BE3-445F-A6D7-20258DE979BC}">
      <dsp:nvSpPr>
        <dsp:cNvPr id="0" name=""/>
        <dsp:cNvSpPr/>
      </dsp:nvSpPr>
      <dsp:spPr>
        <a:xfrm>
          <a:off x="2160821" y="41928"/>
          <a:ext cx="7889512" cy="83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0" i="0" kern="1200" dirty="0"/>
            <a:t>Um </a:t>
          </a:r>
          <a:r>
            <a:rPr lang="pt-BR" sz="1600" b="0" i="0" kern="1200" dirty="0" err="1"/>
            <a:t>Crawler</a:t>
          </a:r>
          <a:r>
            <a:rPr lang="pt-BR" sz="1600" b="0" i="0" kern="1200" dirty="0"/>
            <a:t> do AWS </a:t>
          </a:r>
          <a:r>
            <a:rPr lang="pt-BR" sz="1600" b="0" i="0" kern="1200" dirty="0" err="1"/>
            <a:t>Glue</a:t>
          </a:r>
          <a:r>
            <a:rPr lang="pt-BR" sz="1600" b="0" i="0" kern="1200" dirty="0"/>
            <a:t> pode descobrir e catalogar automaticamente fontes de dados, como bancos de dados, data </a:t>
          </a:r>
          <a:r>
            <a:rPr lang="pt-BR" sz="1600" b="0" i="0" kern="1200" dirty="0" err="1"/>
            <a:t>lakes</a:t>
          </a:r>
          <a:r>
            <a:rPr lang="pt-BR" sz="1600" b="0" i="0" kern="1200" dirty="0"/>
            <a:t> e dados de streaming.</a:t>
          </a:r>
          <a:endParaRPr lang="en-US" sz="1600" kern="1200" dirty="0"/>
        </a:p>
      </dsp:txBody>
      <dsp:txXfrm>
        <a:off x="2160821" y="41928"/>
        <a:ext cx="7889512" cy="838570"/>
      </dsp:txXfrm>
    </dsp:sp>
    <dsp:sp modelId="{B68348FE-2416-4EE6-AD02-B40EC6DBCECE}">
      <dsp:nvSpPr>
        <dsp:cNvPr id="0" name=""/>
        <dsp:cNvSpPr/>
      </dsp:nvSpPr>
      <dsp:spPr>
        <a:xfrm>
          <a:off x="2010066" y="880499"/>
          <a:ext cx="8040267" cy="0"/>
        </a:xfrm>
        <a:prstGeom prst="line">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D3415D7-5F78-496E-A851-D613292A3F65}">
      <dsp:nvSpPr>
        <dsp:cNvPr id="0" name=""/>
        <dsp:cNvSpPr/>
      </dsp:nvSpPr>
      <dsp:spPr>
        <a:xfrm>
          <a:off x="0" y="923329"/>
          <a:ext cx="10050334" cy="0"/>
        </a:xfrm>
        <a:prstGeom prst="line">
          <a:avLst/>
        </a:prstGeom>
        <a:solidFill>
          <a:schemeClr val="accent1">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B32D3-CB74-4F55-9874-C0D15BA6C94D}">
      <dsp:nvSpPr>
        <dsp:cNvPr id="0" name=""/>
        <dsp:cNvSpPr/>
      </dsp:nvSpPr>
      <dsp:spPr>
        <a:xfrm>
          <a:off x="0" y="923329"/>
          <a:ext cx="2010066" cy="9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Adicionar metadados manualmente</a:t>
          </a:r>
          <a:endParaRPr lang="en-US" sz="1800" kern="1200"/>
        </a:p>
      </dsp:txBody>
      <dsp:txXfrm>
        <a:off x="0" y="923329"/>
        <a:ext cx="2010066" cy="923329"/>
      </dsp:txXfrm>
    </dsp:sp>
    <dsp:sp modelId="{EC843F2B-F6DF-4B43-A59B-2B4C70737724}">
      <dsp:nvSpPr>
        <dsp:cNvPr id="0" name=""/>
        <dsp:cNvSpPr/>
      </dsp:nvSpPr>
      <dsp:spPr>
        <a:xfrm>
          <a:off x="2160821" y="965258"/>
          <a:ext cx="7889512" cy="83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0" i="0" kern="1200" dirty="0"/>
            <a:t>É possível definir manualmente bancos de dados, tabelas e detalhes de conexão e adicioná-los ao Catálogo de Dados usando o console do AWS </a:t>
          </a:r>
          <a:r>
            <a:rPr lang="pt-BR" sz="1600" b="0" i="0" kern="1200" dirty="0" err="1"/>
            <a:t>Glue</a:t>
          </a:r>
          <a:r>
            <a:rPr lang="pt-BR" sz="1600" b="0" i="0" kern="1200" dirty="0"/>
            <a:t>, o console do Lake </a:t>
          </a:r>
          <a:r>
            <a:rPr lang="pt-BR" sz="1600" b="0" i="0" kern="1200" dirty="0" err="1"/>
            <a:t>Formation</a:t>
          </a:r>
          <a:r>
            <a:rPr lang="pt-BR" sz="1600" b="0" i="0" kern="1200" dirty="0"/>
            <a:t>, a AWS CLI ou as APIs do AWS </a:t>
          </a:r>
          <a:r>
            <a:rPr lang="pt-BR" sz="1600" b="0" i="0" kern="1200" dirty="0" err="1"/>
            <a:t>Glue</a:t>
          </a:r>
          <a:r>
            <a:rPr lang="pt-BR" sz="1600" b="0" i="0" kern="1200" dirty="0"/>
            <a:t>.</a:t>
          </a:r>
          <a:endParaRPr lang="en-US" sz="1600" kern="1200" dirty="0"/>
        </a:p>
      </dsp:txBody>
      <dsp:txXfrm>
        <a:off x="2160821" y="965258"/>
        <a:ext cx="7889512" cy="838570"/>
      </dsp:txXfrm>
    </dsp:sp>
    <dsp:sp modelId="{EDE5CDBA-F76B-4D14-AE00-B2DC76558782}">
      <dsp:nvSpPr>
        <dsp:cNvPr id="0" name=""/>
        <dsp:cNvSpPr/>
      </dsp:nvSpPr>
      <dsp:spPr>
        <a:xfrm>
          <a:off x="2010066" y="1803829"/>
          <a:ext cx="8040267" cy="0"/>
        </a:xfrm>
        <a:prstGeom prst="line">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5E187F8-0262-47B5-B9E1-D1A38B20F27E}">
      <dsp:nvSpPr>
        <dsp:cNvPr id="0" name=""/>
        <dsp:cNvSpPr/>
      </dsp:nvSpPr>
      <dsp:spPr>
        <a:xfrm>
          <a:off x="0" y="1846659"/>
          <a:ext cx="10050334" cy="0"/>
        </a:xfrm>
        <a:prstGeom prst="line">
          <a:avLst/>
        </a:prstGeom>
        <a:solidFill>
          <a:schemeClr val="accent1">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19080-84D9-49A2-BD93-0E4B7B2F7782}">
      <dsp:nvSpPr>
        <dsp:cNvPr id="0" name=""/>
        <dsp:cNvSpPr/>
      </dsp:nvSpPr>
      <dsp:spPr>
        <a:xfrm>
          <a:off x="0" y="1846659"/>
          <a:ext cx="2010066" cy="9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0" i="0" kern="1200"/>
            <a:t>Integração com outros serviços da AWS</a:t>
          </a:r>
          <a:endParaRPr lang="en-US" sz="1800" kern="1200"/>
        </a:p>
      </dsp:txBody>
      <dsp:txXfrm>
        <a:off x="0" y="1846659"/>
        <a:ext cx="2010066" cy="923329"/>
      </dsp:txXfrm>
    </dsp:sp>
    <dsp:sp modelId="{7C936112-B836-45DA-A96C-5D5E8143798F}">
      <dsp:nvSpPr>
        <dsp:cNvPr id="0" name=""/>
        <dsp:cNvSpPr/>
      </dsp:nvSpPr>
      <dsp:spPr>
        <a:xfrm>
          <a:off x="2160821" y="1888588"/>
          <a:ext cx="7889512" cy="83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0" i="0" kern="1200" dirty="0"/>
            <a:t>É possível preencher o catálogo de dados com metadados de serviços como o AWS Lake </a:t>
          </a:r>
          <a:r>
            <a:rPr lang="pt-BR" sz="1600" b="0" i="0" kern="1200" dirty="0" err="1"/>
            <a:t>Formation</a:t>
          </a:r>
          <a:r>
            <a:rPr lang="pt-BR" sz="1600" b="0" i="0" kern="1200" dirty="0"/>
            <a:t> e o </a:t>
          </a:r>
          <a:r>
            <a:rPr lang="pt-BR" sz="1600" b="0" i="0" kern="1200" dirty="0" err="1"/>
            <a:t>Amazon</a:t>
          </a:r>
          <a:r>
            <a:rPr lang="pt-BR" sz="1600" b="0" i="0" kern="1200" dirty="0"/>
            <a:t> Athena.</a:t>
          </a:r>
          <a:endParaRPr lang="en-US" sz="1600" kern="1200" dirty="0"/>
        </a:p>
      </dsp:txBody>
      <dsp:txXfrm>
        <a:off x="2160821" y="1888588"/>
        <a:ext cx="7889512" cy="838570"/>
      </dsp:txXfrm>
    </dsp:sp>
    <dsp:sp modelId="{42AB10BF-D749-418E-80EF-FA8DB957E52E}">
      <dsp:nvSpPr>
        <dsp:cNvPr id="0" name=""/>
        <dsp:cNvSpPr/>
      </dsp:nvSpPr>
      <dsp:spPr>
        <a:xfrm>
          <a:off x="2010066" y="2727159"/>
          <a:ext cx="8040267" cy="0"/>
        </a:xfrm>
        <a:prstGeom prst="line">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652B91C0-DA8B-4163-804D-9C3BF235D049}">
      <dsp:nvSpPr>
        <dsp:cNvPr id="0" name=""/>
        <dsp:cNvSpPr/>
      </dsp:nvSpPr>
      <dsp:spPr>
        <a:xfrm>
          <a:off x="0" y="2769989"/>
          <a:ext cx="10050334" cy="0"/>
        </a:xfrm>
        <a:prstGeom prst="line">
          <a:avLst/>
        </a:prstGeom>
        <a:solidFill>
          <a:schemeClr val="accent1">
            <a:hueOff val="0"/>
            <a:satOff val="0"/>
            <a:lumOff val="0"/>
            <a:alphaOff val="0"/>
          </a:schemeClr>
        </a:solidFill>
        <a:ln w="19050" cap="flat" cmpd="sng" algn="ctr">
          <a:solidFill>
            <a:srgbClr val="8C4FFF"/>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76B417-84BB-4289-A905-86114C9C5EDF}">
      <dsp:nvSpPr>
        <dsp:cNvPr id="0" name=""/>
        <dsp:cNvSpPr/>
      </dsp:nvSpPr>
      <dsp:spPr>
        <a:xfrm>
          <a:off x="0" y="2769989"/>
          <a:ext cx="2010066" cy="9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0" i="0" kern="1200"/>
            <a:t>Repositório de metadados existente</a:t>
          </a:r>
          <a:endParaRPr lang="en-US" sz="1800" kern="1200"/>
        </a:p>
      </dsp:txBody>
      <dsp:txXfrm>
        <a:off x="0" y="2769989"/>
        <a:ext cx="2010066" cy="923329"/>
      </dsp:txXfrm>
    </dsp:sp>
    <dsp:sp modelId="{792D40B7-ACE8-42BE-9CC2-164E833000C0}">
      <dsp:nvSpPr>
        <dsp:cNvPr id="0" name=""/>
        <dsp:cNvSpPr/>
      </dsp:nvSpPr>
      <dsp:spPr>
        <a:xfrm>
          <a:off x="2160821" y="2811917"/>
          <a:ext cx="7889512" cy="83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0" i="0" kern="1200" dirty="0"/>
            <a:t>Se você tiver um repositório de metadados existente, como o Apache </a:t>
          </a:r>
          <a:r>
            <a:rPr lang="pt-BR" sz="1600" b="0" i="0" kern="1200" dirty="0" err="1"/>
            <a:t>Hive</a:t>
          </a:r>
          <a:r>
            <a:rPr lang="pt-BR" sz="1600" b="0" i="0" kern="1200" dirty="0"/>
            <a:t> </a:t>
          </a:r>
          <a:r>
            <a:rPr lang="pt-BR" sz="1600" b="0" i="0" kern="1200" dirty="0" err="1"/>
            <a:t>Metastore</a:t>
          </a:r>
          <a:r>
            <a:rPr lang="pt-BR" sz="1600" b="0" i="0" kern="1200" dirty="0"/>
            <a:t>, poderá usar o AWS </a:t>
          </a:r>
          <a:r>
            <a:rPr lang="pt-BR" sz="1600" b="0" i="0" kern="1200" dirty="0" err="1"/>
            <a:t>Glue</a:t>
          </a:r>
          <a:r>
            <a:rPr lang="pt-BR" sz="1600" b="0" i="0" kern="1200" dirty="0"/>
            <a:t> para importar esses metadados para o Catálogo de Dados.</a:t>
          </a:r>
          <a:endParaRPr lang="en-US" sz="1600" kern="1200" dirty="0"/>
        </a:p>
      </dsp:txBody>
      <dsp:txXfrm>
        <a:off x="2160821" y="2811917"/>
        <a:ext cx="7889512" cy="838570"/>
      </dsp:txXfrm>
    </dsp:sp>
    <dsp:sp modelId="{E845E54E-D3D0-4F5A-8F7B-4131A257233D}">
      <dsp:nvSpPr>
        <dsp:cNvPr id="0" name=""/>
        <dsp:cNvSpPr/>
      </dsp:nvSpPr>
      <dsp:spPr>
        <a:xfrm>
          <a:off x="2010066" y="3650488"/>
          <a:ext cx="8040267" cy="0"/>
        </a:xfrm>
        <a:prstGeom prst="line">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3140C-DD1F-46CD-A3A1-4520078A3909}"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C4C4E8-F58D-49AF-8068-2E2A1C358607}" type="slidenum">
              <a:rPr lang="en-US" smtClean="0"/>
              <a:t>‹#›</a:t>
            </a:fld>
            <a:endParaRPr lang="en-US"/>
          </a:p>
        </p:txBody>
      </p:sp>
    </p:spTree>
    <p:extLst>
      <p:ext uri="{BB962C8B-B14F-4D97-AF65-F5344CB8AC3E}">
        <p14:creationId xmlns:p14="http://schemas.microsoft.com/office/powerpoint/2010/main" val="159974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lambda/latest/dg/applications-usecas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pt_br/emr/latest/ManagementGuide/emr-plan-instances.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aws.amazon.com/pt_br/emr/latest/ManagementGuide/emr-work-with-steps.html" TargetMode="External"/><Relationship Id="rId5" Type="http://schemas.openxmlformats.org/officeDocument/2006/relationships/hyperlink" Target="https://docs.aws.amazon.com/pt_br/emr/latest/ManagementGuide/emr-plan-bootstrap.html" TargetMode="External"/><Relationship Id="rId4" Type="http://schemas.openxmlformats.org/officeDocument/2006/relationships/hyperlink" Target="https://docs.aws.amazon.com/pt_br/emr/latest/ManagementGuide/emr-custom-ami.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ws.amazon.com/glue/latest/dg/add-job-python.html" TargetMode="External"/><Relationship Id="rId7" Type="http://schemas.openxmlformats.org/officeDocument/2006/relationships/hyperlink" Target="https://docs.aws.amazon.com/glue/latest/dg/author-job-glue.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aws.amazon.com/glue/latest/dg/add-job-streaming.html" TargetMode="External"/><Relationship Id="rId5" Type="http://schemas.openxmlformats.org/officeDocument/2006/relationships/hyperlink" Target="https://spark.apache.org/docs/latest/structured-streaming-programming-guide.html#overview" TargetMode="External"/><Relationship Id="rId4" Type="http://schemas.openxmlformats.org/officeDocument/2006/relationships/hyperlink" Target="https://docs.aws.amazon.com/glue/latest/dg/aws-glue-programming.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antstack.com/blog/building-a-custom-runtime-on-aws-lambda/" TargetMode="External"/><Relationship Id="rId4" Type="http://schemas.openxmlformats.org/officeDocument/2006/relationships/hyperlink" Target="https://docs.aws.amazon.com/lambda/latest/dg/runtimes-custom.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lambda/latest/dg/applications-usecase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lambda/latest/dg/applications-usecase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aws.amazon.com/lambda/latest/dg/applications-usecase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1</a:t>
            </a:fld>
            <a:endParaRPr lang="en-US"/>
          </a:p>
        </p:txBody>
      </p:sp>
    </p:spTree>
    <p:extLst>
      <p:ext uri="{BB962C8B-B14F-4D97-AF65-F5344CB8AC3E}">
        <p14:creationId xmlns:p14="http://schemas.microsoft.com/office/powerpoint/2010/main" val="66359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pt-BR" b="0" i="0" dirty="0">
                <a:solidFill>
                  <a:srgbClr val="333333"/>
                </a:solidFill>
                <a:effectLst/>
                <a:highlight>
                  <a:srgbClr val="FFFFFF"/>
                </a:highlight>
                <a:latin typeface="AmazonEmber"/>
              </a:rPr>
              <a:t>Diagrama mostrando como 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API Gateway, o AWS Lambda e 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SNS trabalham em conjunto para ajudar os usuários a receber notificações de atualização de status em uma aplicação móvel.</a:t>
            </a:r>
          </a:p>
          <a:p>
            <a:pPr algn="l">
              <a:buFont typeface="+mj-lt"/>
              <a:buNone/>
            </a:pPr>
            <a:r>
              <a:rPr lang="pt-BR" sz="1200" b="0" i="0" dirty="0">
                <a:effectLst/>
                <a:latin typeface="SegoeUIVariable"/>
              </a:rPr>
              <a:t>Se você tem um aplicativo móvel personalizado que gera eventos, pode criar uma função Lambda para processar esses eventos. </a:t>
            </a:r>
            <a:r>
              <a:rPr lang="pt-BR" sz="1200" b="0" i="0" dirty="0">
                <a:effectLst/>
                <a:latin typeface="SegoeUIVariable"/>
                <a:hlinkClick r:id="rId3">
                  <a:extLst>
                    <a:ext uri="{A12FA001-AC4F-418D-AE19-62706E023703}">
                      <ahyp:hlinkClr xmlns:ahyp="http://schemas.microsoft.com/office/drawing/2018/hyperlinkcolor" val="tx"/>
                    </a:ext>
                  </a:extLst>
                </a:hlinkClick>
              </a:rPr>
              <a:t>Por exemplo, configurar uma função Lambda para processar cliques dentro do seu aplicativo móvel personalizado</a:t>
            </a:r>
            <a:r>
              <a:rPr lang="pt-BR" sz="1200" b="0" i="0" baseline="30000" dirty="0">
                <a:effectLst/>
                <a:latin typeface="SegoeUIVariable"/>
                <a:hlinkClick r:id="rId3">
                  <a:extLst>
                    <a:ext uri="{A12FA001-AC4F-418D-AE19-62706E023703}">
                      <ahyp:hlinkClr xmlns:ahyp="http://schemas.microsoft.com/office/drawing/2018/hyperlinkcolor" val="tx"/>
                    </a:ext>
                  </a:extLst>
                </a:hlinkClick>
              </a:rPr>
              <a:t>1</a:t>
            </a:r>
            <a:endParaRPr lang="pt-BR" sz="1200" b="0" i="0" dirty="0">
              <a:effectLst/>
              <a:latin typeface="SegoeUIVariable"/>
            </a:endParaRPr>
          </a:p>
        </p:txBody>
      </p:sp>
      <p:sp>
        <p:nvSpPr>
          <p:cNvPr id="4" name="Slide Number Placeholder 3"/>
          <p:cNvSpPr>
            <a:spLocks noGrp="1"/>
          </p:cNvSpPr>
          <p:nvPr>
            <p:ph type="sldNum" sz="quarter" idx="5"/>
          </p:nvPr>
        </p:nvSpPr>
        <p:spPr/>
        <p:txBody>
          <a:bodyPr/>
          <a:lstStyle/>
          <a:p>
            <a:fld id="{ABC4C4E8-F58D-49AF-8068-2E2A1C358607}" type="slidenum">
              <a:rPr lang="en-US" smtClean="0"/>
              <a:t>10</a:t>
            </a:fld>
            <a:endParaRPr lang="en-US"/>
          </a:p>
        </p:txBody>
      </p:sp>
    </p:spTree>
    <p:extLst>
      <p:ext uri="{BB962C8B-B14F-4D97-AF65-F5344CB8AC3E}">
        <p14:creationId xmlns:p14="http://schemas.microsoft.com/office/powerpoint/2010/main" val="731546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r>
              <a:rPr lang="en-US" dirty="0"/>
              <a:t>https://docs.aws.amazon.com/lambda/latest/dg/lambda-services.html</a:t>
            </a:r>
          </a:p>
        </p:txBody>
      </p:sp>
      <p:sp>
        <p:nvSpPr>
          <p:cNvPr id="4" name="Slide Number Placeholder 3"/>
          <p:cNvSpPr>
            <a:spLocks noGrp="1"/>
          </p:cNvSpPr>
          <p:nvPr>
            <p:ph type="sldNum" sz="quarter" idx="5"/>
          </p:nvPr>
        </p:nvSpPr>
        <p:spPr/>
        <p:txBody>
          <a:bodyPr/>
          <a:lstStyle/>
          <a:p>
            <a:fld id="{ABC4C4E8-F58D-49AF-8068-2E2A1C358607}" type="slidenum">
              <a:rPr lang="en-US" smtClean="0"/>
              <a:t>11</a:t>
            </a:fld>
            <a:endParaRPr lang="en-US"/>
          </a:p>
        </p:txBody>
      </p:sp>
    </p:spTree>
    <p:extLst>
      <p:ext uri="{BB962C8B-B14F-4D97-AF65-F5344CB8AC3E}">
        <p14:creationId xmlns:p14="http://schemas.microsoft.com/office/powerpoint/2010/main" val="380802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12</a:t>
            </a:fld>
            <a:endParaRPr lang="en-US"/>
          </a:p>
        </p:txBody>
      </p:sp>
    </p:spTree>
    <p:extLst>
      <p:ext uri="{BB962C8B-B14F-4D97-AF65-F5344CB8AC3E}">
        <p14:creationId xmlns:p14="http://schemas.microsoft.com/office/powerpoint/2010/main" val="2847829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 * * * * * * * * * * * * * * * * * * HANDS-ON – LAMBDA * * * * * * * * * * * * * * * * * * * * * *</a:t>
            </a:r>
          </a:p>
          <a:p>
            <a:r>
              <a:rPr lang="en-US" dirty="0" err="1"/>
              <a:t>Criar</a:t>
            </a:r>
            <a:r>
              <a:rPr lang="en-US" dirty="0"/>
              <a:t> </a:t>
            </a:r>
            <a:r>
              <a:rPr lang="en-US" dirty="0" err="1"/>
              <a:t>uma</a:t>
            </a:r>
            <a:r>
              <a:rPr lang="en-US" dirty="0"/>
              <a:t> IAM Role com o </a:t>
            </a:r>
            <a:r>
              <a:rPr lang="en-US" dirty="0" err="1"/>
              <a:t>nome</a:t>
            </a:r>
            <a:r>
              <a:rPr lang="en-US" dirty="0"/>
              <a:t> “lambda_metadata_store_s3” e </a:t>
            </a:r>
            <a:r>
              <a:rPr lang="en-US" dirty="0" err="1"/>
              <a:t>atribuir</a:t>
            </a:r>
            <a:r>
              <a:rPr lang="en-US" dirty="0"/>
              <a:t> as </a:t>
            </a:r>
            <a:r>
              <a:rPr lang="en-US" dirty="0" err="1"/>
              <a:t>permissões</a:t>
            </a:r>
            <a:r>
              <a:rPr lang="en-US" dirty="0"/>
              <a:t> </a:t>
            </a:r>
            <a:r>
              <a:rPr lang="en-US" dirty="0" err="1"/>
              <a:t>AmazonDynamoDBFullAccess</a:t>
            </a:r>
            <a:r>
              <a:rPr lang="en-US" dirty="0"/>
              <a:t>, AmazonS3ReadOnlyAccess e </a:t>
            </a:r>
            <a:r>
              <a:rPr lang="en-US" dirty="0" err="1"/>
              <a:t>CloudWatchFullAccess</a:t>
            </a:r>
            <a:r>
              <a:rPr lang="en-US" dirty="0"/>
              <a:t>.</a:t>
            </a:r>
          </a:p>
          <a:p>
            <a:r>
              <a:rPr lang="en-US" dirty="0" err="1"/>
              <a:t>Criar</a:t>
            </a:r>
            <a:r>
              <a:rPr lang="en-US" dirty="0"/>
              <a:t> o bucket</a:t>
            </a:r>
          </a:p>
          <a:p>
            <a:r>
              <a:rPr lang="en-US" dirty="0" err="1"/>
              <a:t>Criar</a:t>
            </a:r>
            <a:r>
              <a:rPr lang="en-US" dirty="0"/>
              <a:t> a </a:t>
            </a:r>
            <a:r>
              <a:rPr lang="en-US" dirty="0" err="1"/>
              <a:t>tabela</a:t>
            </a:r>
            <a:r>
              <a:rPr lang="en-US" dirty="0"/>
              <a:t> “</a:t>
            </a:r>
            <a:r>
              <a:rPr lang="en-US" dirty="0" err="1"/>
              <a:t>ObjectMetadata</a:t>
            </a:r>
            <a:r>
              <a:rPr lang="en-US" dirty="0"/>
              <a:t>” no DynamoDB com Partition Key “</a:t>
            </a:r>
            <a:r>
              <a:rPr lang="en-US" dirty="0" err="1"/>
              <a:t>ResourceID</a:t>
            </a:r>
            <a:r>
              <a:rPr lang="en-US" dirty="0"/>
              <a:t>”</a:t>
            </a:r>
          </a:p>
          <a:p>
            <a:r>
              <a:rPr lang="en-US" dirty="0" err="1"/>
              <a:t>Criar</a:t>
            </a:r>
            <a:r>
              <a:rPr lang="en-US" dirty="0"/>
              <a:t> a lambda “LambdaObjectMetadataS3’ </a:t>
            </a:r>
            <a:r>
              <a:rPr lang="en-US" dirty="0" err="1"/>
              <a:t>usando</a:t>
            </a:r>
            <a:r>
              <a:rPr lang="en-US" dirty="0"/>
              <a:t> a IAM Role </a:t>
            </a:r>
            <a:r>
              <a:rPr lang="en-US" dirty="0" err="1"/>
              <a:t>criada</a:t>
            </a:r>
            <a:r>
              <a:rPr lang="en-US" dirty="0"/>
              <a:t> no </a:t>
            </a:r>
            <a:r>
              <a:rPr lang="en-US" dirty="0" err="1"/>
              <a:t>inicio</a:t>
            </a:r>
            <a:r>
              <a:rPr lang="en-US" dirty="0"/>
              <a:t> </a:t>
            </a:r>
            <a:r>
              <a:rPr lang="en-US" dirty="0" err="1"/>
              <a:t>desse</a:t>
            </a:r>
            <a:r>
              <a:rPr lang="en-US" dirty="0"/>
              <a:t> Hands-on.</a:t>
            </a:r>
          </a:p>
          <a:p>
            <a:r>
              <a:rPr lang="en-US" dirty="0"/>
              <a:t>Cole o Código </a:t>
            </a:r>
            <a:r>
              <a:rPr lang="en-US" dirty="0" err="1"/>
              <a:t>na</a:t>
            </a:r>
            <a:r>
              <a:rPr lang="en-US" dirty="0"/>
              <a:t> lambda function </a:t>
            </a:r>
            <a:r>
              <a:rPr lang="en-US" dirty="0" err="1"/>
              <a:t>arquivo</a:t>
            </a:r>
            <a:r>
              <a:rPr lang="en-US" dirty="0"/>
              <a:t> LambdaObjectMetadataS3</a:t>
            </a:r>
          </a:p>
          <a:p>
            <a:r>
              <a:rPr lang="en-US" dirty="0" err="1"/>
              <a:t>Faça</a:t>
            </a:r>
            <a:r>
              <a:rPr lang="en-US" dirty="0"/>
              <a:t> o Deploy do Código para que </a:t>
            </a:r>
            <a:r>
              <a:rPr lang="en-US" dirty="0" err="1"/>
              <a:t>ele</a:t>
            </a:r>
            <a:r>
              <a:rPr lang="en-US" dirty="0"/>
              <a:t> </a:t>
            </a:r>
            <a:r>
              <a:rPr lang="en-US" dirty="0" err="1"/>
              <a:t>seja</a:t>
            </a:r>
            <a:r>
              <a:rPr lang="en-US" dirty="0"/>
              <a:t> </a:t>
            </a:r>
            <a:r>
              <a:rPr lang="en-US" dirty="0" err="1"/>
              <a:t>implantado</a:t>
            </a:r>
            <a:r>
              <a:rPr lang="en-US" dirty="0"/>
              <a:t> para </a:t>
            </a:r>
            <a:r>
              <a:rPr lang="en-US" dirty="0" err="1"/>
              <a:t>execução</a:t>
            </a:r>
            <a:r>
              <a:rPr lang="en-US" dirty="0"/>
              <a:t>.</a:t>
            </a:r>
          </a:p>
          <a:p>
            <a:r>
              <a:rPr lang="en-US" dirty="0" err="1"/>
              <a:t>Adicione</a:t>
            </a:r>
            <a:r>
              <a:rPr lang="en-US" dirty="0"/>
              <a:t> a trigger a </a:t>
            </a:r>
            <a:r>
              <a:rPr lang="en-US" dirty="0" err="1"/>
              <a:t>função</a:t>
            </a:r>
            <a:r>
              <a:rPr lang="en-US" dirty="0"/>
              <a:t> lambda para </a:t>
            </a:r>
            <a:r>
              <a:rPr lang="en-US" dirty="0" err="1"/>
              <a:t>os</a:t>
            </a:r>
            <a:r>
              <a:rPr lang="en-US" dirty="0"/>
              <a:t> </a:t>
            </a:r>
            <a:r>
              <a:rPr lang="en-US" dirty="0" err="1"/>
              <a:t>eventos</a:t>
            </a:r>
            <a:r>
              <a:rPr lang="en-US" dirty="0"/>
              <a:t> do </a:t>
            </a:r>
            <a:r>
              <a:rPr lang="en-US" dirty="0" err="1"/>
              <a:t>tipo</a:t>
            </a:r>
            <a:r>
              <a:rPr lang="en-US" dirty="0"/>
              <a:t> “All object create events” e </a:t>
            </a:r>
            <a:r>
              <a:rPr lang="en-US" dirty="0" err="1"/>
              <a:t>uma</a:t>
            </a:r>
            <a:r>
              <a:rPr lang="en-US" dirty="0"/>
              <a:t> </a:t>
            </a:r>
            <a:r>
              <a:rPr lang="en-US" dirty="0" err="1"/>
              <a:t>segunda</a:t>
            </a:r>
            <a:r>
              <a:rPr lang="en-US" dirty="0"/>
              <a:t> trigger para o </a:t>
            </a:r>
            <a:r>
              <a:rPr lang="en-US" dirty="0" err="1"/>
              <a:t>evento</a:t>
            </a:r>
            <a:r>
              <a:rPr lang="en-US" dirty="0"/>
              <a:t> do </a:t>
            </a:r>
            <a:r>
              <a:rPr lang="en-US" dirty="0" err="1"/>
              <a:t>tipo</a:t>
            </a:r>
            <a:r>
              <a:rPr lang="en-US" dirty="0"/>
              <a:t> “Permanently deleted”.</a:t>
            </a:r>
          </a:p>
          <a:p>
            <a:r>
              <a:rPr lang="en-US" dirty="0" err="1"/>
              <a:t>Altere</a:t>
            </a:r>
            <a:r>
              <a:rPr lang="en-US" dirty="0"/>
              <a:t> o tempo da lambda para 1 </a:t>
            </a:r>
            <a:r>
              <a:rPr lang="en-US" dirty="0" err="1"/>
              <a:t>minutos</a:t>
            </a:r>
            <a:r>
              <a:rPr lang="en-US" dirty="0"/>
              <a:t>. Por </a:t>
            </a:r>
            <a:r>
              <a:rPr lang="en-US" dirty="0" err="1"/>
              <a:t>padrão</a:t>
            </a:r>
            <a:r>
              <a:rPr lang="en-US" dirty="0"/>
              <a:t> </a:t>
            </a:r>
            <a:r>
              <a:rPr lang="en-US" dirty="0" err="1"/>
              <a:t>ela</a:t>
            </a:r>
            <a:r>
              <a:rPr lang="en-US" dirty="0"/>
              <a:t> é </a:t>
            </a:r>
            <a:r>
              <a:rPr lang="en-US" dirty="0" err="1"/>
              <a:t>configurada</a:t>
            </a:r>
            <a:r>
              <a:rPr lang="en-US" dirty="0"/>
              <a:t> com 3s.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Adicionar</a:t>
            </a:r>
            <a:r>
              <a:rPr lang="en-US" dirty="0"/>
              <a:t> a </a:t>
            </a:r>
            <a:r>
              <a:rPr lang="en-US" dirty="0" err="1"/>
              <a:t>linha</a:t>
            </a:r>
            <a:r>
              <a:rPr lang="en-US" dirty="0"/>
              <a:t> “'Region': region,” </a:t>
            </a:r>
            <a:r>
              <a:rPr lang="en-US" dirty="0" err="1"/>
              <a:t>após</a:t>
            </a:r>
            <a:r>
              <a:rPr lang="en-US" dirty="0"/>
              <a:t> a </a:t>
            </a:r>
            <a:r>
              <a:rPr lang="en-US" dirty="0" err="1"/>
              <a:t>linha</a:t>
            </a:r>
            <a:r>
              <a:rPr lang="en-US" dirty="0"/>
              <a:t> “'Bucket': </a:t>
            </a:r>
            <a:r>
              <a:rPr lang="en-US" dirty="0" err="1"/>
              <a:t>bucket_name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a:p>
          <a:p>
            <a:r>
              <a:rPr lang="en-US" dirty="0" err="1"/>
              <a:t>Referências</a:t>
            </a:r>
            <a:r>
              <a:rPr lang="en-US" dirty="0"/>
              <a:t>:</a:t>
            </a:r>
          </a:p>
          <a:p>
            <a:r>
              <a:rPr lang="en-US" dirty="0" err="1"/>
              <a:t>Estrutura</a:t>
            </a:r>
            <a:r>
              <a:rPr lang="en-US" dirty="0"/>
              <a:t> dos </a:t>
            </a:r>
            <a:r>
              <a:rPr lang="en-US" dirty="0" err="1"/>
              <a:t>eventos</a:t>
            </a:r>
            <a:r>
              <a:rPr lang="en-US" dirty="0"/>
              <a:t> do S3: https://docs.aws.amazon.com/pt_br/AmazonS3/latest/userguide/notification-content-structure.html</a:t>
            </a:r>
          </a:p>
        </p:txBody>
      </p:sp>
      <p:sp>
        <p:nvSpPr>
          <p:cNvPr id="4" name="Slide Number Placeholder 3"/>
          <p:cNvSpPr>
            <a:spLocks noGrp="1"/>
          </p:cNvSpPr>
          <p:nvPr>
            <p:ph type="sldNum" sz="quarter" idx="5"/>
          </p:nvPr>
        </p:nvSpPr>
        <p:spPr/>
        <p:txBody>
          <a:bodyPr/>
          <a:lstStyle/>
          <a:p>
            <a:fld id="{ABC4C4E8-F58D-49AF-8068-2E2A1C358607}" type="slidenum">
              <a:rPr lang="en-US" smtClean="0"/>
              <a:t>13</a:t>
            </a:fld>
            <a:endParaRPr lang="en-US"/>
          </a:p>
        </p:txBody>
      </p:sp>
    </p:spTree>
    <p:extLst>
      <p:ext uri="{BB962C8B-B14F-4D97-AF65-F5344CB8AC3E}">
        <p14:creationId xmlns:p14="http://schemas.microsoft.com/office/powerpoint/2010/main" val="633777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14</a:t>
            </a:fld>
            <a:endParaRPr lang="en-US"/>
          </a:p>
        </p:txBody>
      </p:sp>
    </p:spTree>
    <p:extLst>
      <p:ext uri="{BB962C8B-B14F-4D97-AF65-F5344CB8AC3E}">
        <p14:creationId xmlns:p14="http://schemas.microsoft.com/office/powerpoint/2010/main" val="219170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Anteriormente chamado de </a:t>
            </a:r>
            <a:r>
              <a:rPr lang="pt-BR" dirty="0" err="1"/>
              <a:t>Amazon</a:t>
            </a:r>
            <a:r>
              <a:rPr lang="pt-BR" dirty="0"/>
              <a:t> </a:t>
            </a:r>
            <a:r>
              <a:rPr lang="pt-BR" dirty="0" err="1"/>
              <a:t>Elastic</a:t>
            </a:r>
            <a:r>
              <a:rPr lang="pt-BR" dirty="0"/>
              <a:t> </a:t>
            </a:r>
            <a:r>
              <a:rPr lang="pt-BR" dirty="0" err="1"/>
              <a:t>MapReduce</a:t>
            </a:r>
            <a:endParaRPr lang="pt-BR" dirty="0"/>
          </a:p>
          <a:p>
            <a:r>
              <a:rPr lang="pt-BR" dirty="0"/>
              <a:t>Estrutura </a:t>
            </a:r>
            <a:r>
              <a:rPr lang="pt-BR" dirty="0" err="1"/>
              <a:t>Hadoop</a:t>
            </a:r>
            <a:r>
              <a:rPr lang="pt-BR" dirty="0"/>
              <a:t> gerenciada em instâncias EC2, </a:t>
            </a:r>
            <a:r>
              <a:rPr lang="pt-BR" dirty="0" err="1"/>
              <a:t>Serverless</a:t>
            </a:r>
            <a:r>
              <a:rPr lang="pt-BR" dirty="0"/>
              <a:t> ou EKS</a:t>
            </a:r>
          </a:p>
          <a:p>
            <a:r>
              <a:rPr lang="pt-BR" dirty="0"/>
              <a:t>Inclui Spark, </a:t>
            </a:r>
            <a:r>
              <a:rPr lang="pt-BR" dirty="0" err="1"/>
              <a:t>HBase</a:t>
            </a:r>
            <a:r>
              <a:rPr lang="pt-BR" dirty="0"/>
              <a:t>, Presto, </a:t>
            </a:r>
            <a:r>
              <a:rPr lang="pt-BR" dirty="0" err="1"/>
              <a:t>Flink</a:t>
            </a:r>
            <a:r>
              <a:rPr lang="pt-BR" dirty="0"/>
              <a:t>, </a:t>
            </a:r>
            <a:r>
              <a:rPr lang="pt-BR" dirty="0" err="1"/>
              <a:t>Hive</a:t>
            </a:r>
            <a:r>
              <a:rPr lang="pt-BR" dirty="0"/>
              <a:t> e muito mais</a:t>
            </a:r>
          </a:p>
          <a:p>
            <a:r>
              <a:rPr lang="pt-BR" dirty="0"/>
              <a:t>EMR Notebooks</a:t>
            </a:r>
          </a:p>
          <a:p>
            <a:r>
              <a:rPr lang="pt-BR" dirty="0"/>
              <a:t>Vários pontos de integração com AWS</a:t>
            </a:r>
          </a:p>
          <a:p>
            <a:endParaRPr lang="pt-BR" dirty="0"/>
          </a:p>
          <a:p>
            <a:r>
              <a:rPr lang="pt-BR" dirty="0"/>
              <a:t>Referências: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https://aws.amazon.com/pt/documentation-overview/emr/</a:t>
            </a:r>
          </a:p>
        </p:txBody>
      </p:sp>
      <p:sp>
        <p:nvSpPr>
          <p:cNvPr id="4" name="Slide Number Placeholder 3"/>
          <p:cNvSpPr>
            <a:spLocks noGrp="1"/>
          </p:cNvSpPr>
          <p:nvPr>
            <p:ph type="sldNum" sz="quarter" idx="5"/>
          </p:nvPr>
        </p:nvSpPr>
        <p:spPr/>
        <p:txBody>
          <a:bodyPr/>
          <a:lstStyle/>
          <a:p>
            <a:fld id="{ABC4C4E8-F58D-49AF-8068-2E2A1C358607}" type="slidenum">
              <a:rPr lang="en-US" smtClean="0"/>
              <a:t>15</a:t>
            </a:fld>
            <a:endParaRPr lang="en-US"/>
          </a:p>
        </p:txBody>
      </p:sp>
    </p:spTree>
    <p:extLst>
      <p:ext uri="{BB962C8B-B14F-4D97-AF65-F5344CB8AC3E}">
        <p14:creationId xmlns:p14="http://schemas.microsoft.com/office/powerpoint/2010/main" val="309599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1" i="0" u="sng" dirty="0">
                <a:solidFill>
                  <a:srgbClr val="232F3E"/>
                </a:solidFill>
                <a:effectLst/>
                <a:highlight>
                  <a:srgbClr val="F1F4F6"/>
                </a:highlight>
                <a:latin typeface="AmazonEmberBold"/>
              </a:rPr>
              <a:t>Benefícios</a:t>
            </a:r>
          </a:p>
          <a:p>
            <a:pPr algn="l"/>
            <a:r>
              <a:rPr lang="pt-BR" b="1" i="0" dirty="0">
                <a:solidFill>
                  <a:srgbClr val="232F3E"/>
                </a:solidFill>
                <a:effectLst/>
                <a:highlight>
                  <a:srgbClr val="F1F4F6"/>
                </a:highlight>
                <a:latin typeface="AmazonEmberBold"/>
              </a:rPr>
              <a:t>Execute estruturas com mais facilidade: </a:t>
            </a:r>
            <a:r>
              <a:rPr lang="pt-BR" b="0" i="0" dirty="0">
                <a:solidFill>
                  <a:srgbClr val="333333"/>
                </a:solidFill>
                <a:effectLst/>
                <a:highlight>
                  <a:srgbClr val="F1F4F6"/>
                </a:highlight>
                <a:latin typeface="AmazonEmber"/>
              </a:rPr>
              <a:t>Selecione a estrutura de código aberto que deseja executar para sua aplicação, como Apache Spark e Apache </a:t>
            </a:r>
            <a:r>
              <a:rPr lang="pt-BR" b="0" i="0" dirty="0" err="1">
                <a:solidFill>
                  <a:srgbClr val="333333"/>
                </a:solidFill>
                <a:effectLst/>
                <a:highlight>
                  <a:srgbClr val="F1F4F6"/>
                </a:highlight>
                <a:latin typeface="AmazonEmber"/>
              </a:rPr>
              <a:t>Hive</a:t>
            </a:r>
            <a:r>
              <a:rPr lang="pt-BR" b="0" i="0" dirty="0">
                <a:solidFill>
                  <a:srgbClr val="333333"/>
                </a:solidFill>
                <a:effectLst/>
                <a:highlight>
                  <a:srgbClr val="F1F4F6"/>
                </a:highlight>
                <a:latin typeface="AmazonEmber"/>
              </a:rPr>
              <a:t>, e o EMR Sem Servidor provisionará e gerenciará automaticamente os recursos subjacentes de computação e memória.</a:t>
            </a:r>
            <a:br>
              <a:rPr lang="pt-BR" b="0" i="0" dirty="0">
                <a:solidFill>
                  <a:srgbClr val="333333"/>
                </a:solidFill>
                <a:effectLst/>
                <a:highlight>
                  <a:srgbClr val="F1F4F6"/>
                </a:highlight>
                <a:latin typeface="AmazonEmber"/>
              </a:rPr>
            </a:br>
            <a:r>
              <a:rPr lang="pt-BR" b="1" i="0" dirty="0">
                <a:solidFill>
                  <a:srgbClr val="232F3E"/>
                </a:solidFill>
                <a:effectLst/>
                <a:highlight>
                  <a:srgbClr val="F1F4F6"/>
                </a:highlight>
                <a:latin typeface="AmazonEmberBold"/>
              </a:rPr>
              <a:t>Escale sob demanda: </a:t>
            </a:r>
            <a:r>
              <a:rPr lang="pt-BR" b="0" i="0" dirty="0">
                <a:solidFill>
                  <a:srgbClr val="333333"/>
                </a:solidFill>
                <a:effectLst/>
                <a:highlight>
                  <a:srgbClr val="F1F4F6"/>
                </a:highlight>
                <a:latin typeface="AmazonEmber"/>
              </a:rPr>
              <a:t>Execute </a:t>
            </a:r>
            <a:r>
              <a:rPr lang="pt-BR" b="0" i="0" dirty="0" err="1">
                <a:solidFill>
                  <a:srgbClr val="333333"/>
                </a:solidFill>
                <a:effectLst/>
                <a:highlight>
                  <a:srgbClr val="F1F4F6"/>
                </a:highlight>
                <a:latin typeface="AmazonEmber"/>
              </a:rPr>
              <a:t>workloads</a:t>
            </a:r>
            <a:r>
              <a:rPr lang="pt-BR" b="0" i="0" dirty="0">
                <a:solidFill>
                  <a:srgbClr val="333333"/>
                </a:solidFill>
                <a:effectLst/>
                <a:highlight>
                  <a:srgbClr val="F1F4F6"/>
                </a:highlight>
                <a:latin typeface="AmazonEmber"/>
              </a:rPr>
              <a:t> de análise em qualquer escala com o ajuste de escala automático sob demanda que redimensiona os recursos em segundos para atender aos requisitos dinâmicos de volumes de dados e processamento.</a:t>
            </a:r>
            <a:br>
              <a:rPr lang="pt-BR" b="0" i="0" dirty="0">
                <a:solidFill>
                  <a:srgbClr val="333333"/>
                </a:solidFill>
                <a:effectLst/>
                <a:highlight>
                  <a:srgbClr val="F1F4F6"/>
                </a:highlight>
                <a:latin typeface="AmazonEmber"/>
              </a:rPr>
            </a:br>
            <a:r>
              <a:rPr lang="pt-BR" b="1" i="0" dirty="0">
                <a:solidFill>
                  <a:srgbClr val="232F3E"/>
                </a:solidFill>
                <a:effectLst/>
                <a:highlight>
                  <a:srgbClr val="F1F4F6"/>
                </a:highlight>
                <a:latin typeface="AmazonEmberBold"/>
              </a:rPr>
              <a:t>Otimização de custos: </a:t>
            </a:r>
            <a:r>
              <a:rPr lang="pt-BR" b="0" i="0" dirty="0">
                <a:solidFill>
                  <a:srgbClr val="333333"/>
                </a:solidFill>
                <a:effectLst/>
                <a:highlight>
                  <a:srgbClr val="F1F4F6"/>
                </a:highlight>
                <a:latin typeface="AmazonEmber"/>
              </a:rPr>
              <a:t>O EMR Sem Servidor aumenta e diminui a escala dos recursos vertical e automaticamente para fornecer a quantidade certa de capacidade para sua aplicação. Você paga somente pelo que usa e pode minimizar as preocupações com provisionamento excessivo ou insuficiente.</a:t>
            </a:r>
          </a:p>
          <a:p>
            <a:endParaRPr lang="en-US" dirty="0"/>
          </a:p>
          <a:p>
            <a:r>
              <a:rPr lang="en-US" b="1" u="sng" dirty="0"/>
              <a:t>Como </a:t>
            </a:r>
            <a:r>
              <a:rPr lang="en-US" b="1" u="sng" dirty="0" err="1"/>
              <a:t>Funciona</a:t>
            </a:r>
            <a:endParaRPr lang="en-US" b="1" u="sng" dirty="0"/>
          </a:p>
          <a:p>
            <a:pPr algn="l"/>
            <a:r>
              <a:rPr lang="pt-BR" b="1" i="0" dirty="0">
                <a:solidFill>
                  <a:srgbClr val="232F3E"/>
                </a:solidFill>
                <a:effectLst/>
                <a:latin typeface="AmazonEmberBold"/>
              </a:rPr>
              <a:t>Etapa 1: crie a aplicação</a:t>
            </a:r>
          </a:p>
          <a:p>
            <a:pPr algn="l"/>
            <a:r>
              <a:rPr lang="pt-BR" b="0" i="0" dirty="0">
                <a:solidFill>
                  <a:srgbClr val="333333"/>
                </a:solidFill>
                <a:effectLst/>
                <a:latin typeface="AmazonEmber"/>
              </a:rPr>
              <a:t>Escolha a estrutura e a versão de código aberto que deseja usar.</a:t>
            </a:r>
            <a:br>
              <a:rPr lang="pt-BR" b="0" i="0" dirty="0">
                <a:solidFill>
                  <a:srgbClr val="333333"/>
                </a:solidFill>
                <a:effectLst/>
                <a:latin typeface="AmazonEmber"/>
              </a:rPr>
            </a:br>
            <a:r>
              <a:rPr lang="pt-BR" b="1" i="0" dirty="0">
                <a:solidFill>
                  <a:srgbClr val="232F3E"/>
                </a:solidFill>
                <a:effectLst/>
                <a:latin typeface="AmazonEmberBold"/>
              </a:rPr>
              <a:t>Etapa 2: envie trabalhos</a:t>
            </a:r>
          </a:p>
          <a:p>
            <a:pPr algn="l"/>
            <a:r>
              <a:rPr lang="pt-BR" b="0" i="0" dirty="0">
                <a:solidFill>
                  <a:srgbClr val="333333"/>
                </a:solidFill>
                <a:effectLst/>
                <a:latin typeface="AmazonEmber"/>
              </a:rPr>
              <a:t>Envie trabalhos para a aplicação por meio de APIs ou do EMR Studio. Você também pode enviar trabalhos usando serviços de orquestração de fluxo de trabalho, como o Apache </a:t>
            </a:r>
            <a:r>
              <a:rPr lang="pt-BR" b="0" i="0" dirty="0" err="1">
                <a:solidFill>
                  <a:srgbClr val="333333"/>
                </a:solidFill>
                <a:effectLst/>
                <a:latin typeface="AmazonEmber"/>
              </a:rPr>
              <a:t>Airflow</a:t>
            </a:r>
            <a:r>
              <a:rPr lang="pt-BR" b="0" i="0" dirty="0">
                <a:solidFill>
                  <a:srgbClr val="333333"/>
                </a:solidFill>
                <a:effectLst/>
                <a:latin typeface="AmazonEmber"/>
              </a:rPr>
              <a:t> ou 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Managed</a:t>
            </a:r>
            <a:r>
              <a:rPr lang="pt-BR" b="0" i="0" dirty="0">
                <a:solidFill>
                  <a:srgbClr val="333333"/>
                </a:solidFill>
                <a:effectLst/>
                <a:latin typeface="AmazonEmber"/>
              </a:rPr>
              <a:t> Workflows for Apache </a:t>
            </a:r>
            <a:r>
              <a:rPr lang="pt-BR" b="0" i="0" dirty="0" err="1">
                <a:solidFill>
                  <a:srgbClr val="333333"/>
                </a:solidFill>
                <a:effectLst/>
                <a:latin typeface="AmazonEmber"/>
              </a:rPr>
              <a:t>Airflow</a:t>
            </a:r>
            <a:r>
              <a:rPr lang="pt-BR" b="0" i="0" dirty="0">
                <a:solidFill>
                  <a:srgbClr val="333333"/>
                </a:solidFill>
                <a:effectLst/>
                <a:latin typeface="AmazonEmber"/>
              </a:rPr>
              <a:t>.</a:t>
            </a:r>
          </a:p>
          <a:p>
            <a:pPr algn="l"/>
            <a:r>
              <a:rPr lang="pt-BR" b="1" i="0" dirty="0">
                <a:solidFill>
                  <a:srgbClr val="232F3E"/>
                </a:solidFill>
                <a:effectLst/>
                <a:latin typeface="AmazonEmberBold"/>
              </a:rPr>
              <a:t>Etapa 3: depure os trabalhos</a:t>
            </a:r>
          </a:p>
          <a:p>
            <a:pPr algn="l"/>
            <a:r>
              <a:rPr lang="pt-BR" b="0" i="0" dirty="0">
                <a:solidFill>
                  <a:srgbClr val="333333"/>
                </a:solidFill>
                <a:effectLst/>
                <a:latin typeface="AmazonEmber"/>
              </a:rPr>
              <a:t>Use ferramentas conhecidas de código aberto, como o Spark UI e o Tez UI, para monitorar e depurar trabalhos.</a:t>
            </a:r>
          </a:p>
          <a:p>
            <a:endParaRPr lang="en-US" dirty="0"/>
          </a:p>
          <a:p>
            <a:r>
              <a:rPr lang="en-US" dirty="0" err="1"/>
              <a:t>Referências</a:t>
            </a:r>
            <a:r>
              <a:rPr lang="en-US" dirty="0"/>
              <a:t>:</a:t>
            </a:r>
          </a:p>
          <a:p>
            <a:r>
              <a:rPr lang="en-US" dirty="0"/>
              <a:t>https://aws.amazon.com/pt/emr/serverless/</a:t>
            </a:r>
          </a:p>
        </p:txBody>
      </p:sp>
      <p:sp>
        <p:nvSpPr>
          <p:cNvPr id="4" name="Slide Number Placeholder 3"/>
          <p:cNvSpPr>
            <a:spLocks noGrp="1"/>
          </p:cNvSpPr>
          <p:nvPr>
            <p:ph type="sldNum" sz="quarter" idx="5"/>
          </p:nvPr>
        </p:nvSpPr>
        <p:spPr/>
        <p:txBody>
          <a:bodyPr/>
          <a:lstStyle/>
          <a:p>
            <a:fld id="{ABC4C4E8-F58D-49AF-8068-2E2A1C358607}" type="slidenum">
              <a:rPr lang="en-US" smtClean="0"/>
              <a:t>16</a:t>
            </a:fld>
            <a:endParaRPr lang="en-US"/>
          </a:p>
        </p:txBody>
      </p:sp>
    </p:spTree>
    <p:extLst>
      <p:ext uri="{BB962C8B-B14F-4D97-AF65-F5344CB8AC3E}">
        <p14:creationId xmlns:p14="http://schemas.microsoft.com/office/powerpoint/2010/main" val="2294925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a:t>
            </a:r>
            <a:r>
              <a:rPr lang="en-US" dirty="0"/>
              <a:t>:</a:t>
            </a:r>
          </a:p>
          <a:p>
            <a:r>
              <a:rPr lang="en-US" dirty="0"/>
              <a:t>https://aws.amazon.com/pt/emr/features/eks/</a:t>
            </a:r>
          </a:p>
        </p:txBody>
      </p:sp>
      <p:sp>
        <p:nvSpPr>
          <p:cNvPr id="4" name="Slide Number Placeholder 3"/>
          <p:cNvSpPr>
            <a:spLocks noGrp="1"/>
          </p:cNvSpPr>
          <p:nvPr>
            <p:ph type="sldNum" sz="quarter" idx="5"/>
          </p:nvPr>
        </p:nvSpPr>
        <p:spPr/>
        <p:txBody>
          <a:bodyPr/>
          <a:lstStyle/>
          <a:p>
            <a:fld id="{ABC4C4E8-F58D-49AF-8068-2E2A1C358607}" type="slidenum">
              <a:rPr lang="en-US" smtClean="0"/>
              <a:t>17</a:t>
            </a:fld>
            <a:endParaRPr lang="en-US"/>
          </a:p>
        </p:txBody>
      </p:sp>
    </p:spTree>
    <p:extLst>
      <p:ext uri="{BB962C8B-B14F-4D97-AF65-F5344CB8AC3E}">
        <p14:creationId xmlns:p14="http://schemas.microsoft.com/office/powerpoint/2010/main" val="75611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dirty="0"/>
              <a:t>Clusters transitórios (</a:t>
            </a:r>
            <a:r>
              <a:rPr lang="en-US" sz="1800" b="0" i="0" u="none" strike="noStrike" baseline="0" dirty="0">
                <a:solidFill>
                  <a:srgbClr val="444848"/>
                </a:solidFill>
                <a:latin typeface="Arial" panose="020B0604020202020204" pitchFamily="34" charset="0"/>
              </a:rPr>
              <a:t>Transient</a:t>
            </a:r>
            <a:r>
              <a:rPr lang="pt-BR" dirty="0"/>
              <a:t>) versus clusters de longa duração (</a:t>
            </a:r>
            <a:r>
              <a:rPr lang="en-US" sz="1800" b="0" i="0" u="none" strike="noStrike" baseline="0" dirty="0">
                <a:solidFill>
                  <a:srgbClr val="444848"/>
                </a:solidFill>
                <a:latin typeface="Arial" panose="020B0604020202020204" pitchFamily="34" charset="0"/>
              </a:rPr>
              <a:t>Long-Running Clusters)</a:t>
            </a:r>
            <a:endParaRPr lang="pt-BR" dirty="0"/>
          </a:p>
          <a:p>
            <a:r>
              <a:rPr lang="pt-BR" dirty="0"/>
              <a:t>Clusters transitórios/temporários terminam quando todas as etapas são concluídas</a:t>
            </a:r>
          </a:p>
          <a:p>
            <a:pPr marL="171450" indent="-171450">
              <a:buFont typeface="Arial" panose="020B0604020202020204" pitchFamily="34" charset="0"/>
              <a:buChar char="•"/>
            </a:pPr>
            <a:r>
              <a:rPr lang="pt-BR" dirty="0"/>
              <a:t>Carregar dados, processar, armazenar – e depois desligar</a:t>
            </a:r>
          </a:p>
          <a:p>
            <a:pPr marL="171450" indent="-171450">
              <a:buFont typeface="Arial" panose="020B0604020202020204" pitchFamily="34" charset="0"/>
              <a:buChar char="•"/>
            </a:pPr>
            <a:r>
              <a:rPr lang="pt-BR" dirty="0"/>
              <a:t>Economiza dinheiro</a:t>
            </a:r>
          </a:p>
          <a:p>
            <a:r>
              <a:rPr lang="pt-BR" dirty="0"/>
              <a:t>Clusters de longa duração precisam ser encerrados manualmente</a:t>
            </a:r>
          </a:p>
          <a:p>
            <a:pPr marL="171450" indent="-171450">
              <a:buFont typeface="Arial" panose="020B0604020202020204" pitchFamily="34" charset="0"/>
              <a:buChar char="•"/>
            </a:pPr>
            <a:r>
              <a:rPr lang="pt-BR" dirty="0"/>
              <a:t>Basicamente, um Data Warehouse com processamento periódico em grandes conjuntos de dados</a:t>
            </a:r>
          </a:p>
          <a:p>
            <a:pPr marL="171450" indent="-171450">
              <a:buFont typeface="Arial" panose="020B0604020202020204" pitchFamily="34" charset="0"/>
              <a:buChar char="•"/>
            </a:pPr>
            <a:r>
              <a:rPr lang="pt-BR" dirty="0"/>
              <a:t>Pode ativar nós de tarefa usando instâncias spot para capacidade temporária</a:t>
            </a:r>
          </a:p>
          <a:p>
            <a:pPr marL="171450" indent="-171450">
              <a:buFont typeface="Arial" panose="020B0604020202020204" pitchFamily="34" charset="0"/>
              <a:buChar char="•"/>
            </a:pPr>
            <a:r>
              <a:rPr lang="pt-BR" dirty="0"/>
              <a:t>Pode usar instâncias reservadas em clusters de longa duração para economizar dinheiro</a:t>
            </a:r>
          </a:p>
          <a:p>
            <a:pPr marL="171450" indent="-171450">
              <a:buFont typeface="Arial" panose="020B0604020202020204" pitchFamily="34" charset="0"/>
              <a:buChar char="•"/>
            </a:pPr>
            <a:r>
              <a:rPr lang="pt-BR" dirty="0"/>
              <a:t>Proteção de rescisão ativada por padrão, rescisão automática desativada</a:t>
            </a:r>
          </a:p>
          <a:p>
            <a:pPr marL="171450" indent="-171450">
              <a:buFont typeface="Arial" panose="020B0604020202020204" pitchFamily="34" charset="0"/>
              <a:buChar char="•"/>
            </a:pPr>
            <a:endParaRPr lang="pt-BR" dirty="0"/>
          </a:p>
          <a:p>
            <a:pPr marL="0" indent="0">
              <a:buFont typeface="Arial" panose="020B0604020202020204" pitchFamily="34" charset="0"/>
              <a:buNone/>
            </a:pPr>
            <a:r>
              <a:rPr lang="pt-BR" dirty="0"/>
              <a:t>Estruturas e aplicativos são especificados na inicialização do cluster</a:t>
            </a:r>
          </a:p>
          <a:p>
            <a:pPr marL="0" indent="0">
              <a:buFont typeface="Arial" panose="020B0604020202020204" pitchFamily="34" charset="0"/>
              <a:buNone/>
            </a:pPr>
            <a:r>
              <a:rPr lang="pt-BR" dirty="0"/>
              <a:t>Conecte-se diretamente ao master para executar tarefas diretamente ou envie etapas ordenadas por meio do console</a:t>
            </a:r>
          </a:p>
          <a:p>
            <a:pPr marL="171450" indent="-171450">
              <a:buFont typeface="Arial" panose="020B0604020202020204" pitchFamily="34" charset="0"/>
              <a:buChar char="•"/>
            </a:pPr>
            <a:r>
              <a:rPr lang="pt-BR" dirty="0"/>
              <a:t>Processar dados em S3 ou HDFS</a:t>
            </a:r>
          </a:p>
          <a:p>
            <a:pPr marL="171450" indent="-171450">
              <a:buFont typeface="Arial" panose="020B0604020202020204" pitchFamily="34" charset="0"/>
              <a:buChar char="•"/>
            </a:pPr>
            <a:r>
              <a:rPr lang="pt-BR" dirty="0"/>
              <a:t>Dados de saída para S3 ou algum lugar</a:t>
            </a:r>
          </a:p>
          <a:p>
            <a:pPr marL="171450" indent="-171450">
              <a:buFont typeface="Arial" panose="020B0604020202020204" pitchFamily="34" charset="0"/>
              <a:buChar char="•"/>
            </a:pPr>
            <a:r>
              <a:rPr lang="pt-BR" dirty="0"/>
              <a:t>Uma vez definidas, as etapas podem ser invocadas através do console</a:t>
            </a:r>
          </a:p>
          <a:p>
            <a:pPr marL="0" indent="0">
              <a:buFont typeface="Arial" panose="020B0604020202020204" pitchFamily="34" charset="0"/>
              <a:buNone/>
            </a:pPr>
            <a:endParaRPr lang="pt-BR" dirty="0"/>
          </a:p>
          <a:p>
            <a:pPr marL="0" indent="0">
              <a:buFont typeface="Arial" panose="020B0604020202020204" pitchFamily="34" charset="0"/>
              <a:buNone/>
            </a:pPr>
            <a:r>
              <a:rPr lang="pt-BR" sz="1200" dirty="0"/>
              <a:t>Armazenamento</a:t>
            </a:r>
            <a:endParaRPr lang="pt-BR" dirty="0"/>
          </a:p>
          <a:p>
            <a:pPr marL="0" indent="0">
              <a:buFont typeface="Arial" panose="020B0604020202020204" pitchFamily="34" charset="0"/>
              <a:buNone/>
            </a:pPr>
            <a:r>
              <a:rPr lang="pt-BR" dirty="0"/>
              <a:t>HDFS (</a:t>
            </a:r>
            <a:r>
              <a:rPr lang="pt-BR" dirty="0" err="1"/>
              <a:t>Hadoop</a:t>
            </a:r>
            <a:r>
              <a:rPr lang="pt-BR" dirty="0"/>
              <a:t> </a:t>
            </a:r>
            <a:r>
              <a:rPr lang="pt-BR" dirty="0" err="1"/>
              <a:t>Distributed</a:t>
            </a:r>
            <a:r>
              <a:rPr lang="pt-BR" dirty="0"/>
              <a:t> File System)</a:t>
            </a:r>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O HDFS distribui os dados armazenados entre as instâncias do cluster, armazenando várias cópias dos dados em instâncias diferentes para garantir que nenhum dos dados se perca caso uma das instâncias falhe.</a:t>
            </a:r>
            <a:endParaRPr lang="pt-BR" dirty="0"/>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O HDFS é um armazenamento temporário que é reivindicado quando um cluster é encerrado.</a:t>
            </a:r>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O HDFS é útil para armazenar em cache resultados intermediários durante o </a:t>
            </a:r>
            <a:r>
              <a:rPr lang="pt-BR" b="0" i="0" dirty="0" err="1">
                <a:solidFill>
                  <a:srgbClr val="16191F"/>
                </a:solidFill>
                <a:effectLst/>
                <a:highlight>
                  <a:srgbClr val="FFFFFF"/>
                </a:highlight>
                <a:latin typeface="Amazon Ember" panose="020B0603020204020204"/>
              </a:rPr>
              <a:t>MapReduce</a:t>
            </a:r>
            <a:r>
              <a:rPr lang="pt-BR" b="0" i="0" dirty="0">
                <a:solidFill>
                  <a:srgbClr val="16191F"/>
                </a:solidFill>
                <a:effectLst/>
                <a:highlight>
                  <a:srgbClr val="FFFFFF"/>
                </a:highlight>
                <a:latin typeface="Amazon Ember" panose="020B0603020204020204"/>
              </a:rPr>
              <a:t> processamento ou para cargas de trabalho com E/S aleatória significativa.</a:t>
            </a:r>
          </a:p>
          <a:p>
            <a:pPr marL="0" indent="0">
              <a:buFont typeface="Arial" panose="020B0604020202020204" pitchFamily="34" charset="0"/>
              <a:buNone/>
            </a:pPr>
            <a:endParaRPr lang="pt-BR" dirty="0"/>
          </a:p>
          <a:p>
            <a:pPr marL="0" indent="0">
              <a:buFont typeface="Arial" panose="020B0604020202020204" pitchFamily="34" charset="0"/>
              <a:buNone/>
            </a:pPr>
            <a:r>
              <a:rPr lang="pt-BR" dirty="0"/>
              <a:t>EMRFS</a:t>
            </a:r>
          </a:p>
          <a:p>
            <a:pPr marL="171450" indent="-171450">
              <a:buFont typeface="Arial" panose="020B0604020202020204" pitchFamily="34" charset="0"/>
              <a:buChar char="•"/>
            </a:pPr>
            <a:r>
              <a:rPr lang="pt-BR" dirty="0"/>
              <a:t>Acesse o S3 como se fosse HDFS</a:t>
            </a:r>
          </a:p>
          <a:p>
            <a:pPr marL="171450" indent="-171450">
              <a:buFont typeface="Arial" panose="020B0604020202020204" pitchFamily="34" charset="0"/>
              <a:buChar char="•"/>
            </a:pPr>
            <a:r>
              <a:rPr lang="pt-BR" dirty="0"/>
              <a:t>Permite armazenamento persistente após o encerramento do cluster</a:t>
            </a:r>
          </a:p>
          <a:p>
            <a:pPr marL="171450" indent="-171450">
              <a:buFont typeface="Arial" panose="020B0604020202020204" pitchFamily="34" charset="0"/>
              <a:buChar char="•"/>
            </a:pPr>
            <a:r>
              <a:rPr lang="pt-BR" b="0" i="0" dirty="0">
                <a:solidFill>
                  <a:srgbClr val="16191F"/>
                </a:solidFill>
                <a:effectLst/>
                <a:latin typeface="Amazon Ember" panose="020B0603020204020204"/>
              </a:rPr>
              <a:t>Em 1.º de junho de 2023, a visualização consistente do EMRFS chegará ao fim do suporte padrão para futuras versões do </a:t>
            </a:r>
            <a:r>
              <a:rPr lang="pt-BR" b="0" i="0" dirty="0" err="1">
                <a:solidFill>
                  <a:srgbClr val="16191F"/>
                </a:solidFill>
                <a:effectLst/>
                <a:latin typeface="Amazon Ember" panose="020B0603020204020204"/>
              </a:rPr>
              <a:t>Amazon</a:t>
            </a:r>
            <a:r>
              <a:rPr lang="pt-BR" b="0" i="0" dirty="0">
                <a:solidFill>
                  <a:srgbClr val="16191F"/>
                </a:solidFill>
                <a:effectLst/>
                <a:latin typeface="Amazon Ember" panose="020B0603020204020204"/>
              </a:rPr>
              <a:t> EMR. A visualização consistente do EMRFS continuará funcionando para as versões atuais. (https://docs.aws.amazon.com/</a:t>
            </a:r>
            <a:r>
              <a:rPr lang="pt-BR" b="0" i="0" dirty="0" err="1">
                <a:solidFill>
                  <a:srgbClr val="16191F"/>
                </a:solidFill>
                <a:effectLst/>
                <a:latin typeface="Amazon Ember" panose="020B0603020204020204"/>
              </a:rPr>
              <a:t>pt_br</a:t>
            </a:r>
            <a:r>
              <a:rPr lang="pt-BR" b="0" i="0" dirty="0">
                <a:solidFill>
                  <a:srgbClr val="16191F"/>
                </a:solidFill>
                <a:effectLst/>
                <a:latin typeface="Amazon Ember" panose="020B0603020204020204"/>
              </a:rPr>
              <a:t>/</a:t>
            </a:r>
            <a:r>
              <a:rPr lang="pt-BR" b="0" i="0" dirty="0" err="1">
                <a:solidFill>
                  <a:srgbClr val="16191F"/>
                </a:solidFill>
                <a:effectLst/>
                <a:latin typeface="Amazon Ember" panose="020B0603020204020204"/>
              </a:rPr>
              <a:t>emr</a:t>
            </a:r>
            <a:r>
              <a:rPr lang="pt-BR" b="0" i="0" dirty="0">
                <a:solidFill>
                  <a:srgbClr val="16191F"/>
                </a:solidFill>
                <a:effectLst/>
                <a:latin typeface="Amazon Ember" panose="020B0603020204020204"/>
              </a:rPr>
              <a:t>/</a:t>
            </a:r>
            <a:r>
              <a:rPr lang="pt-BR" b="0" i="0" dirty="0" err="1">
                <a:solidFill>
                  <a:srgbClr val="16191F"/>
                </a:solidFill>
                <a:effectLst/>
                <a:latin typeface="Amazon Ember" panose="020B0603020204020204"/>
              </a:rPr>
              <a:t>latest</a:t>
            </a:r>
            <a:r>
              <a:rPr lang="pt-BR" b="0" i="0" dirty="0">
                <a:solidFill>
                  <a:srgbClr val="16191F"/>
                </a:solidFill>
                <a:effectLst/>
                <a:latin typeface="Amazon Ember" panose="020B0603020204020204"/>
              </a:rPr>
              <a:t>/</a:t>
            </a:r>
            <a:r>
              <a:rPr lang="pt-BR" b="0" i="0" dirty="0" err="1">
                <a:solidFill>
                  <a:srgbClr val="16191F"/>
                </a:solidFill>
                <a:effectLst/>
                <a:latin typeface="Amazon Ember" panose="020B0603020204020204"/>
              </a:rPr>
              <a:t>ReleaseGuide</a:t>
            </a:r>
            <a:r>
              <a:rPr lang="pt-BR" b="0" i="0" dirty="0">
                <a:solidFill>
                  <a:srgbClr val="16191F"/>
                </a:solidFill>
                <a:effectLst/>
                <a:latin typeface="Amazon Ember" panose="020B0603020204020204"/>
              </a:rPr>
              <a:t>/emr-plan-consistent-view.html)</a:t>
            </a: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Sistema de arquivos local</a:t>
            </a:r>
          </a:p>
          <a:p>
            <a:pPr marL="171450" indent="-171450">
              <a:buFont typeface="Arial" panose="020B0604020202020204" pitchFamily="34" charset="0"/>
              <a:buChar char="•"/>
            </a:pPr>
            <a:r>
              <a:rPr lang="pt-BR" dirty="0"/>
              <a:t>Adequado apenas para dados temporários (buffers, caches, etc.)</a:t>
            </a:r>
          </a:p>
          <a:p>
            <a:pPr marL="0" indent="0">
              <a:buFont typeface="Arial" panose="020B0604020202020204" pitchFamily="34" charset="0"/>
              <a:buNone/>
            </a:pPr>
            <a:endParaRPr lang="pt-BR" dirty="0"/>
          </a:p>
          <a:p>
            <a:pPr marL="0" indent="0">
              <a:buFont typeface="Arial" panose="020B0604020202020204" pitchFamily="34" charset="0"/>
              <a:buNone/>
            </a:pPr>
            <a:r>
              <a:rPr lang="pt-BR" dirty="0"/>
              <a:t>EBS para HDFS (https://docs.aws.amazon.com/</a:t>
            </a:r>
            <a:r>
              <a:rPr lang="pt-BR" dirty="0" err="1"/>
              <a:t>pt_br</a:t>
            </a:r>
            <a:r>
              <a:rPr lang="pt-BR" dirty="0"/>
              <a:t>/</a:t>
            </a:r>
            <a:r>
              <a:rPr lang="pt-BR" dirty="0" err="1"/>
              <a:t>emr</a:t>
            </a:r>
            <a:r>
              <a:rPr lang="pt-BR" dirty="0"/>
              <a:t>/</a:t>
            </a:r>
            <a:r>
              <a:rPr lang="pt-BR" dirty="0" err="1"/>
              <a:t>latest</a:t>
            </a:r>
            <a:r>
              <a:rPr lang="pt-BR" dirty="0"/>
              <a:t>/</a:t>
            </a:r>
            <a:r>
              <a:rPr lang="pt-BR" dirty="0" err="1"/>
              <a:t>ManagementGuide</a:t>
            </a:r>
            <a:r>
              <a:rPr lang="pt-BR" dirty="0"/>
              <a:t>/emr-plan-storage.html)</a:t>
            </a:r>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É possível usar volumes gp2 ou gp3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EBS.</a:t>
            </a:r>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Os volumes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EBS anexados aos clusters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são temporários: os volumes são excluídos após o término do cluster e da instância.</a:t>
            </a:r>
          </a:p>
          <a:p>
            <a:pPr marL="171450" indent="-171450">
              <a:buFont typeface="Arial" panose="020B0604020202020204" pitchFamily="34" charset="0"/>
              <a:buChar char="•"/>
            </a:pPr>
            <a:r>
              <a:rPr lang="pt-BR" b="0" i="0" dirty="0">
                <a:solidFill>
                  <a:srgbClr val="16191F"/>
                </a:solidFill>
                <a:effectLst/>
                <a:highlight>
                  <a:srgbClr val="FFFFFF"/>
                </a:highlight>
                <a:latin typeface="Amazon Ember" panose="020B0603020204020204"/>
              </a:rPr>
              <a:t>Você só pode anexar volumes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EBS a instâncias na inicialização do cluster e ao adicionar um grupo de instâncias de nós de tarefa.</a:t>
            </a:r>
          </a:p>
          <a:p>
            <a:pPr marL="171450" indent="-171450">
              <a:buFont typeface="Arial" panose="020B0604020202020204" pitchFamily="34" charset="0"/>
              <a:buChar char="•"/>
            </a:pPr>
            <a:r>
              <a:rPr lang="pt-BR" dirty="0"/>
              <a:t>Se você desanexar manualmente um volume do EBS, o EMR tratará isso como uma falha e o substituirá.</a:t>
            </a:r>
          </a:p>
          <a:p>
            <a:pPr marL="0" indent="0">
              <a:buFont typeface="Arial" panose="020B0604020202020204" pitchFamily="34" charset="0"/>
              <a:buNone/>
            </a:pPr>
            <a:endParaRPr lang="pt-BR" dirty="0"/>
          </a:p>
          <a:p>
            <a:pPr marL="0" indent="0">
              <a:buFont typeface="Arial" panose="020B0604020202020204" pitchFamily="34" charset="0"/>
              <a:buNone/>
            </a:pPr>
            <a:r>
              <a:rPr lang="pt-BR" dirty="0"/>
              <a:t>EMR</a:t>
            </a:r>
          </a:p>
          <a:p>
            <a:pPr marL="171450" indent="-171450">
              <a:buFont typeface="Arial" panose="020B0604020202020204" pitchFamily="34" charset="0"/>
              <a:buChar char="•"/>
            </a:pPr>
            <a:r>
              <a:rPr lang="pt-BR" dirty="0"/>
              <a:t>EMR cobra por hora</a:t>
            </a:r>
          </a:p>
          <a:p>
            <a:pPr marL="171450" indent="-171450">
              <a:buFont typeface="Arial" panose="020B0604020202020204" pitchFamily="34" charset="0"/>
              <a:buChar char="•"/>
            </a:pPr>
            <a:r>
              <a:rPr lang="pt-BR" dirty="0"/>
              <a:t>Mais cobranças EC2</a:t>
            </a:r>
          </a:p>
          <a:p>
            <a:pPr marL="171450" indent="-171450">
              <a:buFont typeface="Arial" panose="020B0604020202020204" pitchFamily="34" charset="0"/>
              <a:buChar char="•"/>
            </a:pPr>
            <a:r>
              <a:rPr lang="pt-BR" dirty="0"/>
              <a:t>Provisiona novos nós se um nó principal falhar</a:t>
            </a:r>
          </a:p>
          <a:p>
            <a:pPr marL="171450" indent="-171450">
              <a:buFont typeface="Arial" panose="020B0604020202020204" pitchFamily="34" charset="0"/>
              <a:buChar char="•"/>
            </a:pPr>
            <a:r>
              <a:rPr lang="pt-BR" dirty="0"/>
              <a:t>Pode adicionar e remover nós de tarefas dinamicamente</a:t>
            </a:r>
          </a:p>
          <a:p>
            <a:pPr marL="171450" indent="-171450">
              <a:buFont typeface="Arial" panose="020B0604020202020204" pitchFamily="34" charset="0"/>
              <a:buChar char="•"/>
            </a:pPr>
            <a:r>
              <a:rPr lang="pt-BR" dirty="0"/>
              <a:t>Aumentar a capacidade de processamento, mas não a capacidade do HDFS</a:t>
            </a:r>
          </a:p>
          <a:p>
            <a:pPr marL="171450" indent="-171450">
              <a:buFont typeface="Arial" panose="020B0604020202020204" pitchFamily="34" charset="0"/>
              <a:buChar char="•"/>
            </a:pPr>
            <a:r>
              <a:rPr lang="pt-BR" dirty="0"/>
              <a:t>Pode redimensionar os nós principais de um cluster em execução</a:t>
            </a:r>
          </a:p>
          <a:p>
            <a:pPr marL="171450" indent="-171450">
              <a:buFont typeface="Arial" panose="020B0604020202020204" pitchFamily="34" charset="0"/>
              <a:buChar char="•"/>
            </a:pPr>
            <a:r>
              <a:rPr lang="pt-BR" dirty="0"/>
              <a:t>Aumenta a capacidade de processamento e HDFS</a:t>
            </a:r>
          </a:p>
          <a:p>
            <a:pPr marL="171450" indent="-171450">
              <a:buFont typeface="Arial" panose="020B0604020202020204" pitchFamily="34" charset="0"/>
              <a:buChar char="•"/>
            </a:pPr>
            <a:r>
              <a:rPr lang="pt-BR" dirty="0"/>
              <a:t>Os nós principais também podem ser adicionados ou removidos</a:t>
            </a:r>
          </a:p>
          <a:p>
            <a:endParaRPr lang="en-US" dirty="0"/>
          </a:p>
          <a:p>
            <a:r>
              <a:rPr lang="en-US" dirty="0" err="1"/>
              <a:t>Referências</a:t>
            </a:r>
            <a:r>
              <a:rPr lang="en-US" dirty="0"/>
              <a:t>:</a:t>
            </a:r>
          </a:p>
          <a:p>
            <a:r>
              <a:rPr lang="en-US" dirty="0"/>
              <a:t>https://docs.aws.amazon.com/pt_br/emr/latest/ManagementGuide/emr-overview.html</a:t>
            </a:r>
          </a:p>
          <a:p>
            <a:r>
              <a:rPr lang="en-US" dirty="0"/>
              <a:t>https://docs.aws.amazon.com/pt_br/emr/latest/ManagementGuide/emr-overview-arch.html</a:t>
            </a:r>
          </a:p>
          <a:p>
            <a:r>
              <a:rPr lang="en-US" dirty="0"/>
              <a:t>https://docs.aws.amazon.com/pt_br/emr/latest/ManagementGuide/emr-master-core-task-nodes.html</a:t>
            </a:r>
          </a:p>
        </p:txBody>
      </p:sp>
      <p:sp>
        <p:nvSpPr>
          <p:cNvPr id="4" name="Slide Number Placeholder 3"/>
          <p:cNvSpPr>
            <a:spLocks noGrp="1"/>
          </p:cNvSpPr>
          <p:nvPr>
            <p:ph type="sldNum" sz="quarter" idx="5"/>
          </p:nvPr>
        </p:nvSpPr>
        <p:spPr/>
        <p:txBody>
          <a:bodyPr/>
          <a:lstStyle/>
          <a:p>
            <a:fld id="{ABC4C4E8-F58D-49AF-8068-2E2A1C358607}" type="slidenum">
              <a:rPr lang="en-US" smtClean="0"/>
              <a:t>18</a:t>
            </a:fld>
            <a:endParaRPr lang="en-US"/>
          </a:p>
        </p:txBody>
      </p:sp>
    </p:spTree>
    <p:extLst>
      <p:ext uri="{BB962C8B-B14F-4D97-AF65-F5344CB8AC3E}">
        <p14:creationId xmlns:p14="http://schemas.microsoft.com/office/powerpoint/2010/main" val="767087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https://docs.aws.amazon.com/pt_br/emr/latest/ManagementGuide/emr-overview-benefits.html</a:t>
            </a:r>
          </a:p>
        </p:txBody>
      </p:sp>
      <p:sp>
        <p:nvSpPr>
          <p:cNvPr id="4" name="Slide Number Placeholder 3"/>
          <p:cNvSpPr>
            <a:spLocks noGrp="1"/>
          </p:cNvSpPr>
          <p:nvPr>
            <p:ph type="sldNum" sz="quarter" idx="5"/>
          </p:nvPr>
        </p:nvSpPr>
        <p:spPr/>
        <p:txBody>
          <a:bodyPr/>
          <a:lstStyle/>
          <a:p>
            <a:fld id="{ABC4C4E8-F58D-49AF-8068-2E2A1C358607}" type="slidenum">
              <a:rPr lang="en-US" smtClean="0"/>
              <a:t>19</a:t>
            </a:fld>
            <a:endParaRPr lang="en-US"/>
          </a:p>
        </p:txBody>
      </p:sp>
    </p:spTree>
    <p:extLst>
      <p:ext uri="{BB962C8B-B14F-4D97-AF65-F5344CB8AC3E}">
        <p14:creationId xmlns:p14="http://schemas.microsoft.com/office/powerpoint/2010/main" val="137014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2</a:t>
            </a:fld>
            <a:endParaRPr lang="en-US"/>
          </a:p>
        </p:txBody>
      </p:sp>
    </p:spTree>
    <p:extLst>
      <p:ext uri="{BB962C8B-B14F-4D97-AF65-F5344CB8AC3E}">
        <p14:creationId xmlns:p14="http://schemas.microsoft.com/office/powerpoint/2010/main" val="57616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16191F"/>
                </a:solidFill>
                <a:effectLst/>
                <a:highlight>
                  <a:srgbClr val="FFFFFF"/>
                </a:highlight>
                <a:latin typeface="Amazon Ember" panose="020B0603020204020204"/>
              </a:rPr>
              <a:t>Um cluster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com êxito segue este processo:</a:t>
            </a:r>
          </a:p>
          <a:p>
            <a:pPr algn="l">
              <a:buFont typeface="+mj-lt"/>
              <a:buAutoNum type="arabicPeriod"/>
            </a:pPr>
            <a:r>
              <a:rPr lang="pt-BR" b="0" i="0" dirty="0">
                <a:solidFill>
                  <a:srgbClr val="16191F"/>
                </a:solidFill>
                <a:effectLst/>
                <a:highlight>
                  <a:srgbClr val="FFFFFF"/>
                </a:highlight>
                <a:latin typeface="Amazon Ember" panose="020B0603020204020204"/>
              </a:rPr>
              <a:t>Primeiro, 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provisiona instâncias do EC2 no cluster para cada instância, de acordo com as suas especificações. Para ter mais informações, consulte </a:t>
            </a:r>
            <a:r>
              <a:rPr lang="pt-BR" b="0" i="0" u="none" strike="noStrike" dirty="0">
                <a:solidFill>
                  <a:srgbClr val="16191F"/>
                </a:solidFill>
                <a:effectLst/>
                <a:highlight>
                  <a:srgbClr val="FFFFFF"/>
                </a:highlight>
                <a:latin typeface="Amazon Ember" panose="020B0603020204020204"/>
                <a:hlinkClick r:id="rId3"/>
              </a:rPr>
              <a:t>Configurar o hardware e as redes do cluster</a:t>
            </a:r>
            <a:r>
              <a:rPr lang="pt-BR" b="0" i="0" dirty="0">
                <a:solidFill>
                  <a:srgbClr val="16191F"/>
                </a:solidFill>
                <a:effectLst/>
                <a:highlight>
                  <a:srgbClr val="FFFFFF"/>
                </a:highlight>
                <a:latin typeface="Amazon Ember" panose="020B0603020204020204"/>
              </a:rPr>
              <a:t>. Para todas as instâncias, 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usa a AMI padrão para 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ou uma AMI personalizada do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Linux especificada por você. Para ter mais informações, consulte </a:t>
            </a:r>
            <a:r>
              <a:rPr lang="pt-BR" b="0" i="0" u="none" strike="noStrike" dirty="0">
                <a:solidFill>
                  <a:srgbClr val="16191F"/>
                </a:solidFill>
                <a:effectLst/>
                <a:highlight>
                  <a:srgbClr val="FFFFFF"/>
                </a:highlight>
                <a:latin typeface="Amazon Ember" panose="020B0603020204020204"/>
                <a:hlinkClick r:id="rId4"/>
              </a:rPr>
              <a:t>Usar uma AMI personalizada</a:t>
            </a:r>
            <a:r>
              <a:rPr lang="pt-BR" b="0" i="0" dirty="0">
                <a:solidFill>
                  <a:srgbClr val="16191F"/>
                </a:solidFill>
                <a:effectLst/>
                <a:highlight>
                  <a:srgbClr val="FFFFFF"/>
                </a:highlight>
                <a:latin typeface="Amazon Ember" panose="020B0603020204020204"/>
              </a:rPr>
              <a:t>. Durante essa fase, o estado do cluster é STARTING.</a:t>
            </a:r>
          </a:p>
          <a:p>
            <a:pPr algn="l">
              <a:buFont typeface="+mj-lt"/>
              <a:buAutoNum type="arabicPeriod"/>
            </a:pPr>
            <a:r>
              <a:rPr lang="pt-BR" b="0" i="0" dirty="0">
                <a:solidFill>
                  <a:srgbClr val="16191F"/>
                </a:solidFill>
                <a:effectLst/>
                <a:highlight>
                  <a:srgbClr val="FFFFFF"/>
                </a:highlight>
                <a:latin typeface="Amazon Ember" panose="020B0603020204020204"/>
              </a:rPr>
              <a:t>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executa </a:t>
            </a:r>
            <a:r>
              <a:rPr lang="pt-BR" b="0" i="1" dirty="0">
                <a:solidFill>
                  <a:srgbClr val="16191F"/>
                </a:solidFill>
                <a:effectLst/>
                <a:highlight>
                  <a:srgbClr val="FFFFFF"/>
                </a:highlight>
                <a:latin typeface="Amazon Ember" panose="020B0603020204020204"/>
              </a:rPr>
              <a:t>ações de </a:t>
            </a:r>
            <a:r>
              <a:rPr lang="pt-BR" b="0" i="1" dirty="0" err="1">
                <a:solidFill>
                  <a:srgbClr val="16191F"/>
                </a:solidFill>
                <a:effectLst/>
                <a:highlight>
                  <a:srgbClr val="FFFFFF"/>
                </a:highlight>
                <a:latin typeface="Amazon Ember" panose="020B0603020204020204"/>
              </a:rPr>
              <a:t>bootstrap</a:t>
            </a:r>
            <a:r>
              <a:rPr lang="pt-BR" b="0" i="0" dirty="0">
                <a:solidFill>
                  <a:srgbClr val="16191F"/>
                </a:solidFill>
                <a:effectLst/>
                <a:highlight>
                  <a:srgbClr val="FFFFFF"/>
                </a:highlight>
                <a:latin typeface="Amazon Ember" panose="020B0603020204020204"/>
              </a:rPr>
              <a:t> especificadas em cada instância. Você pode usar as ações de </a:t>
            </a:r>
            <a:r>
              <a:rPr lang="pt-BR" b="0" i="0" dirty="0" err="1">
                <a:solidFill>
                  <a:srgbClr val="16191F"/>
                </a:solidFill>
                <a:effectLst/>
                <a:highlight>
                  <a:srgbClr val="FFFFFF"/>
                </a:highlight>
                <a:latin typeface="Amazon Ember" panose="020B0603020204020204"/>
              </a:rPr>
              <a:t>bootstrap</a:t>
            </a:r>
            <a:r>
              <a:rPr lang="pt-BR" b="0" i="0" dirty="0">
                <a:solidFill>
                  <a:srgbClr val="16191F"/>
                </a:solidFill>
                <a:effectLst/>
                <a:highlight>
                  <a:srgbClr val="FFFFFF"/>
                </a:highlight>
                <a:latin typeface="Amazon Ember" panose="020B0603020204020204"/>
              </a:rPr>
              <a:t> para instalar aplicativos personalizados e executar as personalizações necessárias. Para ter mais informações, consulte </a:t>
            </a:r>
            <a:r>
              <a:rPr lang="pt-BR" b="0" i="0" u="none" strike="noStrike" dirty="0">
                <a:solidFill>
                  <a:srgbClr val="16191F"/>
                </a:solidFill>
                <a:effectLst/>
                <a:highlight>
                  <a:srgbClr val="FFFFFF"/>
                </a:highlight>
                <a:latin typeface="Amazon Ember" panose="020B0603020204020204"/>
                <a:hlinkClick r:id="rId5"/>
              </a:rPr>
              <a:t>Criar ações de </a:t>
            </a:r>
            <a:r>
              <a:rPr lang="pt-BR" b="0" i="0" u="none" strike="noStrike" dirty="0" err="1">
                <a:solidFill>
                  <a:srgbClr val="16191F"/>
                </a:solidFill>
                <a:effectLst/>
                <a:highlight>
                  <a:srgbClr val="FFFFFF"/>
                </a:highlight>
                <a:latin typeface="Amazon Ember" panose="020B0603020204020204"/>
                <a:hlinkClick r:id="rId5"/>
              </a:rPr>
              <a:t>bootstrap</a:t>
            </a:r>
            <a:r>
              <a:rPr lang="pt-BR" b="0" i="0" u="none" strike="noStrike" dirty="0">
                <a:solidFill>
                  <a:srgbClr val="16191F"/>
                </a:solidFill>
                <a:effectLst/>
                <a:highlight>
                  <a:srgbClr val="FFFFFF"/>
                </a:highlight>
                <a:latin typeface="Amazon Ember" panose="020B0603020204020204"/>
                <a:hlinkClick r:id="rId5"/>
              </a:rPr>
              <a:t> para instalar softwares adicionais</a:t>
            </a:r>
            <a:r>
              <a:rPr lang="pt-BR" b="0" i="0" dirty="0">
                <a:solidFill>
                  <a:srgbClr val="16191F"/>
                </a:solidFill>
                <a:effectLst/>
                <a:highlight>
                  <a:srgbClr val="FFFFFF"/>
                </a:highlight>
                <a:latin typeface="Amazon Ember" panose="020B0603020204020204"/>
              </a:rPr>
              <a:t>. Durante essa fase, o estado do cluster é BOOTSTRAPPING.</a:t>
            </a:r>
          </a:p>
          <a:p>
            <a:pPr algn="l">
              <a:buFont typeface="+mj-lt"/>
              <a:buAutoNum type="arabicPeriod"/>
            </a:pPr>
            <a:r>
              <a:rPr lang="pt-BR" b="0" i="0" dirty="0">
                <a:solidFill>
                  <a:srgbClr val="16191F"/>
                </a:solidFill>
                <a:effectLst/>
                <a:highlight>
                  <a:srgbClr val="FFFFFF"/>
                </a:highlight>
                <a:latin typeface="Amazon Ember" panose="020B0603020204020204"/>
              </a:rPr>
              <a:t>O </a:t>
            </a:r>
            <a:r>
              <a:rPr lang="pt-BR" b="0" i="0" dirty="0" err="1">
                <a:solidFill>
                  <a:srgbClr val="16191F"/>
                </a:solidFill>
                <a:effectLst/>
                <a:highlight>
                  <a:srgbClr val="FFFFFF"/>
                </a:highlight>
                <a:latin typeface="Amazon Ember" panose="020B0603020204020204"/>
              </a:rPr>
              <a:t>Amazon</a:t>
            </a:r>
            <a:r>
              <a:rPr lang="pt-BR" b="0" i="0" dirty="0">
                <a:solidFill>
                  <a:srgbClr val="16191F"/>
                </a:solidFill>
                <a:effectLst/>
                <a:highlight>
                  <a:srgbClr val="FFFFFF"/>
                </a:highlight>
                <a:latin typeface="Amazon Ember" panose="020B0603020204020204"/>
              </a:rPr>
              <a:t> EMR instala as aplicações nativas especificadas ao criar o cluster, como o </a:t>
            </a:r>
            <a:r>
              <a:rPr lang="pt-BR" b="0" i="0" dirty="0" err="1">
                <a:solidFill>
                  <a:srgbClr val="16191F"/>
                </a:solidFill>
                <a:effectLst/>
                <a:highlight>
                  <a:srgbClr val="FFFFFF"/>
                </a:highlight>
                <a:latin typeface="Amazon Ember" panose="020B0603020204020204"/>
              </a:rPr>
              <a:t>Hive</a:t>
            </a:r>
            <a:r>
              <a:rPr lang="pt-BR" b="0" i="0" dirty="0">
                <a:solidFill>
                  <a:srgbClr val="16191F"/>
                </a:solidFill>
                <a:effectLst/>
                <a:highlight>
                  <a:srgbClr val="FFFFFF"/>
                </a:highlight>
                <a:latin typeface="Amazon Ember" panose="020B0603020204020204"/>
              </a:rPr>
              <a:t>, o </a:t>
            </a:r>
            <a:r>
              <a:rPr lang="pt-BR" b="0" i="0" dirty="0" err="1">
                <a:solidFill>
                  <a:srgbClr val="16191F"/>
                </a:solidFill>
                <a:effectLst/>
                <a:highlight>
                  <a:srgbClr val="FFFFFF"/>
                </a:highlight>
                <a:latin typeface="Amazon Ember" panose="020B0603020204020204"/>
              </a:rPr>
              <a:t>Hadoop</a:t>
            </a:r>
            <a:r>
              <a:rPr lang="pt-BR" b="0" i="0" dirty="0">
                <a:solidFill>
                  <a:srgbClr val="16191F"/>
                </a:solidFill>
                <a:effectLst/>
                <a:highlight>
                  <a:srgbClr val="FFFFFF"/>
                </a:highlight>
                <a:latin typeface="Amazon Ember" panose="020B0603020204020204"/>
              </a:rPr>
              <a:t>, o Spark e outros.</a:t>
            </a:r>
          </a:p>
          <a:p>
            <a:pPr algn="l">
              <a:buFont typeface="+mj-lt"/>
              <a:buAutoNum type="arabicPeriod"/>
            </a:pPr>
            <a:r>
              <a:rPr lang="pt-BR" b="0" i="0" dirty="0">
                <a:solidFill>
                  <a:srgbClr val="16191F"/>
                </a:solidFill>
                <a:effectLst/>
                <a:highlight>
                  <a:srgbClr val="FFFFFF"/>
                </a:highlight>
                <a:latin typeface="Amazon Ember" panose="020B0603020204020204"/>
              </a:rPr>
              <a:t>Depois que as ações de </a:t>
            </a:r>
            <a:r>
              <a:rPr lang="pt-BR" b="0" i="0" dirty="0" err="1">
                <a:solidFill>
                  <a:srgbClr val="16191F"/>
                </a:solidFill>
                <a:effectLst/>
                <a:highlight>
                  <a:srgbClr val="FFFFFF"/>
                </a:highlight>
                <a:latin typeface="Amazon Ember" panose="020B0603020204020204"/>
              </a:rPr>
              <a:t>bootstrap</a:t>
            </a:r>
            <a:r>
              <a:rPr lang="pt-BR" b="0" i="0" dirty="0">
                <a:solidFill>
                  <a:srgbClr val="16191F"/>
                </a:solidFill>
                <a:effectLst/>
                <a:highlight>
                  <a:srgbClr val="FFFFFF"/>
                </a:highlight>
                <a:latin typeface="Amazon Ember" panose="020B0603020204020204"/>
              </a:rPr>
              <a:t> forem concluídas com êxito e que os aplicativos nativos forem instalados, o estado do cluster será RUNNING. Nesse momento, você pode se conectar às instâncias de cluster, e o cluster executará de maneira sequencial todas as etapas que você especificou ao criar o cluster. Você pode enviar etapas adicionais, que serão executadas depois que as etapas anteriores forem concluídas. Para ter mais informações, consulte </a:t>
            </a:r>
            <a:r>
              <a:rPr lang="pt-BR" b="0" i="0" u="none" strike="noStrike" dirty="0">
                <a:solidFill>
                  <a:srgbClr val="16191F"/>
                </a:solidFill>
                <a:effectLst/>
                <a:highlight>
                  <a:srgbClr val="FFFFFF"/>
                </a:highlight>
                <a:latin typeface="Amazon Ember" panose="020B0603020204020204"/>
                <a:hlinkClick r:id="rId6"/>
              </a:rPr>
              <a:t>Enviar trabalhos a um cluster</a:t>
            </a:r>
            <a:r>
              <a:rPr lang="pt-BR" b="0" i="0" dirty="0">
                <a:solidFill>
                  <a:srgbClr val="16191F"/>
                </a:solidFill>
                <a:effectLst/>
                <a:highlight>
                  <a:srgbClr val="FFFFFF"/>
                </a:highlight>
                <a:latin typeface="Amazon Ember" panose="020B0603020204020204"/>
              </a:rPr>
              <a:t>.</a:t>
            </a:r>
          </a:p>
          <a:p>
            <a:pPr algn="l">
              <a:buFont typeface="+mj-lt"/>
              <a:buAutoNum type="arabicPeriod"/>
            </a:pPr>
            <a:r>
              <a:rPr lang="pt-BR" b="0" i="0" dirty="0">
                <a:solidFill>
                  <a:srgbClr val="16191F"/>
                </a:solidFill>
                <a:effectLst/>
                <a:highlight>
                  <a:srgbClr val="FFFFFF"/>
                </a:highlight>
                <a:latin typeface="Amazon Ember" panose="020B0603020204020204"/>
              </a:rPr>
              <a:t>Depois que as etapas forem executadas com êxito, o cluster entrará no estado WAITING. Se um cluster estiver configurado para o encerramento automático após a conclusão da última etapa, ele entrará em um estado TERMINATING e, em seguida, no estado TERMINATED. Se o cluster estiver configurado para aguardar, você deverá encerrá-lo manualmente quando não precisar mais dele. Após encerrar manualmente o cluster, ele entrará no estado TERMINATING e, em seguida, no estado TERMINATED.</a:t>
            </a:r>
          </a:p>
          <a:p>
            <a:pPr algn="l"/>
            <a:endParaRPr lang="en-US" dirty="0"/>
          </a:p>
          <a:p>
            <a:pPr algn="l"/>
            <a:r>
              <a:rPr lang="en-US" dirty="0" err="1"/>
              <a:t>Referências</a:t>
            </a:r>
            <a:r>
              <a:rPr lang="en-US" dirty="0"/>
              <a:t>:</a:t>
            </a:r>
          </a:p>
          <a:p>
            <a:pPr algn="l"/>
            <a:r>
              <a:rPr lang="en-US" dirty="0"/>
              <a:t>https://docs.aws.amazon.com/pt_br/emr/latest/ManagementGuide/emr-overview.html</a:t>
            </a:r>
          </a:p>
        </p:txBody>
      </p:sp>
      <p:sp>
        <p:nvSpPr>
          <p:cNvPr id="4" name="Slide Number Placeholder 3"/>
          <p:cNvSpPr>
            <a:spLocks noGrp="1"/>
          </p:cNvSpPr>
          <p:nvPr>
            <p:ph type="sldNum" sz="quarter" idx="5"/>
          </p:nvPr>
        </p:nvSpPr>
        <p:spPr/>
        <p:txBody>
          <a:bodyPr/>
          <a:lstStyle/>
          <a:p>
            <a:fld id="{ABC4C4E8-F58D-49AF-8068-2E2A1C358607}" type="slidenum">
              <a:rPr lang="en-US" smtClean="0"/>
              <a:t>20</a:t>
            </a:fld>
            <a:endParaRPr lang="en-US"/>
          </a:p>
        </p:txBody>
      </p:sp>
    </p:spTree>
    <p:extLst>
      <p:ext uri="{BB962C8B-B14F-4D97-AF65-F5344CB8AC3E}">
        <p14:creationId xmlns:p14="http://schemas.microsoft.com/office/powerpoint/2010/main" val="3981404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16191F"/>
                </a:solidFill>
                <a:effectLst/>
                <a:highlight>
                  <a:srgbClr val="FFFFFF"/>
                </a:highlight>
                <a:latin typeface="Amazon Ember"/>
              </a:rPr>
              <a:t>As etapas são executadas na seguinte sequência:</a:t>
            </a:r>
          </a:p>
          <a:p>
            <a:pPr algn="l">
              <a:buFont typeface="+mj-lt"/>
              <a:buAutoNum type="arabicPeriod"/>
            </a:pPr>
            <a:r>
              <a:rPr lang="pt-BR" b="0" i="0" dirty="0">
                <a:solidFill>
                  <a:srgbClr val="16191F"/>
                </a:solidFill>
                <a:effectLst/>
                <a:highlight>
                  <a:srgbClr val="FFFFFF"/>
                </a:highlight>
                <a:latin typeface="Amazon Ember"/>
              </a:rPr>
              <a:t>É enviada uma solicitação para iniciar as etapas de processamento.</a:t>
            </a:r>
          </a:p>
          <a:p>
            <a:pPr algn="l">
              <a:buFont typeface="+mj-lt"/>
              <a:buAutoNum type="arabicPeriod"/>
            </a:pPr>
            <a:r>
              <a:rPr lang="pt-BR" b="0" i="0" dirty="0">
                <a:solidFill>
                  <a:srgbClr val="16191F"/>
                </a:solidFill>
                <a:effectLst/>
                <a:highlight>
                  <a:srgbClr val="FFFFFF"/>
                </a:highlight>
                <a:latin typeface="Amazon Ember"/>
              </a:rPr>
              <a:t>O estado de todas as etapas é definido como </a:t>
            </a:r>
            <a:r>
              <a:rPr lang="pt-BR" b="1" i="0" dirty="0">
                <a:solidFill>
                  <a:srgbClr val="16191F"/>
                </a:solidFill>
                <a:effectLst/>
                <a:highlight>
                  <a:srgbClr val="FFFFFF"/>
                </a:highlight>
                <a:latin typeface="Amazon Ember"/>
              </a:rPr>
              <a:t>PENDING (Pendente)</a:t>
            </a:r>
            <a:r>
              <a:rPr lang="pt-BR" b="0" i="0" dirty="0">
                <a:solidFill>
                  <a:srgbClr val="16191F"/>
                </a:solidFill>
                <a:effectLst/>
                <a:highlight>
                  <a:srgbClr val="FFFFFF"/>
                </a:highlight>
                <a:latin typeface="Amazon Ember"/>
              </a:rPr>
              <a:t>.</a:t>
            </a:r>
          </a:p>
          <a:p>
            <a:pPr algn="l">
              <a:buFont typeface="+mj-lt"/>
              <a:buAutoNum type="arabicPeriod"/>
            </a:pPr>
            <a:r>
              <a:rPr lang="pt-BR" b="0" i="0" dirty="0">
                <a:solidFill>
                  <a:srgbClr val="16191F"/>
                </a:solidFill>
                <a:effectLst/>
                <a:highlight>
                  <a:srgbClr val="FFFFFF"/>
                </a:highlight>
                <a:latin typeface="Amazon Ember"/>
              </a:rPr>
              <a:t>Quando a primeira etapa da sequência é iniciada, seu estado muda para </a:t>
            </a:r>
            <a:r>
              <a:rPr lang="pt-BR" b="1" i="0" dirty="0">
                <a:solidFill>
                  <a:srgbClr val="16191F"/>
                </a:solidFill>
                <a:effectLst/>
                <a:highlight>
                  <a:srgbClr val="FFFFFF"/>
                </a:highlight>
                <a:latin typeface="Amazon Ember"/>
              </a:rPr>
              <a:t>RUNNING (Em execução)</a:t>
            </a:r>
            <a:r>
              <a:rPr lang="pt-BR" b="0" i="0" dirty="0">
                <a:solidFill>
                  <a:srgbClr val="16191F"/>
                </a:solidFill>
                <a:effectLst/>
                <a:highlight>
                  <a:srgbClr val="FFFFFF"/>
                </a:highlight>
                <a:latin typeface="Amazon Ember"/>
              </a:rPr>
              <a:t>. As outras etapas permanecem no estado </a:t>
            </a:r>
            <a:r>
              <a:rPr lang="pt-BR" b="1" i="0" dirty="0">
                <a:solidFill>
                  <a:srgbClr val="16191F"/>
                </a:solidFill>
                <a:effectLst/>
                <a:highlight>
                  <a:srgbClr val="FFFFFF"/>
                </a:highlight>
                <a:latin typeface="Amazon Ember"/>
              </a:rPr>
              <a:t>PENDING (Pendente)</a:t>
            </a:r>
            <a:r>
              <a:rPr lang="pt-BR" b="0" i="0" dirty="0">
                <a:solidFill>
                  <a:srgbClr val="16191F"/>
                </a:solidFill>
                <a:effectLst/>
                <a:highlight>
                  <a:srgbClr val="FFFFFF"/>
                </a:highlight>
                <a:latin typeface="Amazon Ember"/>
              </a:rPr>
              <a:t>.</a:t>
            </a:r>
          </a:p>
          <a:p>
            <a:pPr algn="l">
              <a:buFont typeface="+mj-lt"/>
              <a:buAutoNum type="arabicPeriod"/>
            </a:pPr>
            <a:r>
              <a:rPr lang="pt-BR" b="0" i="0" dirty="0">
                <a:solidFill>
                  <a:srgbClr val="16191F"/>
                </a:solidFill>
                <a:effectLst/>
                <a:highlight>
                  <a:srgbClr val="FFFFFF"/>
                </a:highlight>
                <a:latin typeface="Amazon Ember"/>
              </a:rPr>
              <a:t>Após a conclusão da primeira etapa, seu estado muda para </a:t>
            </a:r>
            <a:r>
              <a:rPr lang="pt-BR" b="1" i="0" dirty="0">
                <a:solidFill>
                  <a:srgbClr val="16191F"/>
                </a:solidFill>
                <a:effectLst/>
                <a:highlight>
                  <a:srgbClr val="FFFFFF"/>
                </a:highlight>
                <a:latin typeface="Amazon Ember"/>
              </a:rPr>
              <a:t>COMPLETED (Concluído)</a:t>
            </a:r>
            <a:r>
              <a:rPr lang="pt-BR" b="0" i="0" dirty="0">
                <a:solidFill>
                  <a:srgbClr val="16191F"/>
                </a:solidFill>
                <a:effectLst/>
                <a:highlight>
                  <a:srgbClr val="FFFFFF"/>
                </a:highlight>
                <a:latin typeface="Amazon Ember"/>
              </a:rPr>
              <a:t>.</a:t>
            </a:r>
          </a:p>
          <a:p>
            <a:pPr algn="l">
              <a:buFont typeface="+mj-lt"/>
              <a:buAutoNum type="arabicPeriod"/>
            </a:pPr>
            <a:r>
              <a:rPr lang="pt-BR" b="0" i="0" dirty="0">
                <a:solidFill>
                  <a:srgbClr val="16191F"/>
                </a:solidFill>
                <a:effectLst/>
                <a:highlight>
                  <a:srgbClr val="FFFFFF"/>
                </a:highlight>
                <a:latin typeface="Amazon Ember"/>
              </a:rPr>
              <a:t>A próxima etapa da sequência é iniciada, e seu estado muda para </a:t>
            </a:r>
            <a:r>
              <a:rPr lang="pt-BR" b="1" i="0" dirty="0">
                <a:solidFill>
                  <a:srgbClr val="16191F"/>
                </a:solidFill>
                <a:effectLst/>
                <a:highlight>
                  <a:srgbClr val="FFFFFF"/>
                </a:highlight>
                <a:latin typeface="Amazon Ember"/>
              </a:rPr>
              <a:t>RUNNING (Em execução)</a:t>
            </a:r>
            <a:r>
              <a:rPr lang="pt-BR" b="0" i="0" dirty="0">
                <a:solidFill>
                  <a:srgbClr val="16191F"/>
                </a:solidFill>
                <a:effectLst/>
                <a:highlight>
                  <a:srgbClr val="FFFFFF"/>
                </a:highlight>
                <a:latin typeface="Amazon Ember"/>
              </a:rPr>
              <a:t>. Após a conclusão, seu estado muda para </a:t>
            </a:r>
            <a:r>
              <a:rPr lang="pt-BR" b="1" i="0" dirty="0">
                <a:solidFill>
                  <a:srgbClr val="16191F"/>
                </a:solidFill>
                <a:effectLst/>
                <a:highlight>
                  <a:srgbClr val="FFFFFF"/>
                </a:highlight>
                <a:latin typeface="Amazon Ember"/>
              </a:rPr>
              <a:t>COMPLETED (Concluído)</a:t>
            </a:r>
            <a:r>
              <a:rPr lang="pt-BR" b="0" i="0" dirty="0">
                <a:solidFill>
                  <a:srgbClr val="16191F"/>
                </a:solidFill>
                <a:effectLst/>
                <a:highlight>
                  <a:srgbClr val="FFFFFF"/>
                </a:highlight>
                <a:latin typeface="Amazon Ember"/>
              </a:rPr>
              <a:t>.</a:t>
            </a:r>
          </a:p>
          <a:p>
            <a:pPr algn="l">
              <a:buFont typeface="+mj-lt"/>
              <a:buAutoNum type="arabicPeriod"/>
            </a:pPr>
            <a:r>
              <a:rPr lang="pt-BR" b="0" i="0" dirty="0">
                <a:solidFill>
                  <a:srgbClr val="16191F"/>
                </a:solidFill>
                <a:effectLst/>
                <a:highlight>
                  <a:srgbClr val="FFFFFF"/>
                </a:highlight>
                <a:latin typeface="Amazon Ember"/>
              </a:rPr>
              <a:t>Esse padrão repete-se para cada etapa, até todas elas estejam concluídas e o processamento seja encerrado.</a:t>
            </a:r>
          </a:p>
          <a:p>
            <a:r>
              <a:rPr lang="pt-BR" b="0" i="0" dirty="0">
                <a:solidFill>
                  <a:srgbClr val="16191F"/>
                </a:solidFill>
                <a:effectLst/>
                <a:highlight>
                  <a:srgbClr val="FFFFFF"/>
                </a:highlight>
                <a:latin typeface="Amazon Ember"/>
              </a:rPr>
              <a:t>Se uma etapa falhar durante o processamento, seu estado será alterado para </a:t>
            </a:r>
            <a:r>
              <a:rPr lang="pt-BR" b="1" i="0" dirty="0">
                <a:solidFill>
                  <a:srgbClr val="16191F"/>
                </a:solidFill>
                <a:effectLst/>
                <a:highlight>
                  <a:srgbClr val="FFFFFF"/>
                </a:highlight>
                <a:latin typeface="Amazon Ember"/>
              </a:rPr>
              <a:t>FAILED</a:t>
            </a:r>
            <a:r>
              <a:rPr lang="pt-BR" b="0" i="0" dirty="0">
                <a:solidFill>
                  <a:srgbClr val="16191F"/>
                </a:solidFill>
                <a:effectLst/>
                <a:highlight>
                  <a:srgbClr val="FFFFFF"/>
                </a:highlight>
                <a:latin typeface="Amazon Ember"/>
              </a:rPr>
              <a:t>. Você pode determinar o que acontece a seguir em cada etapa. Por padrão, todas as etapas restantes na sequência são definidas como </a:t>
            </a:r>
            <a:r>
              <a:rPr lang="pt-BR" b="1" i="0" dirty="0">
                <a:solidFill>
                  <a:srgbClr val="16191F"/>
                </a:solidFill>
                <a:effectLst/>
                <a:highlight>
                  <a:srgbClr val="FFFFFF"/>
                </a:highlight>
                <a:latin typeface="Amazon Ember"/>
              </a:rPr>
              <a:t>CANCELLED</a:t>
            </a:r>
            <a:r>
              <a:rPr lang="pt-BR" b="0" i="0" dirty="0">
                <a:solidFill>
                  <a:srgbClr val="16191F"/>
                </a:solidFill>
                <a:effectLst/>
                <a:highlight>
                  <a:srgbClr val="FFFFFF"/>
                </a:highlight>
                <a:latin typeface="Amazon Ember"/>
              </a:rPr>
              <a:t> e não são executadas se uma etapa anterior falhar. Você também pode optar por ignorar a falha e permitir que as etapas restantes continuem ou encerrem o cluster imediatamente.</a:t>
            </a:r>
          </a:p>
          <a:p>
            <a:endParaRPr lang="pt-BR" b="0" i="0" dirty="0">
              <a:solidFill>
                <a:srgbClr val="16191F"/>
              </a:solidFill>
              <a:effectLst/>
              <a:highlight>
                <a:srgbClr val="FFFFFF"/>
              </a:highlight>
              <a:latin typeface="Amazon Ember"/>
            </a:endParaRPr>
          </a:p>
          <a:p>
            <a:r>
              <a:rPr lang="pt-BR" b="0" i="0" dirty="0">
                <a:solidFill>
                  <a:srgbClr val="16191F"/>
                </a:solidFill>
                <a:effectLst/>
                <a:highlight>
                  <a:srgbClr val="FFFFFF"/>
                </a:highlight>
                <a:latin typeface="Amazon Ember"/>
              </a:rPr>
              <a:t>Referências:</a:t>
            </a:r>
          </a:p>
          <a:p>
            <a:r>
              <a:rPr lang="en-US" dirty="0"/>
              <a:t>https://docs.aws.amazon.com/pt_br/emr/latest/ManagementGuide/emr-overview.html</a:t>
            </a:r>
          </a:p>
        </p:txBody>
      </p:sp>
      <p:sp>
        <p:nvSpPr>
          <p:cNvPr id="4" name="Slide Number Placeholder 3"/>
          <p:cNvSpPr>
            <a:spLocks noGrp="1"/>
          </p:cNvSpPr>
          <p:nvPr>
            <p:ph type="sldNum" sz="quarter" idx="5"/>
          </p:nvPr>
        </p:nvSpPr>
        <p:spPr/>
        <p:txBody>
          <a:bodyPr/>
          <a:lstStyle/>
          <a:p>
            <a:fld id="{ABC4C4E8-F58D-49AF-8068-2E2A1C358607}" type="slidenum">
              <a:rPr lang="en-US" smtClean="0"/>
              <a:t>21</a:t>
            </a:fld>
            <a:endParaRPr lang="en-US"/>
          </a:p>
        </p:txBody>
      </p:sp>
    </p:spTree>
    <p:extLst>
      <p:ext uri="{BB962C8B-B14F-4D97-AF65-F5344CB8AC3E}">
        <p14:creationId xmlns:p14="http://schemas.microsoft.com/office/powerpoint/2010/main" val="3740368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https://docs.aws.amazon.com/pt_br/emr/latest/ManagementGuide/emr-security.html</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26</a:t>
            </a:fld>
            <a:endParaRPr lang="en-US"/>
          </a:p>
        </p:txBody>
      </p:sp>
    </p:spTree>
    <p:extLst>
      <p:ext uri="{BB962C8B-B14F-4D97-AF65-F5344CB8AC3E}">
        <p14:creationId xmlns:p14="http://schemas.microsoft.com/office/powerpoint/2010/main" val="1253580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dirty="0"/>
              <a:t>:</a:t>
            </a:r>
          </a:p>
          <a:p>
            <a:r>
              <a:rPr lang="en-US" dirty="0"/>
              <a:t>https://aws.amazon.com/pt/glue/</a:t>
            </a:r>
          </a:p>
        </p:txBody>
      </p:sp>
      <p:sp>
        <p:nvSpPr>
          <p:cNvPr id="4" name="Slide Number Placeholder 3"/>
          <p:cNvSpPr>
            <a:spLocks noGrp="1"/>
          </p:cNvSpPr>
          <p:nvPr>
            <p:ph type="sldNum" sz="quarter" idx="5"/>
          </p:nvPr>
        </p:nvSpPr>
        <p:spPr/>
        <p:txBody>
          <a:bodyPr/>
          <a:lstStyle/>
          <a:p>
            <a:fld id="{ABC4C4E8-F58D-49AF-8068-2E2A1C358607}" type="slidenum">
              <a:rPr lang="en-US" smtClean="0"/>
              <a:t>27</a:t>
            </a:fld>
            <a:endParaRPr lang="en-US"/>
          </a:p>
        </p:txBody>
      </p:sp>
    </p:spTree>
    <p:extLst>
      <p:ext uri="{BB962C8B-B14F-4D97-AF65-F5344CB8AC3E}">
        <p14:creationId xmlns:p14="http://schemas.microsoft.com/office/powerpoint/2010/main" val="3219588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https://docs.aws.amazon.com/pt_br/glue/latest/dg/components-key-concepts.html</a:t>
            </a:r>
          </a:p>
        </p:txBody>
      </p:sp>
      <p:sp>
        <p:nvSpPr>
          <p:cNvPr id="4" name="Slide Number Placeholder 3"/>
          <p:cNvSpPr>
            <a:spLocks noGrp="1"/>
          </p:cNvSpPr>
          <p:nvPr>
            <p:ph type="sldNum" sz="quarter" idx="5"/>
          </p:nvPr>
        </p:nvSpPr>
        <p:spPr/>
        <p:txBody>
          <a:bodyPr/>
          <a:lstStyle/>
          <a:p>
            <a:fld id="{ABC4C4E8-F58D-49AF-8068-2E2A1C358607}" type="slidenum">
              <a:rPr lang="en-US" smtClean="0"/>
              <a:t>28</a:t>
            </a:fld>
            <a:endParaRPr lang="en-US"/>
          </a:p>
        </p:txBody>
      </p:sp>
    </p:spTree>
    <p:extLst>
      <p:ext uri="{BB962C8B-B14F-4D97-AF65-F5344CB8AC3E}">
        <p14:creationId xmlns:p14="http://schemas.microsoft.com/office/powerpoint/2010/main" val="2996937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333333"/>
                </a:solidFill>
                <a:effectLst/>
                <a:highlight>
                  <a:srgbClr val="FFFFFF"/>
                </a:highlight>
                <a:latin typeface="AmazonEmber"/>
              </a:rPr>
              <a:t>O diagrama mostra como os usuários do AWS </a:t>
            </a:r>
            <a:r>
              <a:rPr lang="pt-BR" b="0" i="0" dirty="0" err="1">
                <a:solidFill>
                  <a:srgbClr val="333333"/>
                </a:solidFill>
                <a:effectLst/>
                <a:highlight>
                  <a:srgbClr val="FFFFFF"/>
                </a:highlight>
                <a:latin typeface="AmazonEmber"/>
              </a:rPr>
              <a:t>Glue</a:t>
            </a:r>
            <a:r>
              <a:rPr lang="pt-BR" b="0" i="0" dirty="0">
                <a:solidFill>
                  <a:srgbClr val="333333"/>
                </a:solidFill>
                <a:effectLst/>
                <a:highlight>
                  <a:srgbClr val="FFFFFF"/>
                </a:highlight>
                <a:latin typeface="AmazonEmber"/>
              </a:rPr>
              <a:t> podem escolher as opções na interface para criar </a:t>
            </a:r>
            <a:r>
              <a:rPr lang="pt-BR" b="0" i="0" dirty="0" err="1">
                <a:solidFill>
                  <a:srgbClr val="333333"/>
                </a:solidFill>
                <a:effectLst/>
                <a:highlight>
                  <a:srgbClr val="FFFFFF"/>
                </a:highlight>
                <a:latin typeface="AmazonEmber"/>
              </a:rPr>
              <a:t>workloads</a:t>
            </a:r>
            <a:r>
              <a:rPr lang="pt-BR" b="0" i="0" dirty="0">
                <a:solidFill>
                  <a:srgbClr val="333333"/>
                </a:solidFill>
                <a:effectLst/>
                <a:highlight>
                  <a:srgbClr val="FFFFFF"/>
                </a:highlight>
                <a:latin typeface="AmazonEmber"/>
              </a:rPr>
              <a:t> de trabalhos usando vários mecanismos de integração de dados. Tela com quatro seções: uma à esquerda, duas no meio e uma à direita.</a:t>
            </a:r>
          </a:p>
          <a:p>
            <a:endParaRPr lang="en-US" dirty="0"/>
          </a:p>
          <a:p>
            <a:r>
              <a:rPr lang="en-US" dirty="0" err="1"/>
              <a:t>Referências</a:t>
            </a:r>
            <a:r>
              <a:rPr lang="en-US" dirty="0"/>
              <a:t>:</a:t>
            </a:r>
          </a:p>
          <a:p>
            <a:r>
              <a:rPr lang="en-US" dirty="0"/>
              <a:t>https://aws.amazon.com/pt/glue/engines/</a:t>
            </a:r>
          </a:p>
        </p:txBody>
      </p:sp>
      <p:sp>
        <p:nvSpPr>
          <p:cNvPr id="4" name="Slide Number Placeholder 3"/>
          <p:cNvSpPr>
            <a:spLocks noGrp="1"/>
          </p:cNvSpPr>
          <p:nvPr>
            <p:ph type="sldNum" sz="quarter" idx="5"/>
          </p:nvPr>
        </p:nvSpPr>
        <p:spPr/>
        <p:txBody>
          <a:bodyPr/>
          <a:lstStyle/>
          <a:p>
            <a:fld id="{ABC4C4E8-F58D-49AF-8068-2E2A1C358607}" type="slidenum">
              <a:rPr lang="en-US" smtClean="0"/>
              <a:t>29</a:t>
            </a:fld>
            <a:endParaRPr lang="en-US"/>
          </a:p>
        </p:txBody>
      </p:sp>
    </p:spTree>
    <p:extLst>
      <p:ext uri="{BB962C8B-B14F-4D97-AF65-F5344CB8AC3E}">
        <p14:creationId xmlns:p14="http://schemas.microsoft.com/office/powerpoint/2010/main" val="339473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3</a:t>
            </a:fld>
            <a:endParaRPr lang="en-US"/>
          </a:p>
        </p:txBody>
      </p:sp>
    </p:spTree>
    <p:extLst>
      <p:ext uri="{BB962C8B-B14F-4D97-AF65-F5344CB8AC3E}">
        <p14:creationId xmlns:p14="http://schemas.microsoft.com/office/powerpoint/2010/main" val="1574472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31</a:t>
            </a:fld>
            <a:endParaRPr lang="en-US"/>
          </a:p>
        </p:txBody>
      </p:sp>
    </p:spTree>
    <p:extLst>
      <p:ext uri="{BB962C8B-B14F-4D97-AF65-F5344CB8AC3E}">
        <p14:creationId xmlns:p14="http://schemas.microsoft.com/office/powerpoint/2010/main" val="2254614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6191F"/>
                </a:solidFill>
                <a:effectLst/>
                <a:highlight>
                  <a:srgbClr val="FFFFFF"/>
                </a:highlight>
                <a:latin typeface="Amazon Ember"/>
              </a:rPr>
              <a:t>Veja a seguir o fluxo de trabalho geral sobre como um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preenche 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Data </a:t>
            </a:r>
            <a:r>
              <a:rPr lang="pt-BR" b="0" i="0" dirty="0" err="1">
                <a:solidFill>
                  <a:srgbClr val="16191F"/>
                </a:solidFill>
                <a:effectLst/>
                <a:highlight>
                  <a:srgbClr val="FFFFFF"/>
                </a:highlight>
                <a:latin typeface="Amazon Ember"/>
              </a:rPr>
              <a:t>Catalog</a:t>
            </a:r>
            <a:r>
              <a:rPr lang="pt-BR" b="0" i="0" dirty="0">
                <a:solidFill>
                  <a:srgbClr val="16191F"/>
                </a:solidFill>
                <a:effectLst/>
                <a:highlight>
                  <a:srgbClr val="FFFFFF"/>
                </a:highlight>
                <a:latin typeface="Amazon Ember"/>
              </a:rPr>
              <a:t>:</a:t>
            </a:r>
          </a:p>
          <a:p>
            <a:pPr marL="228600" indent="-228600" algn="l">
              <a:buFont typeface="+mj-lt"/>
              <a:buAutoNum type="arabicPeriod"/>
            </a:pPr>
            <a:r>
              <a:rPr lang="pt-BR" b="0" i="0" dirty="0">
                <a:solidFill>
                  <a:srgbClr val="16191F"/>
                </a:solidFill>
                <a:effectLst/>
                <a:highlight>
                  <a:srgbClr val="FFFFFF"/>
                </a:highlight>
                <a:latin typeface="Amazon Ember"/>
              </a:rPr>
              <a:t>Um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executa todos os </a:t>
            </a:r>
            <a:r>
              <a:rPr lang="pt-BR" b="0" i="1" dirty="0">
                <a:solidFill>
                  <a:srgbClr val="16191F"/>
                </a:solidFill>
                <a:effectLst/>
                <a:highlight>
                  <a:srgbClr val="FFFFFF"/>
                </a:highlight>
                <a:latin typeface="Amazon Ember"/>
              </a:rPr>
              <a:t>classificadores</a:t>
            </a:r>
            <a:r>
              <a:rPr lang="pt-BR" b="0" i="0" dirty="0">
                <a:solidFill>
                  <a:srgbClr val="16191F"/>
                </a:solidFill>
                <a:effectLst/>
                <a:highlight>
                  <a:srgbClr val="FFFFFF"/>
                </a:highlight>
                <a:latin typeface="Amazon Ember"/>
              </a:rPr>
              <a:t> personalizados que você escolhe para inferir o formato e o esquema dos seus dados. Você fornece o código para classificadores personalizados, e eles são executados na ordem especificada.</a:t>
            </a:r>
          </a:p>
          <a:p>
            <a:pPr marL="228600" indent="-228600" algn="l">
              <a:buFont typeface="+mj-lt"/>
              <a:buAutoNum type="arabicPeriod"/>
            </a:pPr>
            <a:r>
              <a:rPr lang="pt-BR" b="0" i="0" dirty="0">
                <a:solidFill>
                  <a:srgbClr val="16191F"/>
                </a:solidFill>
                <a:effectLst/>
                <a:highlight>
                  <a:srgbClr val="FFFFFF"/>
                </a:highlight>
                <a:latin typeface="Amazon Ember"/>
              </a:rPr>
              <a:t>O primeiro classificador personalizado a reconhecer com sucesso a estrutura de dados é usado para criar um esquema. Os classificadores personalizados em posições inferiores na lista são ignorados. Se nenhum classificador personalizado corresponder ao esquema dos seus dados, os classificadores integrados tentarão reconhecê-lo. Um exemplo de um classificador integrado é um que reconhece JSON.</a:t>
            </a:r>
          </a:p>
          <a:p>
            <a:pPr marL="228600" indent="-228600" algn="l">
              <a:buFont typeface="+mj-lt"/>
              <a:buAutoNum type="arabicPeriod"/>
            </a:pPr>
            <a:r>
              <a:rPr lang="pt-BR" b="0" i="0" dirty="0">
                <a:solidFill>
                  <a:srgbClr val="16191F"/>
                </a:solidFill>
                <a:effectLst/>
                <a:highlight>
                  <a:srgbClr val="FFFFFF"/>
                </a:highlight>
                <a:latin typeface="Amazon Ember"/>
              </a:rPr>
              <a:t>O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se conecta ao armazenamento de dados. Alguns armazenamentos de dados requerem propriedades de conexão para o acesso ao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a:t>
            </a:r>
          </a:p>
          <a:p>
            <a:pPr marL="228600" indent="-228600" algn="l">
              <a:buFont typeface="+mj-lt"/>
              <a:buAutoNum type="arabicPeriod"/>
            </a:pPr>
            <a:r>
              <a:rPr lang="pt-BR" b="0" i="0" dirty="0">
                <a:solidFill>
                  <a:srgbClr val="16191F"/>
                </a:solidFill>
                <a:effectLst/>
                <a:highlight>
                  <a:srgbClr val="FFFFFF"/>
                </a:highlight>
                <a:latin typeface="Amazon Ember"/>
              </a:rPr>
              <a:t>O esquema inferido é criado para os seus dados.</a:t>
            </a:r>
          </a:p>
          <a:p>
            <a:pPr marL="228600" indent="-228600" algn="l">
              <a:buFont typeface="+mj-lt"/>
              <a:buAutoNum type="arabicPeriod"/>
            </a:pPr>
            <a:r>
              <a:rPr lang="pt-BR" b="0" i="0" dirty="0">
                <a:solidFill>
                  <a:srgbClr val="16191F"/>
                </a:solidFill>
                <a:effectLst/>
                <a:highlight>
                  <a:srgbClr val="FFFFFF"/>
                </a:highlight>
                <a:latin typeface="Amazon Ember"/>
              </a:rPr>
              <a:t>O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grava os metadados no Data </a:t>
            </a:r>
            <a:r>
              <a:rPr lang="pt-BR" b="0" i="0" dirty="0" err="1">
                <a:solidFill>
                  <a:srgbClr val="16191F"/>
                </a:solidFill>
                <a:effectLst/>
                <a:highlight>
                  <a:srgbClr val="FFFFFF"/>
                </a:highlight>
                <a:latin typeface="Amazon Ember"/>
              </a:rPr>
              <a:t>Catalog</a:t>
            </a:r>
            <a:r>
              <a:rPr lang="pt-BR" b="0" i="0" dirty="0">
                <a:solidFill>
                  <a:srgbClr val="16191F"/>
                </a:solidFill>
                <a:effectLst/>
                <a:highlight>
                  <a:srgbClr val="FFFFFF"/>
                </a:highlight>
                <a:latin typeface="Amazon Ember"/>
              </a:rPr>
              <a:t>. Uma definição de tabela contém metadados sobre os dados no seu armazenamento de dados. A tabela é gravada em um banco de dados, que é um contêiner de tabelas no Data </a:t>
            </a:r>
            <a:r>
              <a:rPr lang="pt-BR" b="0" i="0" dirty="0" err="1">
                <a:solidFill>
                  <a:srgbClr val="16191F"/>
                </a:solidFill>
                <a:effectLst/>
                <a:highlight>
                  <a:srgbClr val="FFFFFF"/>
                </a:highlight>
                <a:latin typeface="Amazon Ember"/>
              </a:rPr>
              <a:t>Catalog</a:t>
            </a:r>
            <a:r>
              <a:rPr lang="pt-BR" b="0" i="0" dirty="0">
                <a:solidFill>
                  <a:srgbClr val="16191F"/>
                </a:solidFill>
                <a:effectLst/>
                <a:highlight>
                  <a:srgbClr val="FFFFFF"/>
                </a:highlight>
                <a:latin typeface="Amazon Ember"/>
              </a:rPr>
              <a:t>. Os atributos de uma tabela incluem a classificação, que é um rótulo criado pelo classificador que inferiu o esquema da tabela.</a:t>
            </a:r>
          </a:p>
          <a:p>
            <a:endParaRPr lang="pt-BR" dirty="0"/>
          </a:p>
          <a:p>
            <a:pPr algn="l"/>
            <a:r>
              <a:rPr lang="pt-BR" b="0" i="0" dirty="0">
                <a:solidFill>
                  <a:srgbClr val="16191F"/>
                </a:solidFill>
                <a:effectLst/>
                <a:highlight>
                  <a:srgbClr val="FFFFFF"/>
                </a:highlight>
                <a:latin typeface="Amazon Ember"/>
              </a:rPr>
              <a:t>Quando um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é executado, ele obtém as ações a seguir para interrogar um armazenamento de dados:</a:t>
            </a:r>
          </a:p>
          <a:p>
            <a:pPr algn="l">
              <a:buFont typeface="Arial" panose="020B0604020202020204" pitchFamily="34" charset="0"/>
              <a:buChar char="•"/>
            </a:pPr>
            <a:r>
              <a:rPr lang="pt-BR" b="1" i="0" dirty="0">
                <a:solidFill>
                  <a:srgbClr val="16191F"/>
                </a:solidFill>
                <a:effectLst/>
                <a:highlight>
                  <a:srgbClr val="FFFFFF"/>
                </a:highlight>
                <a:latin typeface="Amazon Ember"/>
              </a:rPr>
              <a:t>Classifica dados para determinar o formato, o esquema e as propriedades associadas de dados brutos</a:t>
            </a:r>
            <a:r>
              <a:rPr lang="pt-BR" b="0" i="0" dirty="0">
                <a:solidFill>
                  <a:srgbClr val="16191F"/>
                </a:solidFill>
                <a:effectLst/>
                <a:highlight>
                  <a:srgbClr val="FFFFFF"/>
                </a:highlight>
                <a:latin typeface="Amazon Ember"/>
              </a:rPr>
              <a:t> – Você pode configurar os resultados de classificação criando um classificador personalizado.</a:t>
            </a:r>
          </a:p>
          <a:p>
            <a:pPr algn="l">
              <a:buFont typeface="Arial" panose="020B0604020202020204" pitchFamily="34" charset="0"/>
              <a:buChar char="•"/>
            </a:pPr>
            <a:r>
              <a:rPr lang="pt-BR" b="1" i="0" dirty="0">
                <a:solidFill>
                  <a:srgbClr val="16191F"/>
                </a:solidFill>
                <a:effectLst/>
                <a:highlight>
                  <a:srgbClr val="FFFFFF"/>
                </a:highlight>
                <a:latin typeface="Amazon Ember"/>
              </a:rPr>
              <a:t>Agrupa dados em tabelas ou partições </a:t>
            </a:r>
            <a:r>
              <a:rPr lang="pt-BR" b="0" i="0" dirty="0">
                <a:solidFill>
                  <a:srgbClr val="16191F"/>
                </a:solidFill>
                <a:effectLst/>
                <a:highlight>
                  <a:srgbClr val="FFFFFF"/>
                </a:highlight>
                <a:latin typeface="Amazon Ember"/>
              </a:rPr>
              <a:t>– Os dados são agrupados com base na heurística do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a:t>
            </a:r>
          </a:p>
          <a:p>
            <a:pPr algn="l">
              <a:buFont typeface="Arial" panose="020B0604020202020204" pitchFamily="34" charset="0"/>
              <a:buChar char="•"/>
            </a:pPr>
            <a:r>
              <a:rPr lang="pt-BR" b="1" i="0" dirty="0">
                <a:solidFill>
                  <a:srgbClr val="16191F"/>
                </a:solidFill>
                <a:effectLst/>
                <a:highlight>
                  <a:srgbClr val="FFFFFF"/>
                </a:highlight>
                <a:latin typeface="Amazon Ember"/>
              </a:rPr>
              <a:t>Grava metadados no Data </a:t>
            </a:r>
            <a:r>
              <a:rPr lang="pt-BR" b="1" i="0" dirty="0" err="1">
                <a:solidFill>
                  <a:srgbClr val="16191F"/>
                </a:solidFill>
                <a:effectLst/>
                <a:highlight>
                  <a:srgbClr val="FFFFFF"/>
                </a:highlight>
                <a:latin typeface="Amazon Ember"/>
              </a:rPr>
              <a:t>Catalog</a:t>
            </a:r>
            <a:r>
              <a:rPr lang="pt-BR" b="0" i="0" dirty="0">
                <a:solidFill>
                  <a:srgbClr val="16191F"/>
                </a:solidFill>
                <a:effectLst/>
                <a:highlight>
                  <a:srgbClr val="FFFFFF"/>
                </a:highlight>
                <a:latin typeface="Amazon Ember"/>
              </a:rPr>
              <a:t>: você pode configurar como o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adiciona, atualiza e exclui tabelas e partições.</a:t>
            </a:r>
          </a:p>
          <a:p>
            <a:endParaRPr lang="pt-BR" dirty="0"/>
          </a:p>
          <a:p>
            <a:r>
              <a:rPr lang="pt-BR" dirty="0"/>
              <a:t>Referências:</a:t>
            </a:r>
          </a:p>
          <a:p>
            <a:r>
              <a:rPr lang="pt-BR" dirty="0"/>
              <a:t>https://docs.aws.amazon.com/pt_br/glue/latest/dg/add-crawler.html</a:t>
            </a:r>
          </a:p>
          <a:p>
            <a:r>
              <a:rPr lang="pt-BR" dirty="0"/>
              <a:t>https://docs.aws.amazon.com/pt_br/glue/latest/dg/crawler-running.html</a:t>
            </a:r>
          </a:p>
        </p:txBody>
      </p:sp>
      <p:sp>
        <p:nvSpPr>
          <p:cNvPr id="4" name="Espaço Reservado para Número de Slide 3"/>
          <p:cNvSpPr>
            <a:spLocks noGrp="1"/>
          </p:cNvSpPr>
          <p:nvPr>
            <p:ph type="sldNum" sz="quarter" idx="5"/>
          </p:nvPr>
        </p:nvSpPr>
        <p:spPr/>
        <p:txBody>
          <a:bodyPr/>
          <a:lstStyle/>
          <a:p>
            <a:fld id="{ABC4C4E8-F58D-49AF-8068-2E2A1C358607}" type="slidenum">
              <a:rPr lang="en-US" smtClean="0"/>
              <a:t>32</a:t>
            </a:fld>
            <a:endParaRPr lang="en-US"/>
          </a:p>
        </p:txBody>
      </p:sp>
    </p:spTree>
    <p:extLst>
      <p:ext uri="{BB962C8B-B14F-4D97-AF65-F5344CB8AC3E}">
        <p14:creationId xmlns:p14="http://schemas.microsoft.com/office/powerpoint/2010/main" val="3459732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https://docs.aws.amazon.com/pt_br/glue/latest/dg/populate-catalog-methods.html</a:t>
            </a:r>
          </a:p>
          <a:p>
            <a:r>
              <a:rPr lang="en-US" dirty="0"/>
              <a:t>https://docs.aws.amazon.com/pt_br/lake-formation/latest/dg/data-sharing-hms.html</a:t>
            </a:r>
          </a:p>
        </p:txBody>
      </p:sp>
      <p:sp>
        <p:nvSpPr>
          <p:cNvPr id="4" name="Slide Number Placeholder 3"/>
          <p:cNvSpPr>
            <a:spLocks noGrp="1"/>
          </p:cNvSpPr>
          <p:nvPr>
            <p:ph type="sldNum" sz="quarter" idx="5"/>
          </p:nvPr>
        </p:nvSpPr>
        <p:spPr/>
        <p:txBody>
          <a:bodyPr/>
          <a:lstStyle/>
          <a:p>
            <a:fld id="{ABC4C4E8-F58D-49AF-8068-2E2A1C358607}" type="slidenum">
              <a:rPr lang="en-US" smtClean="0"/>
              <a:t>33</a:t>
            </a:fld>
            <a:endParaRPr lang="en-US"/>
          </a:p>
        </p:txBody>
      </p:sp>
    </p:spTree>
    <p:extLst>
      <p:ext uri="{BB962C8B-B14F-4D97-AF65-F5344CB8AC3E}">
        <p14:creationId xmlns:p14="http://schemas.microsoft.com/office/powerpoint/2010/main" val="2256703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https://docs.aws.amazon.com/pt_br/glue/latest/dg/update-from-job.html</a:t>
            </a:r>
          </a:p>
        </p:txBody>
      </p:sp>
      <p:sp>
        <p:nvSpPr>
          <p:cNvPr id="4" name="Slide Number Placeholder 3"/>
          <p:cNvSpPr>
            <a:spLocks noGrp="1"/>
          </p:cNvSpPr>
          <p:nvPr>
            <p:ph type="sldNum" sz="quarter" idx="5"/>
          </p:nvPr>
        </p:nvSpPr>
        <p:spPr/>
        <p:txBody>
          <a:bodyPr/>
          <a:lstStyle/>
          <a:p>
            <a:fld id="{ABC4C4E8-F58D-49AF-8068-2E2A1C358607}" type="slidenum">
              <a:rPr lang="en-US" smtClean="0"/>
              <a:t>34</a:t>
            </a:fld>
            <a:endParaRPr lang="en-US"/>
          </a:p>
        </p:txBody>
      </p:sp>
    </p:spTree>
    <p:extLst>
      <p:ext uri="{BB962C8B-B14F-4D97-AF65-F5344CB8AC3E}">
        <p14:creationId xmlns:p14="http://schemas.microsoft.com/office/powerpoint/2010/main" val="446173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https://docs.aws.amazon.com/pt_br/glue/latest/dg/crawler-s3-folder-table-partition.html</a:t>
            </a:r>
          </a:p>
        </p:txBody>
      </p:sp>
      <p:sp>
        <p:nvSpPr>
          <p:cNvPr id="4" name="Slide Number Placeholder 3"/>
          <p:cNvSpPr>
            <a:spLocks noGrp="1"/>
          </p:cNvSpPr>
          <p:nvPr>
            <p:ph type="sldNum" sz="quarter" idx="5"/>
          </p:nvPr>
        </p:nvSpPr>
        <p:spPr/>
        <p:txBody>
          <a:bodyPr/>
          <a:lstStyle/>
          <a:p>
            <a:fld id="{ABC4C4E8-F58D-49AF-8068-2E2A1C358607}" type="slidenum">
              <a:rPr lang="en-US" smtClean="0"/>
              <a:t>35</a:t>
            </a:fld>
            <a:endParaRPr lang="en-US"/>
          </a:p>
        </p:txBody>
      </p:sp>
    </p:spTree>
    <p:extLst>
      <p:ext uri="{BB962C8B-B14F-4D97-AF65-F5344CB8AC3E}">
        <p14:creationId xmlns:p14="http://schemas.microsoft.com/office/powerpoint/2010/main" val="210604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37</a:t>
            </a:fld>
            <a:endParaRPr lang="en-US"/>
          </a:p>
        </p:txBody>
      </p:sp>
    </p:spTree>
    <p:extLst>
      <p:ext uri="{BB962C8B-B14F-4D97-AF65-F5344CB8AC3E}">
        <p14:creationId xmlns:p14="http://schemas.microsoft.com/office/powerpoint/2010/main" val="4262365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16191F"/>
                </a:solidFill>
                <a:effectLst/>
                <a:highlight>
                  <a:srgbClr val="FFFFFF"/>
                </a:highlight>
                <a:latin typeface="Amazon Ember" panose="020B0603020204020204"/>
              </a:rPr>
              <a:t>Você pode usar a interface visual simples no AWS </a:t>
            </a:r>
            <a:r>
              <a:rPr lang="pt-BR" b="0" i="0" dirty="0" err="1">
                <a:solidFill>
                  <a:srgbClr val="16191F"/>
                </a:solidFill>
                <a:effectLst/>
                <a:highlight>
                  <a:srgbClr val="FFFFFF"/>
                </a:highlight>
                <a:latin typeface="Amazon Ember" panose="020B0603020204020204"/>
              </a:rPr>
              <a:t>Glue</a:t>
            </a:r>
            <a:r>
              <a:rPr lang="pt-BR" b="0" i="0" dirty="0">
                <a:solidFill>
                  <a:srgbClr val="16191F"/>
                </a:solidFill>
                <a:effectLst/>
                <a:highlight>
                  <a:srgbClr val="FFFFFF"/>
                </a:highlight>
                <a:latin typeface="Amazon Ember" panose="020B0603020204020204"/>
              </a:rPr>
              <a:t> Studio para criar seus trabalhos de ETL.</a:t>
            </a:r>
          </a:p>
          <a:p>
            <a:r>
              <a:rPr lang="pt-BR" b="0" i="0" dirty="0">
                <a:solidFill>
                  <a:srgbClr val="16191F"/>
                </a:solidFill>
                <a:effectLst/>
                <a:highlight>
                  <a:srgbClr val="FFFFFF"/>
                </a:highlight>
                <a:latin typeface="Amazon Ember" panose="020B0603020204020204"/>
              </a:rPr>
              <a:t>Você pode usar a página </a:t>
            </a:r>
            <a:r>
              <a:rPr lang="pt-BR" b="1" i="0" dirty="0">
                <a:solidFill>
                  <a:srgbClr val="16191F"/>
                </a:solidFill>
                <a:effectLst/>
                <a:highlight>
                  <a:srgbClr val="FFFFFF"/>
                </a:highlight>
                <a:latin typeface="Amazon Ember" panose="020B0603020204020204"/>
              </a:rPr>
              <a:t>Jobs</a:t>
            </a:r>
            <a:r>
              <a:rPr lang="pt-BR" b="0" i="0" dirty="0">
                <a:solidFill>
                  <a:srgbClr val="16191F"/>
                </a:solidFill>
                <a:effectLst/>
                <a:highlight>
                  <a:srgbClr val="FFFFFF"/>
                </a:highlight>
                <a:latin typeface="Amazon Ember" panose="020B0603020204020204"/>
              </a:rPr>
              <a:t> (Trabalhos) para criar novos trabalhos.</a:t>
            </a:r>
          </a:p>
          <a:p>
            <a:endParaRPr lang="en-US" sz="1200" dirty="0"/>
          </a:p>
          <a:p>
            <a:r>
              <a:rPr lang="en-US" sz="1200" dirty="0"/>
              <a:t>Interface visual para </a:t>
            </a:r>
            <a:r>
              <a:rPr lang="en-US" sz="1200" dirty="0" err="1"/>
              <a:t>fluxos</a:t>
            </a:r>
            <a:r>
              <a:rPr lang="en-US" sz="1200" dirty="0"/>
              <a:t> de </a:t>
            </a:r>
            <a:r>
              <a:rPr lang="en-US" sz="1200" dirty="0" err="1"/>
              <a:t>trabalho</a:t>
            </a:r>
            <a:r>
              <a:rPr lang="en-US" sz="1200" dirty="0"/>
              <a:t> ETL</a:t>
            </a:r>
          </a:p>
          <a:p>
            <a:r>
              <a:rPr lang="en-US" sz="1200" dirty="0"/>
              <a:t>Editor visual de </a:t>
            </a:r>
            <a:r>
              <a:rPr lang="en-US" sz="1200" dirty="0" err="1"/>
              <a:t>tarefas</a:t>
            </a:r>
            <a:endParaRPr lang="en-US" sz="1200" dirty="0"/>
          </a:p>
          <a:p>
            <a:r>
              <a:rPr lang="en-US" sz="1200" dirty="0" err="1"/>
              <a:t>Crie</a:t>
            </a:r>
            <a:r>
              <a:rPr lang="en-US" sz="1200" dirty="0"/>
              <a:t> DAGs para </a:t>
            </a:r>
            <a:r>
              <a:rPr lang="en-US" sz="1200" dirty="0" err="1"/>
              <a:t>fluxos</a:t>
            </a:r>
            <a:r>
              <a:rPr lang="en-US" sz="1200" dirty="0"/>
              <a:t> de </a:t>
            </a:r>
            <a:r>
              <a:rPr lang="en-US" sz="1200" dirty="0" err="1"/>
              <a:t>trabalho</a:t>
            </a:r>
            <a:r>
              <a:rPr lang="en-US" sz="1200" dirty="0"/>
              <a:t> </a:t>
            </a:r>
            <a:r>
              <a:rPr lang="en-US" sz="1200" dirty="0" err="1"/>
              <a:t>complexos</a:t>
            </a:r>
            <a:endParaRPr lang="en-US" sz="1200" dirty="0"/>
          </a:p>
          <a:p>
            <a:r>
              <a:rPr lang="en-US" sz="1200" dirty="0"/>
              <a:t>As </a:t>
            </a:r>
            <a:r>
              <a:rPr lang="en-US" sz="1200" dirty="0" err="1"/>
              <a:t>fontes</a:t>
            </a:r>
            <a:r>
              <a:rPr lang="en-US" sz="1200" dirty="0"/>
              <a:t> </a:t>
            </a:r>
            <a:r>
              <a:rPr lang="en-US" sz="1200" dirty="0" err="1"/>
              <a:t>incluem</a:t>
            </a:r>
            <a:r>
              <a:rPr lang="en-US" sz="1200" dirty="0"/>
              <a:t> S3, Kinesis, Kafka, JDBC</a:t>
            </a:r>
          </a:p>
          <a:p>
            <a:r>
              <a:rPr lang="en-US" sz="1200" dirty="0" err="1"/>
              <a:t>Transformar</a:t>
            </a:r>
            <a:r>
              <a:rPr lang="en-US" sz="1200" dirty="0"/>
              <a:t>/</a:t>
            </a:r>
            <a:r>
              <a:rPr lang="en-US" sz="1200" dirty="0" err="1"/>
              <a:t>amostrar</a:t>
            </a:r>
            <a:r>
              <a:rPr lang="en-US" sz="1200" dirty="0"/>
              <a:t>/</a:t>
            </a:r>
            <a:r>
              <a:rPr lang="en-US" sz="1200" dirty="0" err="1"/>
              <a:t>juntar</a:t>
            </a:r>
            <a:r>
              <a:rPr lang="en-US" sz="1200" dirty="0"/>
              <a:t> dados</a:t>
            </a:r>
          </a:p>
          <a:p>
            <a:r>
              <a:rPr lang="en-US" sz="1200" dirty="0" err="1"/>
              <a:t>Direcionar</a:t>
            </a:r>
            <a:r>
              <a:rPr lang="en-US" sz="1200" dirty="0"/>
              <a:t> para S3 </a:t>
            </a:r>
            <a:r>
              <a:rPr lang="en-US" sz="1200" dirty="0" err="1"/>
              <a:t>ou</a:t>
            </a:r>
            <a:r>
              <a:rPr lang="en-US" sz="1200" dirty="0"/>
              <a:t> </a:t>
            </a:r>
            <a:r>
              <a:rPr lang="en-US" sz="1200" dirty="0" err="1"/>
              <a:t>Catálogo</a:t>
            </a:r>
            <a:r>
              <a:rPr lang="en-US" sz="1200" dirty="0"/>
              <a:t> de Dados Glue</a:t>
            </a:r>
          </a:p>
          <a:p>
            <a:r>
              <a:rPr lang="en-US" sz="1200" dirty="0" err="1"/>
              <a:t>Particionamento</a:t>
            </a:r>
            <a:r>
              <a:rPr lang="en-US" sz="1200" dirty="0"/>
              <a:t> de </a:t>
            </a:r>
            <a:r>
              <a:rPr lang="en-US" sz="1200" dirty="0" err="1"/>
              <a:t>suporte</a:t>
            </a:r>
            <a:endParaRPr lang="en-US" sz="1200" dirty="0"/>
          </a:p>
          <a:p>
            <a:r>
              <a:rPr lang="en-US" sz="1200" dirty="0" err="1"/>
              <a:t>Painel</a:t>
            </a:r>
            <a:r>
              <a:rPr lang="en-US" sz="1200" dirty="0"/>
              <a:t> visual de </a:t>
            </a:r>
            <a:r>
              <a:rPr lang="en-US" sz="1200" dirty="0" err="1"/>
              <a:t>tarefas</a:t>
            </a:r>
            <a:endParaRPr lang="en-US" sz="1200" dirty="0"/>
          </a:p>
          <a:p>
            <a:r>
              <a:rPr lang="en-US" sz="1200" dirty="0" err="1"/>
              <a:t>Visão</a:t>
            </a:r>
            <a:r>
              <a:rPr lang="en-US" sz="1200" dirty="0"/>
              <a:t> </a:t>
            </a:r>
            <a:r>
              <a:rPr lang="en-US" sz="1200" dirty="0" err="1"/>
              <a:t>geral</a:t>
            </a:r>
            <a:r>
              <a:rPr lang="en-US" sz="1200" dirty="0"/>
              <a:t>, status, tempos de </a:t>
            </a:r>
            <a:r>
              <a:rPr lang="en-US" sz="1200" dirty="0" err="1"/>
              <a:t>execução</a:t>
            </a:r>
            <a:endParaRPr lang="en-US" sz="1200" dirty="0"/>
          </a:p>
          <a:p>
            <a:endParaRPr lang="en-US" dirty="0"/>
          </a:p>
          <a:p>
            <a:r>
              <a:rPr lang="en-US" dirty="0" err="1"/>
              <a:t>Referências</a:t>
            </a:r>
            <a:r>
              <a:rPr lang="en-US" dirty="0"/>
              <a:t>:</a:t>
            </a:r>
          </a:p>
          <a:p>
            <a:r>
              <a:rPr lang="en-US" dirty="0"/>
              <a:t>https://docs.aws.amazon.com/pt_br/glue/latest/dg/author-job-glue.html</a:t>
            </a:r>
          </a:p>
        </p:txBody>
      </p:sp>
      <p:sp>
        <p:nvSpPr>
          <p:cNvPr id="4" name="Slide Number Placeholder 3"/>
          <p:cNvSpPr>
            <a:spLocks noGrp="1"/>
          </p:cNvSpPr>
          <p:nvPr>
            <p:ph type="sldNum" sz="quarter" idx="5"/>
          </p:nvPr>
        </p:nvSpPr>
        <p:spPr/>
        <p:txBody>
          <a:bodyPr/>
          <a:lstStyle/>
          <a:p>
            <a:fld id="{ABC4C4E8-F58D-49AF-8068-2E2A1C358607}" type="slidenum">
              <a:rPr lang="en-US" smtClean="0"/>
              <a:t>38</a:t>
            </a:fld>
            <a:endParaRPr lang="en-US"/>
          </a:p>
        </p:txBody>
      </p:sp>
    </p:spTree>
    <p:extLst>
      <p:ext uri="{BB962C8B-B14F-4D97-AF65-F5344CB8AC3E}">
        <p14:creationId xmlns:p14="http://schemas.microsoft.com/office/powerpoint/2010/main" val="4261482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https://aws.amazon.com/pt/glue/features/databrew/</a:t>
            </a:r>
          </a:p>
          <a:p>
            <a:r>
              <a:rPr lang="en-US" dirty="0"/>
              <a:t>https://docs.aws.amazon.com/pt_br/databrew/latest/dg/what-is.html</a:t>
            </a:r>
          </a:p>
          <a:p>
            <a:endParaRPr lang="en-US" dirty="0"/>
          </a:p>
          <a:p>
            <a:r>
              <a:rPr lang="en-US" dirty="0" err="1"/>
              <a:t>Exemplo</a:t>
            </a:r>
            <a:r>
              <a:rPr lang="en-US" dirty="0"/>
              <a:t>:</a:t>
            </a:r>
          </a:p>
          <a:p>
            <a:r>
              <a:rPr lang="en-US" dirty="0"/>
              <a:t>https://docs.aws.amazon.com/pt_br/databrew/latest/dg/getting-started.html</a:t>
            </a:r>
          </a:p>
        </p:txBody>
      </p:sp>
      <p:sp>
        <p:nvSpPr>
          <p:cNvPr id="4" name="Slide Number Placeholder 3"/>
          <p:cNvSpPr>
            <a:spLocks noGrp="1"/>
          </p:cNvSpPr>
          <p:nvPr>
            <p:ph type="sldNum" sz="quarter" idx="5"/>
          </p:nvPr>
        </p:nvSpPr>
        <p:spPr/>
        <p:txBody>
          <a:bodyPr/>
          <a:lstStyle/>
          <a:p>
            <a:fld id="{ABC4C4E8-F58D-49AF-8068-2E2A1C358607}" type="slidenum">
              <a:rPr lang="en-US" smtClean="0"/>
              <a:t>39</a:t>
            </a:fld>
            <a:endParaRPr lang="en-US"/>
          </a:p>
        </p:txBody>
      </p:sp>
    </p:spTree>
    <p:extLst>
      <p:ext uri="{BB962C8B-B14F-4D97-AF65-F5344CB8AC3E}">
        <p14:creationId xmlns:p14="http://schemas.microsoft.com/office/powerpoint/2010/main" val="3700327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err="1">
                <a:solidFill>
                  <a:srgbClr val="252525"/>
                </a:solidFill>
                <a:effectLst/>
                <a:highlight>
                  <a:srgbClr val="FFFFFF"/>
                </a:highlight>
                <a:latin typeface="Roboto" panose="02000000000000000000" pitchFamily="2" charset="0"/>
              </a:rPr>
              <a:t>DataBrew</a:t>
            </a:r>
            <a:r>
              <a:rPr lang="pt-BR" b="0" i="0" dirty="0">
                <a:solidFill>
                  <a:srgbClr val="252525"/>
                </a:solidFill>
                <a:effectLst/>
                <a:highlight>
                  <a:srgbClr val="FFFFFF"/>
                </a:highlight>
                <a:latin typeface="Roboto" panose="02000000000000000000" pitchFamily="2" charset="0"/>
              </a:rPr>
              <a:t> é uma ferramenta de preparação de dados baseada em interface gráfica que permite que cientistas/analistas de dados explorem, analisem e transformem dados brutos sem escrever nenhuma linha de código.</a:t>
            </a:r>
            <a:endParaRPr lang="en-US" sz="1200" dirty="0"/>
          </a:p>
          <a:p>
            <a:pPr marL="171450" indent="-171450">
              <a:buFont typeface="Arial" panose="020B0604020202020204" pitchFamily="34" charset="0"/>
              <a:buChar char="•"/>
            </a:pPr>
            <a:r>
              <a:rPr lang="en-US" sz="1200" dirty="0"/>
              <a:t>User Interface (UI) para </a:t>
            </a:r>
            <a:r>
              <a:rPr lang="en-US" sz="1200" dirty="0" err="1"/>
              <a:t>pré-processamento</a:t>
            </a:r>
            <a:r>
              <a:rPr lang="en-US" sz="1200" dirty="0"/>
              <a:t> de </a:t>
            </a:r>
            <a:r>
              <a:rPr lang="en-US" sz="1200" dirty="0" err="1"/>
              <a:t>grandes</a:t>
            </a:r>
            <a:r>
              <a:rPr lang="en-US" sz="1200" dirty="0"/>
              <a:t> conjuntos de dados</a:t>
            </a:r>
          </a:p>
          <a:p>
            <a:pPr marL="171450" indent="-171450">
              <a:buFont typeface="Arial" panose="020B0604020202020204" pitchFamily="34" charset="0"/>
              <a:buChar char="•"/>
            </a:pPr>
            <a:r>
              <a:rPr lang="en-US" sz="1200" dirty="0"/>
              <a:t>Entrada do S3, Redshift </a:t>
            </a:r>
            <a:r>
              <a:rPr lang="en-US" sz="1200" dirty="0" err="1"/>
              <a:t>ou</a:t>
            </a:r>
            <a:r>
              <a:rPr lang="en-US" sz="1200" dirty="0"/>
              <a:t> </a:t>
            </a:r>
            <a:r>
              <a:rPr lang="en-US" sz="1200" dirty="0" err="1"/>
              <a:t>recursos</a:t>
            </a:r>
            <a:r>
              <a:rPr lang="en-US" sz="1200" dirty="0"/>
              <a:t> de </a:t>
            </a:r>
            <a:r>
              <a:rPr lang="en-US" sz="1200" dirty="0" err="1"/>
              <a:t>terceiros</a:t>
            </a:r>
            <a:r>
              <a:rPr lang="en-US" sz="1200" dirty="0"/>
              <a:t> </a:t>
            </a:r>
            <a:r>
              <a:rPr lang="en-US" sz="1200" dirty="0" err="1"/>
              <a:t>como</a:t>
            </a:r>
            <a:r>
              <a:rPr lang="en-US" sz="1200" dirty="0"/>
              <a:t> Salesforce</a:t>
            </a:r>
          </a:p>
          <a:p>
            <a:pPr marL="171450" indent="-171450">
              <a:buFont typeface="Arial" panose="020B0604020202020204" pitchFamily="34" charset="0"/>
              <a:buChar char="•"/>
            </a:pPr>
            <a:r>
              <a:rPr lang="en-US" sz="1200" dirty="0" err="1"/>
              <a:t>Saída</a:t>
            </a:r>
            <a:r>
              <a:rPr lang="en-US" sz="1200" dirty="0"/>
              <a:t> para S3</a:t>
            </a:r>
          </a:p>
          <a:p>
            <a:r>
              <a:rPr lang="en-US" sz="1200" dirty="0"/>
              <a:t>Mais de 250 </a:t>
            </a:r>
            <a:r>
              <a:rPr lang="en-US" sz="1200" dirty="0" err="1"/>
              <a:t>transformações</a:t>
            </a:r>
            <a:r>
              <a:rPr lang="en-US" sz="1200" dirty="0"/>
              <a:t> </a:t>
            </a:r>
            <a:r>
              <a:rPr lang="en-US" sz="1200" dirty="0" err="1"/>
              <a:t>prontas</a:t>
            </a:r>
            <a:endParaRPr lang="en-US" sz="1200" dirty="0"/>
          </a:p>
          <a:p>
            <a:r>
              <a:rPr lang="en-US" sz="1200" dirty="0" err="1"/>
              <a:t>Você</a:t>
            </a:r>
            <a:r>
              <a:rPr lang="en-US" sz="1200" dirty="0"/>
              <a:t> </a:t>
            </a:r>
            <a:r>
              <a:rPr lang="en-US" sz="1200" dirty="0" err="1"/>
              <a:t>cria</a:t>
            </a:r>
            <a:r>
              <a:rPr lang="en-US" sz="1200" dirty="0"/>
              <a:t> “</a:t>
            </a:r>
            <a:r>
              <a:rPr lang="en-US" sz="1200" dirty="0" err="1"/>
              <a:t>receitas</a:t>
            </a:r>
            <a:r>
              <a:rPr lang="en-US" sz="1200" dirty="0"/>
              <a:t>” de </a:t>
            </a:r>
            <a:r>
              <a:rPr lang="en-US" sz="1200" dirty="0" err="1"/>
              <a:t>transformações</a:t>
            </a:r>
            <a:r>
              <a:rPr lang="en-US" sz="1200" dirty="0"/>
              <a:t> que </a:t>
            </a:r>
            <a:r>
              <a:rPr lang="en-US" sz="1200" dirty="0" err="1"/>
              <a:t>podem</a:t>
            </a:r>
            <a:r>
              <a:rPr lang="en-US" sz="1200" dirty="0"/>
              <a:t> ser </a:t>
            </a:r>
            <a:r>
              <a:rPr lang="en-US" sz="1200" dirty="0" err="1"/>
              <a:t>salvas</a:t>
            </a:r>
            <a:r>
              <a:rPr lang="en-US" sz="1200" dirty="0"/>
              <a:t> </a:t>
            </a:r>
            <a:r>
              <a:rPr lang="en-US" sz="1200" dirty="0" err="1"/>
              <a:t>como</a:t>
            </a:r>
            <a:r>
              <a:rPr lang="en-US" sz="1200" dirty="0"/>
              <a:t> </a:t>
            </a:r>
            <a:r>
              <a:rPr lang="en-US" sz="1200" dirty="0" err="1"/>
              <a:t>trabalhos</a:t>
            </a:r>
            <a:r>
              <a:rPr lang="en-US" sz="1200" dirty="0"/>
              <a:t> </a:t>
            </a:r>
            <a:r>
              <a:rPr lang="en-US" sz="1200" dirty="0" err="1"/>
              <a:t>dentro</a:t>
            </a:r>
            <a:r>
              <a:rPr lang="en-US" sz="1200" dirty="0"/>
              <a:t> de um </a:t>
            </a:r>
            <a:r>
              <a:rPr lang="en-US" sz="1200" dirty="0" err="1"/>
              <a:t>projeto</a:t>
            </a:r>
            <a:r>
              <a:rPr lang="en-US" sz="1200" dirty="0"/>
              <a:t> </a:t>
            </a:r>
            <a:r>
              <a:rPr lang="en-US" sz="1200" dirty="0" err="1"/>
              <a:t>maior</a:t>
            </a:r>
            <a:endParaRPr lang="en-US" sz="1200" dirty="0"/>
          </a:p>
          <a:p>
            <a:r>
              <a:rPr lang="en-US" sz="1200" dirty="0" err="1"/>
              <a:t>Pode</a:t>
            </a:r>
            <a:r>
              <a:rPr lang="en-US" sz="1200" dirty="0"/>
              <a:t> </a:t>
            </a:r>
            <a:r>
              <a:rPr lang="en-US" sz="1200" dirty="0" err="1"/>
              <a:t>definir</a:t>
            </a:r>
            <a:r>
              <a:rPr lang="en-US" sz="1200" dirty="0"/>
              <a:t> </a:t>
            </a:r>
            <a:r>
              <a:rPr lang="en-US" sz="1200" dirty="0" err="1"/>
              <a:t>regras</a:t>
            </a:r>
            <a:r>
              <a:rPr lang="en-US" sz="1200" dirty="0"/>
              <a:t> de </a:t>
            </a:r>
            <a:r>
              <a:rPr lang="en-US" sz="1200" dirty="0" err="1"/>
              <a:t>qualidade</a:t>
            </a:r>
            <a:r>
              <a:rPr lang="en-US" sz="1200" dirty="0"/>
              <a:t> de dados</a:t>
            </a:r>
          </a:p>
          <a:p>
            <a:r>
              <a:rPr lang="en-US" sz="1200" dirty="0" err="1"/>
              <a:t>Pode</a:t>
            </a:r>
            <a:r>
              <a:rPr lang="en-US" sz="1200" dirty="0"/>
              <a:t> </a:t>
            </a:r>
            <a:r>
              <a:rPr lang="en-US" sz="1200" dirty="0" err="1"/>
              <a:t>criar</a:t>
            </a:r>
            <a:r>
              <a:rPr lang="en-US" sz="1200" dirty="0"/>
              <a:t> conjuntos de dados com SQL </a:t>
            </a:r>
            <a:r>
              <a:rPr lang="en-US" sz="1200" dirty="0" err="1"/>
              <a:t>personalizado</a:t>
            </a:r>
            <a:r>
              <a:rPr lang="en-US" sz="1200" dirty="0"/>
              <a:t> do Redshift e Snowflake</a:t>
            </a:r>
          </a:p>
          <a:p>
            <a:r>
              <a:rPr lang="en-US" sz="1200" dirty="0" err="1"/>
              <a:t>Segurança</a:t>
            </a:r>
            <a:endParaRPr lang="en-US" sz="1200" dirty="0"/>
          </a:p>
          <a:p>
            <a:pPr marL="171450" indent="-171450">
              <a:buFont typeface="Arial" panose="020B0604020202020204" pitchFamily="34" charset="0"/>
              <a:buChar char="•"/>
            </a:pPr>
            <a:r>
              <a:rPr lang="en-US" sz="1200" dirty="0" err="1"/>
              <a:t>Pode</a:t>
            </a:r>
            <a:r>
              <a:rPr lang="en-US" sz="1200" dirty="0"/>
              <a:t> ser </a:t>
            </a:r>
            <a:r>
              <a:rPr lang="en-US" sz="1200" dirty="0" err="1"/>
              <a:t>integrado</a:t>
            </a:r>
            <a:r>
              <a:rPr lang="en-US" sz="1200" dirty="0"/>
              <a:t> </a:t>
            </a:r>
            <a:r>
              <a:rPr lang="en-US" sz="1200" dirty="0" err="1"/>
              <a:t>ao</a:t>
            </a:r>
            <a:r>
              <a:rPr lang="en-US" sz="1200" dirty="0"/>
              <a:t> KMS (</a:t>
            </a:r>
            <a:r>
              <a:rPr lang="en-US" sz="1200" dirty="0" err="1"/>
              <a:t>somente</a:t>
            </a:r>
            <a:r>
              <a:rPr lang="en-US" sz="1200" dirty="0"/>
              <a:t> com </a:t>
            </a:r>
            <a:r>
              <a:rPr lang="en-US" sz="1200" dirty="0" err="1"/>
              <a:t>chaves</a:t>
            </a:r>
            <a:r>
              <a:rPr lang="en-US" sz="1200" dirty="0"/>
              <a:t> </a:t>
            </a:r>
            <a:r>
              <a:rPr lang="en-US" sz="1200" dirty="0" err="1"/>
              <a:t>mestras</a:t>
            </a:r>
            <a:r>
              <a:rPr lang="en-US" sz="1200" dirty="0"/>
              <a:t> do </a:t>
            </a:r>
            <a:r>
              <a:rPr lang="en-US" sz="1200" dirty="0" err="1"/>
              <a:t>cliente</a:t>
            </a:r>
            <a:r>
              <a:rPr lang="en-US" sz="1200" dirty="0"/>
              <a:t>)</a:t>
            </a:r>
          </a:p>
          <a:p>
            <a:pPr marL="171450" indent="-171450">
              <a:buFont typeface="Arial" panose="020B0604020202020204" pitchFamily="34" charset="0"/>
              <a:buChar char="•"/>
            </a:pPr>
            <a:r>
              <a:rPr lang="en-US" sz="1200" dirty="0"/>
              <a:t>SSL </a:t>
            </a:r>
            <a:r>
              <a:rPr lang="en-US" sz="1200" dirty="0" err="1"/>
              <a:t>em</a:t>
            </a:r>
            <a:r>
              <a:rPr lang="en-US" sz="1200" dirty="0"/>
              <a:t> </a:t>
            </a:r>
            <a:r>
              <a:rPr lang="en-US" sz="1200" dirty="0" err="1"/>
              <a:t>trânsito</a:t>
            </a:r>
            <a:endParaRPr lang="en-US" sz="1200" dirty="0"/>
          </a:p>
          <a:p>
            <a:pPr marL="171450" indent="-171450">
              <a:buFont typeface="Arial" panose="020B0604020202020204" pitchFamily="34" charset="0"/>
              <a:buChar char="•"/>
            </a:pPr>
            <a:r>
              <a:rPr lang="en-US" sz="1200" dirty="0"/>
              <a:t>O IAM </a:t>
            </a:r>
            <a:r>
              <a:rPr lang="en-US" sz="1200" dirty="0" err="1"/>
              <a:t>pode</a:t>
            </a:r>
            <a:r>
              <a:rPr lang="en-US" sz="1200" dirty="0"/>
              <a:t> </a:t>
            </a:r>
            <a:r>
              <a:rPr lang="en-US" sz="1200" dirty="0" err="1"/>
              <a:t>restringir</a:t>
            </a:r>
            <a:r>
              <a:rPr lang="en-US" sz="1200" dirty="0"/>
              <a:t> </a:t>
            </a:r>
            <a:r>
              <a:rPr lang="en-US" sz="1200" dirty="0" err="1"/>
              <a:t>quem</a:t>
            </a:r>
            <a:r>
              <a:rPr lang="en-US" sz="1200" dirty="0"/>
              <a:t> </a:t>
            </a:r>
            <a:r>
              <a:rPr lang="en-US" sz="1200" dirty="0" err="1"/>
              <a:t>pode</a:t>
            </a:r>
            <a:r>
              <a:rPr lang="en-US" sz="1200" dirty="0"/>
              <a:t> </a:t>
            </a:r>
            <a:r>
              <a:rPr lang="en-US" sz="1200" dirty="0" err="1"/>
              <a:t>fazer</a:t>
            </a:r>
            <a:r>
              <a:rPr lang="en-US" sz="1200" dirty="0"/>
              <a:t> o </a:t>
            </a:r>
            <a:r>
              <a:rPr lang="en-US" sz="1200" dirty="0" err="1"/>
              <a:t>quê</a:t>
            </a:r>
            <a:endParaRPr lang="en-US" sz="1200" dirty="0"/>
          </a:p>
          <a:p>
            <a:pPr marL="171450" indent="-171450">
              <a:buFont typeface="Arial" panose="020B0604020202020204" pitchFamily="34" charset="0"/>
              <a:buChar char="•"/>
            </a:pPr>
            <a:r>
              <a:rPr lang="en-US" sz="1200" dirty="0"/>
              <a:t>CloudWatch e CloudTrail</a:t>
            </a:r>
          </a:p>
          <a:p>
            <a:endParaRPr lang="en-US" dirty="0"/>
          </a:p>
          <a:p>
            <a:r>
              <a:rPr lang="en-US" dirty="0" err="1"/>
              <a:t>Referências</a:t>
            </a:r>
            <a:r>
              <a:rPr lang="en-US" dirty="0"/>
              <a:t>:</a:t>
            </a:r>
          </a:p>
          <a:p>
            <a:r>
              <a:rPr lang="en-US" dirty="0"/>
              <a:t>https://aws.amazon.com/pt/blogs/big-data/use-aws-glue-databrew-recipes-in-your-aws-glue-studio-visual-etl-jobs/</a:t>
            </a:r>
          </a:p>
        </p:txBody>
      </p:sp>
      <p:sp>
        <p:nvSpPr>
          <p:cNvPr id="4" name="Slide Number Placeholder 3"/>
          <p:cNvSpPr>
            <a:spLocks noGrp="1"/>
          </p:cNvSpPr>
          <p:nvPr>
            <p:ph type="sldNum" sz="quarter" idx="5"/>
          </p:nvPr>
        </p:nvSpPr>
        <p:spPr/>
        <p:txBody>
          <a:bodyPr/>
          <a:lstStyle/>
          <a:p>
            <a:fld id="{ABC4C4E8-F58D-49AF-8068-2E2A1C358607}" type="slidenum">
              <a:rPr lang="en-US" smtClean="0"/>
              <a:t>40</a:t>
            </a:fld>
            <a:endParaRPr lang="en-US"/>
          </a:p>
        </p:txBody>
      </p:sp>
    </p:spTree>
    <p:extLst>
      <p:ext uri="{BB962C8B-B14F-4D97-AF65-F5344CB8AC3E}">
        <p14:creationId xmlns:p14="http://schemas.microsoft.com/office/powerpoint/2010/main" val="3782123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https://docs.aws.amazon.com/pt_br/glue/latest/dg/aws-glue-api-crawler-pyspark-extensions-dynamic-frame.html</a:t>
            </a:r>
          </a:p>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41</a:t>
            </a:fld>
            <a:endParaRPr lang="en-US"/>
          </a:p>
        </p:txBody>
      </p:sp>
    </p:spTree>
    <p:extLst>
      <p:ext uri="{BB962C8B-B14F-4D97-AF65-F5344CB8AC3E}">
        <p14:creationId xmlns:p14="http://schemas.microsoft.com/office/powerpoint/2010/main" val="268886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https://aws.amazon.com/pt/lambda/</a:t>
            </a:r>
          </a:p>
          <a:p>
            <a:r>
              <a:rPr lang="en-US" dirty="0"/>
              <a:t>https://aws.amazon.com/pt/lambda/pricing/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https://docs.aws.amazon.com/lambda/</a:t>
            </a:r>
          </a:p>
          <a:p>
            <a:r>
              <a:rPr lang="en-US" dirty="0"/>
              <a:t>https://docs.aws.amazon.com/lambda/latest/dg/foundation-progmodel.html</a:t>
            </a:r>
          </a:p>
          <a:p>
            <a:r>
              <a:rPr lang="en-US" dirty="0"/>
              <a:t>https://docs.aws.amazon.com/lambda/latest/dg/welcome.html</a:t>
            </a:r>
          </a:p>
          <a:p>
            <a:r>
              <a:rPr lang="en-US" dirty="0"/>
              <a:t>https://docs.aws.amazon.com/lambda/latest/operatorguide/intro.html</a:t>
            </a:r>
          </a:p>
          <a:p>
            <a:r>
              <a:rPr lang="en-US" dirty="0"/>
              <a:t>https://dev.to/anurag_vishwakarma/a-practical-view-on-aws-lambda-compute-and-its-limitations-567e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https://blog.imaginebeyond.com.br/2021/07/14/introducao-ao-aws-lambda-parte-1/</a:t>
            </a:r>
          </a:p>
          <a:p>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4</a:t>
            </a:fld>
            <a:endParaRPr lang="en-US"/>
          </a:p>
        </p:txBody>
      </p:sp>
    </p:spTree>
    <p:extLst>
      <p:ext uri="{BB962C8B-B14F-4D97-AF65-F5344CB8AC3E}">
        <p14:creationId xmlns:p14="http://schemas.microsoft.com/office/powerpoint/2010/main" val="1640313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highlight>
                  <a:srgbClr val="FFFFFF"/>
                </a:highlight>
                <a:latin typeface="Amazon Ember"/>
              </a:rPr>
              <a:t>O AWS Glue </a:t>
            </a:r>
            <a:r>
              <a:rPr lang="en-US" b="0" i="0" dirty="0" err="1">
                <a:solidFill>
                  <a:srgbClr val="16191F"/>
                </a:solidFill>
                <a:effectLst/>
                <a:highlight>
                  <a:srgbClr val="FFFFFF"/>
                </a:highlight>
                <a:latin typeface="Amazon Ember"/>
              </a:rPr>
              <a:t>utiliza</a:t>
            </a:r>
            <a:r>
              <a:rPr lang="en-US" b="0" i="0" dirty="0">
                <a:solidFill>
                  <a:srgbClr val="16191F"/>
                </a:solidFill>
                <a:effectLst/>
                <a:highlight>
                  <a:srgbClr val="FFFFFF"/>
                </a:highlight>
                <a:latin typeface="Amazon Ember"/>
              </a:rPr>
              <a:t> </a:t>
            </a:r>
            <a:r>
              <a:rPr lang="en-US" b="1" i="0" dirty="0">
                <a:solidFill>
                  <a:srgbClr val="16191F"/>
                </a:solidFill>
                <a:effectLst/>
                <a:highlight>
                  <a:srgbClr val="FFFFFF"/>
                </a:highlight>
                <a:latin typeface="Amazon Ember"/>
              </a:rPr>
              <a:t>Data processing units (DPUs)</a:t>
            </a:r>
            <a:r>
              <a:rPr lang="pt-BR" b="1" i="0" dirty="0">
                <a:solidFill>
                  <a:srgbClr val="16191F"/>
                </a:solidFill>
                <a:effectLst/>
                <a:highlight>
                  <a:srgbClr val="FFFFFF"/>
                </a:highlight>
                <a:latin typeface="Amazon Ember"/>
              </a:rPr>
              <a:t> </a:t>
            </a:r>
            <a:r>
              <a:rPr lang="pt-BR" b="0" i="0" dirty="0">
                <a:solidFill>
                  <a:srgbClr val="16191F"/>
                </a:solidFill>
                <a:effectLst/>
                <a:highlight>
                  <a:srgbClr val="FFFFFF"/>
                </a:highlight>
                <a:latin typeface="Amazon Ember"/>
              </a:rPr>
              <a:t>para medir os recursos computacionais alocados para uma tarefa de ETL e calcular o custo.</a:t>
            </a:r>
            <a:endParaRPr lang="en-US" dirty="0">
              <a:solidFill>
                <a:srgbClr val="16191F"/>
              </a:solidFill>
              <a:highlight>
                <a:srgbClr val="FFFFFF"/>
              </a:highlight>
              <a:latin typeface="Amazon Ember"/>
            </a:endParaRPr>
          </a:p>
          <a:p>
            <a:r>
              <a:rPr lang="en-US" b="0" i="0" dirty="0" err="1">
                <a:solidFill>
                  <a:srgbClr val="16191F"/>
                </a:solidFill>
                <a:effectLst/>
                <a:highlight>
                  <a:srgbClr val="FFFFFF"/>
                </a:highlight>
                <a:latin typeface="Amazon Ember"/>
              </a:rPr>
              <a:t>Cada</a:t>
            </a:r>
            <a:r>
              <a:rPr lang="en-US" b="0" i="0" dirty="0">
                <a:solidFill>
                  <a:srgbClr val="16191F"/>
                </a:solidFill>
                <a:effectLst/>
                <a:highlight>
                  <a:srgbClr val="FFFFFF"/>
                </a:highlight>
                <a:latin typeface="Amazon Ember"/>
              </a:rPr>
              <a:t> DPU é </a:t>
            </a:r>
            <a:r>
              <a:rPr lang="en-US" b="0" i="0" dirty="0" err="1">
                <a:solidFill>
                  <a:srgbClr val="16191F"/>
                </a:solidFill>
                <a:effectLst/>
                <a:highlight>
                  <a:srgbClr val="FFFFFF"/>
                </a:highlight>
                <a:latin typeface="Amazon Ember"/>
              </a:rPr>
              <a:t>equivalente</a:t>
            </a:r>
            <a:r>
              <a:rPr lang="en-US" b="0" i="0" dirty="0">
                <a:solidFill>
                  <a:srgbClr val="16191F"/>
                </a:solidFill>
                <a:effectLst/>
                <a:highlight>
                  <a:srgbClr val="FFFFFF"/>
                </a:highlight>
                <a:latin typeface="Amazon Ember"/>
              </a:rPr>
              <a:t> </a:t>
            </a:r>
            <a:r>
              <a:rPr lang="pt-BR" b="0" i="0" dirty="0">
                <a:solidFill>
                  <a:srgbClr val="16191F"/>
                </a:solidFill>
                <a:effectLst/>
                <a:highlight>
                  <a:srgbClr val="FFFFFF"/>
                </a:highlight>
                <a:latin typeface="Amazon Ember"/>
              </a:rPr>
              <a:t>4 </a:t>
            </a:r>
            <a:r>
              <a:rPr lang="pt-BR" b="0" i="0" dirty="0" err="1">
                <a:solidFill>
                  <a:srgbClr val="16191F"/>
                </a:solidFill>
                <a:effectLst/>
                <a:highlight>
                  <a:srgbClr val="FFFFFF"/>
                </a:highlight>
                <a:latin typeface="Amazon Ember"/>
              </a:rPr>
              <a:t>vCPUs</a:t>
            </a:r>
            <a:r>
              <a:rPr lang="pt-BR" b="0" i="0" dirty="0">
                <a:solidFill>
                  <a:srgbClr val="16191F"/>
                </a:solidFill>
                <a:effectLst/>
                <a:highlight>
                  <a:srgbClr val="FFFFFF"/>
                </a:highlight>
                <a:latin typeface="Amazon Ember"/>
              </a:rPr>
              <a:t> e 16 GB de memória.</a:t>
            </a:r>
          </a:p>
          <a:p>
            <a:pPr algn="l"/>
            <a:r>
              <a:rPr lang="pt-BR" b="0" i="0" dirty="0">
                <a:solidFill>
                  <a:srgbClr val="16191F"/>
                </a:solidFill>
                <a:effectLst/>
                <a:highlight>
                  <a:srgbClr val="FFFFFF"/>
                </a:highlight>
                <a:latin typeface="Amazon Ember"/>
              </a:rPr>
              <a:t>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fornece várias maneiras de criar trabalhos de ETL, dependendo de sua experiência e caso de uso:</a:t>
            </a:r>
          </a:p>
          <a:p>
            <a:pPr marL="171450" indent="-171450" algn="l">
              <a:buFont typeface="Arial" panose="020B0604020202020204" pitchFamily="34" charset="0"/>
              <a:buChar char="•"/>
            </a:pPr>
            <a:r>
              <a:rPr lang="pt-BR" b="0" i="0" dirty="0">
                <a:solidFill>
                  <a:srgbClr val="16191F"/>
                </a:solidFill>
                <a:effectLst/>
                <a:highlight>
                  <a:srgbClr val="FFFFFF"/>
                </a:highlight>
                <a:latin typeface="Amazon Ember"/>
              </a:rPr>
              <a:t>As </a:t>
            </a:r>
            <a:r>
              <a:rPr lang="pt-BR" b="0" i="0" u="none" strike="noStrike" dirty="0">
                <a:solidFill>
                  <a:srgbClr val="16191F"/>
                </a:solidFill>
                <a:effectLst/>
                <a:highlight>
                  <a:srgbClr val="FFFFFF"/>
                </a:highlight>
                <a:latin typeface="Amazon Ember" panose="020B0603020204020204"/>
                <a:hlinkClick r:id="rId3"/>
              </a:rPr>
              <a:t>tarefas de </a:t>
            </a:r>
            <a:r>
              <a:rPr lang="pt-BR" b="0" i="0" u="none" strike="noStrike" dirty="0" err="1">
                <a:solidFill>
                  <a:srgbClr val="16191F"/>
                </a:solidFill>
                <a:effectLst/>
                <a:highlight>
                  <a:srgbClr val="FFFFFF"/>
                </a:highlight>
                <a:latin typeface="Amazon Ember" panose="020B0603020204020204"/>
                <a:hlinkClick r:id="rId3"/>
              </a:rPr>
              <a:t>shell</a:t>
            </a:r>
            <a:r>
              <a:rPr lang="pt-BR" b="0" i="0" u="none" strike="noStrike" dirty="0">
                <a:solidFill>
                  <a:srgbClr val="16191F"/>
                </a:solidFill>
                <a:effectLst/>
                <a:highlight>
                  <a:srgbClr val="FFFFFF"/>
                </a:highlight>
                <a:latin typeface="Amazon Ember" panose="020B0603020204020204"/>
                <a:hlinkClick r:id="rId3"/>
              </a:rPr>
              <a:t> do Python</a:t>
            </a:r>
            <a:r>
              <a:rPr lang="pt-BR" b="0" i="0" dirty="0">
                <a:solidFill>
                  <a:srgbClr val="16191F"/>
                </a:solidFill>
                <a:effectLst/>
                <a:highlight>
                  <a:srgbClr val="FFFFFF"/>
                </a:highlight>
                <a:latin typeface="Amazon Ember" panose="020B0603020204020204"/>
              </a:rPr>
              <a:t> são projetadas para executar scripts ETL básicos criados em Python. Essas tarefas são executadas em uma única máquina e são mais adequadas para conjuntos de dados pequenos ou médios.</a:t>
            </a:r>
          </a:p>
          <a:p>
            <a:pPr marL="171450" indent="-171450" algn="l">
              <a:buFont typeface="Arial" panose="020B0604020202020204" pitchFamily="34" charset="0"/>
              <a:buChar char="•"/>
            </a:pPr>
            <a:r>
              <a:rPr lang="pt-BR" b="0" i="0" dirty="0">
                <a:solidFill>
                  <a:srgbClr val="16191F"/>
                </a:solidFill>
                <a:effectLst/>
                <a:highlight>
                  <a:srgbClr val="FFFFFF"/>
                </a:highlight>
                <a:latin typeface="Amazon Ember" panose="020B0603020204020204"/>
              </a:rPr>
              <a:t>As </a:t>
            </a:r>
            <a:r>
              <a:rPr lang="pt-BR" b="0" i="0" u="none" strike="noStrike" dirty="0">
                <a:solidFill>
                  <a:srgbClr val="16191F"/>
                </a:solidFill>
                <a:effectLst/>
                <a:highlight>
                  <a:srgbClr val="FFFFFF"/>
                </a:highlight>
                <a:latin typeface="Amazon Ember" panose="020B0603020204020204"/>
                <a:hlinkClick r:id="rId4"/>
              </a:rPr>
              <a:t>tarefas do Apache Spark</a:t>
            </a:r>
            <a:r>
              <a:rPr lang="pt-BR" b="0" i="0" dirty="0">
                <a:solidFill>
                  <a:srgbClr val="16191F"/>
                </a:solidFill>
                <a:effectLst/>
                <a:highlight>
                  <a:srgbClr val="FFFFFF"/>
                </a:highlight>
                <a:latin typeface="Amazon Ember" panose="020B0603020204020204"/>
              </a:rPr>
              <a:t> podem ser escritas em Python ou Scala. Essas tarefas utilizam o Spark para escalar horizontalmente </a:t>
            </a:r>
            <a:r>
              <a:rPr lang="pt-BR" b="0" i="0" dirty="0" err="1">
                <a:solidFill>
                  <a:srgbClr val="16191F"/>
                </a:solidFill>
                <a:effectLst/>
                <a:highlight>
                  <a:srgbClr val="FFFFFF"/>
                </a:highlight>
                <a:latin typeface="Amazon Ember" panose="020B0603020204020204"/>
              </a:rPr>
              <a:t>workloads</a:t>
            </a:r>
            <a:r>
              <a:rPr lang="pt-BR" b="0" i="0" dirty="0">
                <a:solidFill>
                  <a:srgbClr val="16191F"/>
                </a:solidFill>
                <a:effectLst/>
                <a:highlight>
                  <a:srgbClr val="FFFFFF"/>
                </a:highlight>
                <a:latin typeface="Amazon Ember" panose="020B0603020204020204"/>
              </a:rPr>
              <a:t> em vários nós de processamento, para que possam lidar com grandes conjuntos de dados e transformações complexas.</a:t>
            </a:r>
          </a:p>
          <a:p>
            <a:pPr marL="171450" indent="-171450" algn="l">
              <a:buFont typeface="Arial" panose="020B0604020202020204" pitchFamily="34" charset="0"/>
              <a:buChar char="•"/>
            </a:pPr>
            <a:r>
              <a:rPr lang="pt-BR" b="0" i="0" dirty="0">
                <a:solidFill>
                  <a:srgbClr val="16191F"/>
                </a:solidFill>
                <a:effectLst/>
                <a:highlight>
                  <a:srgbClr val="FFFFFF"/>
                </a:highlight>
                <a:latin typeface="Amazon Ember" panose="020B0603020204020204"/>
              </a:rPr>
              <a:t>AWS </a:t>
            </a:r>
            <a:r>
              <a:rPr lang="pt-BR" b="0" i="0" dirty="0" err="1">
                <a:solidFill>
                  <a:srgbClr val="16191F"/>
                </a:solidFill>
                <a:effectLst/>
                <a:highlight>
                  <a:srgbClr val="FFFFFF"/>
                </a:highlight>
                <a:latin typeface="Amazon Ember" panose="020B0603020204020204"/>
              </a:rPr>
              <a:t>Glue</a:t>
            </a:r>
            <a:r>
              <a:rPr lang="pt-BR" b="0" i="0" dirty="0">
                <a:solidFill>
                  <a:srgbClr val="16191F"/>
                </a:solidFill>
                <a:effectLst/>
                <a:highlight>
                  <a:srgbClr val="FFFFFF"/>
                </a:highlight>
                <a:latin typeface="Amazon Ember" panose="020B0603020204020204"/>
              </a:rPr>
              <a:t> </a:t>
            </a:r>
            <a:r>
              <a:rPr lang="pt-BR" b="0" i="0" u="none" strike="noStrike" dirty="0">
                <a:solidFill>
                  <a:srgbClr val="16191F"/>
                </a:solidFill>
                <a:effectLst/>
                <a:highlight>
                  <a:srgbClr val="FFFFFF"/>
                </a:highlight>
                <a:latin typeface="Amazon Ember" panose="020B0603020204020204"/>
                <a:hlinkClick r:id="rId5"/>
              </a:rPr>
              <a:t>O </a:t>
            </a:r>
            <a:r>
              <a:rPr lang="pt-BR" b="0" i="0" u="none" strike="noStrike" dirty="0">
                <a:solidFill>
                  <a:srgbClr val="16191F"/>
                </a:solidFill>
                <a:effectLst/>
                <a:highlight>
                  <a:srgbClr val="FFFFFF"/>
                </a:highlight>
                <a:latin typeface="Amazon Ember" panose="020B0603020204020204"/>
                <a:hlinkClick r:id="rId6"/>
              </a:rPr>
              <a:t>ETL de streaming</a:t>
            </a:r>
            <a:r>
              <a:rPr lang="pt-BR" b="0" i="0" dirty="0">
                <a:solidFill>
                  <a:srgbClr val="16191F"/>
                </a:solidFill>
                <a:effectLst/>
                <a:highlight>
                  <a:srgbClr val="FFFFFF"/>
                </a:highlight>
                <a:latin typeface="Amazon Ember" panose="020B0603020204020204"/>
              </a:rPr>
              <a:t> usa o mecanismo de streaming estruturado Apache Spark para transformar dados de streaming em trabalhos de </a:t>
            </a:r>
            <a:r>
              <a:rPr lang="pt-BR" b="0" i="0" dirty="0" err="1">
                <a:solidFill>
                  <a:srgbClr val="16191F"/>
                </a:solidFill>
                <a:effectLst/>
                <a:highlight>
                  <a:srgbClr val="FFFFFF"/>
                </a:highlight>
                <a:latin typeface="Amazon Ember" panose="020B0603020204020204"/>
              </a:rPr>
              <a:t>microlote</a:t>
            </a:r>
            <a:r>
              <a:rPr lang="pt-BR" b="0" i="0" dirty="0">
                <a:solidFill>
                  <a:srgbClr val="16191F"/>
                </a:solidFill>
                <a:effectLst/>
                <a:highlight>
                  <a:srgbClr val="FFFFFF"/>
                </a:highlight>
                <a:latin typeface="Amazon Ember" panose="020B0603020204020204"/>
              </a:rPr>
              <a:t> usando uma semântica de exatamente uma vez. Você pode criar trabalhos AWS </a:t>
            </a:r>
            <a:r>
              <a:rPr lang="pt-BR" b="0" i="0" dirty="0" err="1">
                <a:solidFill>
                  <a:srgbClr val="16191F"/>
                </a:solidFill>
                <a:effectLst/>
                <a:highlight>
                  <a:srgbClr val="FFFFFF"/>
                </a:highlight>
                <a:latin typeface="Amazon Ember" panose="020B0603020204020204"/>
              </a:rPr>
              <a:t>Glue</a:t>
            </a:r>
            <a:r>
              <a:rPr lang="pt-BR" b="0" i="0" dirty="0">
                <a:solidFill>
                  <a:srgbClr val="16191F"/>
                </a:solidFill>
                <a:effectLst/>
                <a:highlight>
                  <a:srgbClr val="FFFFFF"/>
                </a:highlight>
                <a:latin typeface="Amazon Ember" panose="020B0603020204020204"/>
              </a:rPr>
              <a:t> de streaming em Python ou Scala.</a:t>
            </a:r>
          </a:p>
          <a:p>
            <a:pPr marL="171450" indent="-171450" algn="l">
              <a:buFont typeface="Arial" panose="020B0604020202020204" pitchFamily="34" charset="0"/>
              <a:buChar char="•"/>
            </a:pPr>
            <a:r>
              <a:rPr lang="pt-BR" b="0" i="0" u="none" strike="noStrike" dirty="0">
                <a:solidFill>
                  <a:srgbClr val="16191F"/>
                </a:solidFill>
                <a:effectLst/>
                <a:highlight>
                  <a:srgbClr val="FFFFFF"/>
                </a:highlight>
                <a:latin typeface="Amazon Ember" panose="020B0603020204020204"/>
                <a:hlinkClick r:id="rId7"/>
              </a:rPr>
              <a:t>AWS </a:t>
            </a:r>
            <a:r>
              <a:rPr lang="pt-BR" b="0" i="0" u="none" strike="noStrike" dirty="0" err="1">
                <a:solidFill>
                  <a:srgbClr val="16191F"/>
                </a:solidFill>
                <a:effectLst/>
                <a:highlight>
                  <a:srgbClr val="FFFFFF"/>
                </a:highlight>
                <a:latin typeface="Amazon Ember" panose="020B0603020204020204"/>
                <a:hlinkClick r:id="rId7"/>
              </a:rPr>
              <a:t>Glue</a:t>
            </a:r>
            <a:r>
              <a:rPr lang="pt-BR" b="0" i="0" u="none" strike="noStrike" dirty="0">
                <a:solidFill>
                  <a:srgbClr val="16191F"/>
                </a:solidFill>
                <a:effectLst/>
                <a:highlight>
                  <a:srgbClr val="FFFFFF"/>
                </a:highlight>
                <a:latin typeface="Amazon Ember" panose="020B0603020204020204"/>
                <a:hlinkClick r:id="rId7"/>
              </a:rPr>
              <a:t> </a:t>
            </a:r>
            <a:r>
              <a:rPr lang="pt-BR" b="0" i="0" u="none" strike="noStrike" dirty="0" err="1">
                <a:solidFill>
                  <a:srgbClr val="16191F"/>
                </a:solidFill>
                <a:effectLst/>
                <a:highlight>
                  <a:srgbClr val="FFFFFF"/>
                </a:highlight>
                <a:latin typeface="Amazon Ember" panose="020B0603020204020204"/>
                <a:hlinkClick r:id="rId7"/>
              </a:rPr>
              <a:t>Studio</a:t>
            </a:r>
            <a:r>
              <a:rPr lang="pt-BR" b="0" i="0" dirty="0" err="1">
                <a:solidFill>
                  <a:srgbClr val="16191F"/>
                </a:solidFill>
                <a:effectLst/>
                <a:highlight>
                  <a:srgbClr val="FFFFFF"/>
                </a:highlight>
                <a:latin typeface="Amazon Ember" panose="020B0603020204020204"/>
              </a:rPr>
              <a:t>é</a:t>
            </a:r>
            <a:r>
              <a:rPr lang="pt-BR" b="0" i="0" dirty="0">
                <a:solidFill>
                  <a:srgbClr val="16191F"/>
                </a:solidFill>
                <a:effectLst/>
                <a:highlight>
                  <a:srgbClr val="FFFFFF"/>
                </a:highlight>
                <a:latin typeface="Amazon Ember" panose="020B0603020204020204"/>
              </a:rPr>
              <a:t> uma interface de boxes-</a:t>
            </a:r>
            <a:r>
              <a:rPr lang="pt-BR" b="0" i="0" dirty="0" err="1">
                <a:solidFill>
                  <a:srgbClr val="16191F"/>
                </a:solidFill>
                <a:effectLst/>
                <a:highlight>
                  <a:srgbClr val="FFFFFF"/>
                </a:highlight>
                <a:latin typeface="Amazon Ember" panose="020B0603020204020204"/>
              </a:rPr>
              <a:t>and</a:t>
            </a:r>
            <a:r>
              <a:rPr lang="pt-BR" b="0" i="0" dirty="0">
                <a:solidFill>
                  <a:srgbClr val="16191F"/>
                </a:solidFill>
                <a:effectLst/>
                <a:highlight>
                  <a:srgbClr val="FFFFFF"/>
                </a:highlight>
                <a:latin typeface="Amazon Ember" panose="020B0603020204020204"/>
              </a:rPr>
              <a:t>-</a:t>
            </a:r>
            <a:r>
              <a:rPr lang="pt-BR" b="0" i="0" dirty="0" err="1">
                <a:solidFill>
                  <a:srgbClr val="16191F"/>
                </a:solidFill>
                <a:effectLst/>
                <a:highlight>
                  <a:srgbClr val="FFFFFF"/>
                </a:highlight>
                <a:latin typeface="Amazon Ember" panose="020B0603020204020204"/>
              </a:rPr>
              <a:t>arrows</a:t>
            </a:r>
            <a:r>
              <a:rPr lang="pt-BR" b="0" i="0" dirty="0">
                <a:solidFill>
                  <a:srgbClr val="16191F"/>
                </a:solidFill>
                <a:effectLst/>
                <a:highlight>
                  <a:srgbClr val="FFFFFF"/>
                </a:highlight>
                <a:latin typeface="Amazon Ember" panose="020B0603020204020204"/>
              </a:rPr>
              <a:t> estilo visual para tornar o ETL baseado em Spark acessível a desenvolvedores que são novos na programação do Apache Spark.</a:t>
            </a:r>
            <a:endParaRPr lang="en-US" dirty="0"/>
          </a:p>
          <a:p>
            <a:r>
              <a:rPr lang="pt-BR" b="0" i="0" dirty="0">
                <a:solidFill>
                  <a:srgbClr val="16191F"/>
                </a:solidFill>
                <a:effectLst/>
                <a:highlight>
                  <a:srgbClr val="FFFFFF"/>
                </a:highlight>
                <a:latin typeface="Amazon Ember" panose="020B0603020204020204"/>
              </a:rPr>
              <a:t>Com suporte a </a:t>
            </a:r>
            <a:r>
              <a:rPr lang="pt-BR" b="0" i="0" dirty="0" err="1">
                <a:solidFill>
                  <a:srgbClr val="16191F"/>
                </a:solidFill>
                <a:effectLst/>
                <a:highlight>
                  <a:srgbClr val="FFFFFF"/>
                </a:highlight>
                <a:latin typeface="Amazon Ember" panose="020B0603020204020204"/>
              </a:rPr>
              <a:t>EventBridge</a:t>
            </a:r>
            <a:r>
              <a:rPr lang="pt-BR" b="0" i="0" dirty="0">
                <a:solidFill>
                  <a:srgbClr val="16191F"/>
                </a:solidFill>
                <a:effectLst/>
                <a:highlight>
                  <a:srgbClr val="FFFFFF"/>
                </a:highlight>
                <a:latin typeface="Amazon Ember" panose="020B0603020204020204"/>
              </a:rPr>
              <a:t>, o AWS </a:t>
            </a:r>
            <a:r>
              <a:rPr lang="pt-BR" b="0" i="0" dirty="0" err="1">
                <a:solidFill>
                  <a:srgbClr val="16191F"/>
                </a:solidFill>
                <a:effectLst/>
                <a:highlight>
                  <a:srgbClr val="FFFFFF"/>
                </a:highlight>
                <a:latin typeface="Amazon Ember" panose="020B0603020204020204"/>
              </a:rPr>
              <a:t>Glue</a:t>
            </a:r>
            <a:r>
              <a:rPr lang="pt-BR" b="0" i="0" dirty="0">
                <a:solidFill>
                  <a:srgbClr val="16191F"/>
                </a:solidFill>
                <a:effectLst/>
                <a:highlight>
                  <a:srgbClr val="FFFFFF"/>
                </a:highlight>
                <a:latin typeface="Amazon Ember" panose="020B0603020204020204"/>
              </a:rPr>
              <a:t> pode servir como produtor e consumidor de eventos em uma arquitetura orientada por eventos. </a:t>
            </a:r>
            <a:endParaRPr lang="en-US" dirty="0"/>
          </a:p>
          <a:p>
            <a:endParaRPr lang="en-US" dirty="0"/>
          </a:p>
          <a:p>
            <a:r>
              <a:rPr lang="en-US" dirty="0" err="1"/>
              <a:t>Referências</a:t>
            </a:r>
            <a:r>
              <a:rPr lang="en-US" dirty="0"/>
              <a:t>:</a:t>
            </a:r>
          </a:p>
          <a:p>
            <a:r>
              <a:rPr lang="en-US" dirty="0"/>
              <a:t>https://docs.aws.amazon.com/pt_br/prescriptive-guidance/latest/serverless-etl-aws-glue/welcome.html</a:t>
            </a:r>
          </a:p>
          <a:p>
            <a:r>
              <a:rPr lang="en-US" dirty="0"/>
              <a:t>https://docs.aws.amazon.com/pt_br/prescriptive-guidance/latest/serverless-etl-aws-glue/aws-glue-etl.html</a:t>
            </a:r>
          </a:p>
          <a:p>
            <a:r>
              <a:rPr lang="en-US" dirty="0"/>
              <a:t>https://docs.aws.amazon.com/pt_br/prescriptive-guidance/latest/serverless-etl-aws-glue/best-practices.html</a:t>
            </a:r>
          </a:p>
          <a:p>
            <a:r>
              <a:rPr lang="en-US" dirty="0"/>
              <a:t>https://docs.aws.amazon.com/pt_br/glue/latest/dg/starting-workflow-eventbridge.html</a:t>
            </a:r>
          </a:p>
        </p:txBody>
      </p:sp>
      <p:sp>
        <p:nvSpPr>
          <p:cNvPr id="4" name="Slide Number Placeholder 3"/>
          <p:cNvSpPr>
            <a:spLocks noGrp="1"/>
          </p:cNvSpPr>
          <p:nvPr>
            <p:ph type="sldNum" sz="quarter" idx="5"/>
          </p:nvPr>
        </p:nvSpPr>
        <p:spPr/>
        <p:txBody>
          <a:bodyPr/>
          <a:lstStyle/>
          <a:p>
            <a:fld id="{ABC4C4E8-F58D-49AF-8068-2E2A1C358607}" type="slidenum">
              <a:rPr lang="en-US" smtClean="0"/>
              <a:t>42</a:t>
            </a:fld>
            <a:endParaRPr lang="en-US"/>
          </a:p>
        </p:txBody>
      </p:sp>
    </p:spTree>
    <p:extLst>
      <p:ext uri="{BB962C8B-B14F-4D97-AF65-F5344CB8AC3E}">
        <p14:creationId xmlns:p14="http://schemas.microsoft.com/office/powerpoint/2010/main" val="1935422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https://docs.aws.amazon.com/pt_br/glue/latest/dg/add-job.html</a:t>
            </a:r>
          </a:p>
          <a:p>
            <a:r>
              <a:rPr lang="en-US" dirty="0"/>
              <a:t>https://docs.aws.amazon.com/pt_br/glue/latest/dg/monitor-continuations.html</a:t>
            </a:r>
          </a:p>
          <a:p>
            <a:r>
              <a:rPr lang="en-US" dirty="0"/>
              <a:t>https://docs.aws.amazon.com/pt_br/glue/latest/dg/automating-awsglue-with-cloudwatch-events.html</a:t>
            </a:r>
          </a:p>
        </p:txBody>
      </p:sp>
      <p:sp>
        <p:nvSpPr>
          <p:cNvPr id="4" name="Slide Number Placeholder 3"/>
          <p:cNvSpPr>
            <a:spLocks noGrp="1"/>
          </p:cNvSpPr>
          <p:nvPr>
            <p:ph type="sldNum" sz="quarter" idx="5"/>
          </p:nvPr>
        </p:nvSpPr>
        <p:spPr/>
        <p:txBody>
          <a:bodyPr/>
          <a:lstStyle/>
          <a:p>
            <a:fld id="{ABC4C4E8-F58D-49AF-8068-2E2A1C358607}" type="slidenum">
              <a:rPr lang="en-US" smtClean="0"/>
              <a:t>43</a:t>
            </a:fld>
            <a:endParaRPr lang="en-US"/>
          </a:p>
        </p:txBody>
      </p:sp>
    </p:spTree>
    <p:extLst>
      <p:ext uri="{BB962C8B-B14F-4D97-AF65-F5344CB8AC3E}">
        <p14:creationId xmlns:p14="http://schemas.microsoft.com/office/powerpoint/2010/main" val="3450808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Referências</a:t>
            </a:r>
            <a:r>
              <a:rPr lang="en-US"/>
              <a:t>:</a:t>
            </a:r>
          </a:p>
          <a:p>
            <a:r>
              <a:rPr lang="en-US"/>
              <a:t>https</a:t>
            </a:r>
            <a:r>
              <a:rPr lang="en-US" dirty="0"/>
              <a:t>://docs.aws.amazon.com/pt_br/glue/latest/dg/streaming-chapter.html</a:t>
            </a:r>
          </a:p>
        </p:txBody>
      </p:sp>
      <p:sp>
        <p:nvSpPr>
          <p:cNvPr id="4" name="Slide Number Placeholder 3"/>
          <p:cNvSpPr>
            <a:spLocks noGrp="1"/>
          </p:cNvSpPr>
          <p:nvPr>
            <p:ph type="sldNum" sz="quarter" idx="5"/>
          </p:nvPr>
        </p:nvSpPr>
        <p:spPr/>
        <p:txBody>
          <a:bodyPr/>
          <a:lstStyle/>
          <a:p>
            <a:fld id="{ABC4C4E8-F58D-49AF-8068-2E2A1C358607}" type="slidenum">
              <a:rPr lang="en-US" smtClean="0"/>
              <a:t>44</a:t>
            </a:fld>
            <a:endParaRPr lang="en-US"/>
          </a:p>
        </p:txBody>
      </p:sp>
    </p:spTree>
    <p:extLst>
      <p:ext uri="{BB962C8B-B14F-4D97-AF65-F5344CB8AC3E}">
        <p14:creationId xmlns:p14="http://schemas.microsoft.com/office/powerpoint/2010/main" val="145065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333333"/>
                </a:solidFill>
                <a:effectLst/>
                <a:highlight>
                  <a:srgbClr val="FFFFFF"/>
                </a:highlight>
                <a:latin typeface="AmazonEmber"/>
              </a:rPr>
              <a:t>O diagrama mostra como é possível usar a Qualidade de dados do AWS </a:t>
            </a:r>
            <a:r>
              <a:rPr lang="pt-BR" b="0" i="0" dirty="0" err="1">
                <a:solidFill>
                  <a:srgbClr val="333333"/>
                </a:solidFill>
                <a:effectLst/>
                <a:highlight>
                  <a:srgbClr val="FFFFFF"/>
                </a:highlight>
                <a:latin typeface="AmazonEmber"/>
              </a:rPr>
              <a:t>Glue</a:t>
            </a:r>
            <a:r>
              <a:rPr lang="pt-BR" b="0" i="0" dirty="0">
                <a:solidFill>
                  <a:srgbClr val="333333"/>
                </a:solidFill>
                <a:effectLst/>
                <a:highlight>
                  <a:srgbClr val="FFFFFF"/>
                </a:highlight>
                <a:latin typeface="AmazonEmber"/>
              </a:rPr>
              <a:t> para criar recomendações de regras, monitorar a qualidade dos dados e enviar alertas quando há deterioração na qualidade. Três seções são exibidas, da esquerda para a direita.</a:t>
            </a:r>
          </a:p>
          <a:p>
            <a:endParaRPr lang="pt-BR" b="0" i="0" dirty="0">
              <a:solidFill>
                <a:srgbClr val="333333"/>
              </a:solidFill>
              <a:effectLst/>
              <a:highlight>
                <a:srgbClr val="FFFFFF"/>
              </a:highlight>
              <a:latin typeface="AmazonEmber"/>
            </a:endParaRPr>
          </a:p>
          <a:p>
            <a:r>
              <a:rPr lang="pt-BR" b="0" i="0" dirty="0">
                <a:solidFill>
                  <a:srgbClr val="333333"/>
                </a:solidFill>
                <a:effectLst/>
                <a:highlight>
                  <a:srgbClr val="FFFFFF"/>
                </a:highlight>
                <a:latin typeface="AmazonEmber"/>
              </a:rPr>
              <a:t>Referências:</a:t>
            </a:r>
          </a:p>
          <a:p>
            <a:r>
              <a:rPr lang="en-US" dirty="0"/>
              <a:t>https://aws.amazon.com/pt/glue/features/data-quality/</a:t>
            </a:r>
          </a:p>
        </p:txBody>
      </p:sp>
      <p:sp>
        <p:nvSpPr>
          <p:cNvPr id="4" name="Slide Number Placeholder 3"/>
          <p:cNvSpPr>
            <a:spLocks noGrp="1"/>
          </p:cNvSpPr>
          <p:nvPr>
            <p:ph type="sldNum" sz="quarter" idx="5"/>
          </p:nvPr>
        </p:nvSpPr>
        <p:spPr/>
        <p:txBody>
          <a:bodyPr/>
          <a:lstStyle/>
          <a:p>
            <a:fld id="{ABC4C4E8-F58D-49AF-8068-2E2A1C358607}" type="slidenum">
              <a:rPr lang="en-US" smtClean="0"/>
              <a:t>45</a:t>
            </a:fld>
            <a:endParaRPr lang="en-US"/>
          </a:p>
        </p:txBody>
      </p:sp>
    </p:spTree>
    <p:extLst>
      <p:ext uri="{BB962C8B-B14F-4D97-AF65-F5344CB8AC3E}">
        <p14:creationId xmlns:p14="http://schemas.microsoft.com/office/powerpoint/2010/main" val="1179124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Referências</a:t>
            </a:r>
            <a:r>
              <a:rPr lang="en-US" dirty="0"/>
              <a:t>:</a:t>
            </a:r>
          </a:p>
          <a:p>
            <a:r>
              <a:rPr lang="en-US" dirty="0"/>
              <a:t>https://docs.aws.amazon.com/pt_br/glue/latest/dg/glue-data-quality.html</a:t>
            </a:r>
          </a:p>
        </p:txBody>
      </p:sp>
      <p:sp>
        <p:nvSpPr>
          <p:cNvPr id="4" name="Slide Number Placeholder 3"/>
          <p:cNvSpPr>
            <a:spLocks noGrp="1"/>
          </p:cNvSpPr>
          <p:nvPr>
            <p:ph type="sldNum" sz="quarter" idx="5"/>
          </p:nvPr>
        </p:nvSpPr>
        <p:spPr/>
        <p:txBody>
          <a:bodyPr/>
          <a:lstStyle/>
          <a:p>
            <a:fld id="{ABC4C4E8-F58D-49AF-8068-2E2A1C358607}" type="slidenum">
              <a:rPr lang="en-US" smtClean="0"/>
              <a:t>46</a:t>
            </a:fld>
            <a:endParaRPr lang="en-US"/>
          </a:p>
        </p:txBody>
      </p:sp>
    </p:spTree>
    <p:extLst>
      <p:ext uri="{BB962C8B-B14F-4D97-AF65-F5344CB8AC3E}">
        <p14:creationId xmlns:p14="http://schemas.microsoft.com/office/powerpoint/2010/main" val="619353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b="0" dirty="0"/>
          </a:p>
        </p:txBody>
      </p:sp>
      <p:sp>
        <p:nvSpPr>
          <p:cNvPr id="4" name="Slide Number Placeholder 3"/>
          <p:cNvSpPr>
            <a:spLocks noGrp="1"/>
          </p:cNvSpPr>
          <p:nvPr>
            <p:ph type="sldNum" sz="quarter" idx="5"/>
          </p:nvPr>
        </p:nvSpPr>
        <p:spPr/>
        <p:txBody>
          <a:bodyPr/>
          <a:lstStyle/>
          <a:p>
            <a:fld id="{ABC4C4E8-F58D-49AF-8068-2E2A1C358607}" type="slidenum">
              <a:rPr lang="en-US" smtClean="0"/>
              <a:t>47</a:t>
            </a:fld>
            <a:endParaRPr lang="en-US"/>
          </a:p>
        </p:txBody>
      </p:sp>
    </p:spTree>
    <p:extLst>
      <p:ext uri="{BB962C8B-B14F-4D97-AF65-F5344CB8AC3E}">
        <p14:creationId xmlns:p14="http://schemas.microsoft.com/office/powerpoint/2010/main" val="392785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dirty="0">
                <a:effectLst/>
                <a:latin typeface="SegoeUIVariable"/>
                <a:hlinkClick r:id="rId3">
                  <a:extLst>
                    <a:ext uri="{A12FA001-AC4F-418D-AE19-62706E023703}">
                      <ahyp:hlinkClr xmlns:ahyp="http://schemas.microsoft.com/office/drawing/2018/hyperlinkcolor" val="tx"/>
                    </a:ext>
                  </a:extLst>
                </a:hlinkClick>
              </a:rPr>
              <a:t>Além disso, você pode criar seu próprio </a:t>
            </a:r>
            <a:r>
              <a:rPr lang="pt-BR" sz="1200" b="0" i="0" dirty="0" err="1">
                <a:effectLst/>
                <a:latin typeface="SegoeUIVariable"/>
                <a:hlinkClick r:id="rId3">
                  <a:extLst>
                    <a:ext uri="{A12FA001-AC4F-418D-AE19-62706E023703}">
                      <ahyp:hlinkClr xmlns:ahyp="http://schemas.microsoft.com/office/drawing/2018/hyperlinkcolor" val="tx"/>
                    </a:ext>
                  </a:extLst>
                </a:hlinkClick>
              </a:rPr>
              <a:t>runtime</a:t>
            </a:r>
            <a:r>
              <a:rPr lang="pt-BR" sz="1200" b="0" i="0" dirty="0">
                <a:effectLst/>
                <a:latin typeface="SegoeUIVariable"/>
                <a:hlinkClick r:id="rId3">
                  <a:extLst>
                    <a:ext uri="{A12FA001-AC4F-418D-AE19-62706E023703}">
                      <ahyp:hlinkClr xmlns:ahyp="http://schemas.microsoft.com/office/drawing/2018/hyperlinkcolor" val="tx"/>
                    </a:ext>
                  </a:extLst>
                </a:hlinkClick>
              </a:rPr>
              <a:t> personalizado para usar qualquer linguagem de sua preferência</a:t>
            </a:r>
            <a:r>
              <a:rPr lang="pt-BR" sz="1200" b="0" i="0" baseline="30000" dirty="0">
                <a:effectLst/>
                <a:latin typeface="SegoeUIVariable"/>
                <a:hlinkClick r:id="rId3">
                  <a:extLst>
                    <a:ext uri="{A12FA001-AC4F-418D-AE19-62706E023703}">
                      <ahyp:hlinkClr xmlns:ahyp="http://schemas.microsoft.com/office/drawing/2018/hyperlinkcolor" val="tx"/>
                    </a:ext>
                  </a:extLst>
                </a:hlinkClick>
              </a:rPr>
              <a:t>1</a:t>
            </a:r>
            <a:endParaRPr lang="pt-BR" sz="1200" b="0" i="0" baseline="30000" dirty="0">
              <a:effectLst/>
              <a:latin typeface="SegoeUIVariable"/>
            </a:endParaRPr>
          </a:p>
          <a:p>
            <a:pPr algn="l"/>
            <a:r>
              <a:rPr lang="pt-BR" sz="1200" b="0" i="0" dirty="0">
                <a:effectLst/>
                <a:latin typeface="SegoeUIVariable"/>
              </a:rPr>
              <a:t>No contexto do </a:t>
            </a:r>
            <a:r>
              <a:rPr lang="pt-BR" sz="1200" b="1" i="0" dirty="0">
                <a:effectLst/>
                <a:latin typeface="SegoeUIVariable"/>
              </a:rPr>
              <a:t>AWS Lambda</a:t>
            </a:r>
            <a:r>
              <a:rPr lang="pt-BR" sz="1200" b="0" i="0" dirty="0">
                <a:effectLst/>
                <a:latin typeface="SegoeUIVariable"/>
              </a:rPr>
              <a:t>, um </a:t>
            </a:r>
            <a:r>
              <a:rPr lang="pt-BR" sz="1200" b="1" i="0" dirty="0" err="1">
                <a:effectLst/>
                <a:latin typeface="SegoeUIVariable"/>
              </a:rPr>
              <a:t>runtime</a:t>
            </a:r>
            <a:r>
              <a:rPr lang="pt-BR" sz="1200" b="1" i="0" dirty="0">
                <a:effectLst/>
                <a:latin typeface="SegoeUIVariable"/>
              </a:rPr>
              <a:t> personalizado</a:t>
            </a:r>
            <a:r>
              <a:rPr lang="pt-BR" sz="1200" b="0" i="0" dirty="0">
                <a:effectLst/>
                <a:latin typeface="SegoeUIVariable"/>
              </a:rPr>
              <a:t> é um programa que permite executar funções Lambda em qualquer linguagem de programação. Com um </a:t>
            </a:r>
            <a:r>
              <a:rPr lang="pt-BR" sz="1200" b="0" i="0" dirty="0" err="1">
                <a:effectLst/>
                <a:latin typeface="SegoeUIVariable"/>
              </a:rPr>
              <a:t>runtime</a:t>
            </a:r>
            <a:r>
              <a:rPr lang="pt-BR" sz="1200" b="0" i="0" dirty="0">
                <a:effectLst/>
                <a:latin typeface="SegoeUIVariable"/>
              </a:rPr>
              <a:t> personalizado, você pode usar linguagens e ferramentas não cobertas pelos </a:t>
            </a:r>
            <a:r>
              <a:rPr lang="pt-BR" sz="1200" b="0" i="0" dirty="0" err="1">
                <a:effectLst/>
                <a:latin typeface="SegoeUIVariable"/>
              </a:rPr>
              <a:t>runtimes</a:t>
            </a:r>
            <a:r>
              <a:rPr lang="pt-BR" sz="1200" b="0" i="0" dirty="0">
                <a:effectLst/>
                <a:latin typeface="SegoeUIVariable"/>
              </a:rPr>
              <a:t> padrão do Lambda. </a:t>
            </a:r>
            <a:r>
              <a:rPr lang="pt-BR" sz="1200" b="0" i="0" dirty="0">
                <a:effectLst/>
                <a:latin typeface="SegoeUIVariable"/>
                <a:hlinkClick r:id="rId4">
                  <a:extLst>
                    <a:ext uri="{A12FA001-AC4F-418D-AE19-62706E023703}">
                      <ahyp:hlinkClr xmlns:ahyp="http://schemas.microsoft.com/office/drawing/2018/hyperlinkcolor" val="tx"/>
                    </a:ext>
                  </a:extLst>
                </a:hlinkClick>
              </a:rPr>
              <a:t>Essa flexibilidade permite adaptar-se ao cenário tecnológico em constante mudança</a:t>
            </a:r>
            <a:r>
              <a:rPr lang="pt-BR" sz="1200" b="0" i="0" baseline="30000" dirty="0">
                <a:effectLst/>
                <a:latin typeface="SegoeUIVariable"/>
                <a:hlinkClick r:id="rId4">
                  <a:extLst>
                    <a:ext uri="{A12FA001-AC4F-418D-AE19-62706E023703}">
                      <ahyp:hlinkClr xmlns:ahyp="http://schemas.microsoft.com/office/drawing/2018/hyperlinkcolor" val="tx"/>
                    </a:ext>
                  </a:extLst>
                </a:hlinkClick>
              </a:rPr>
              <a:t>1</a:t>
            </a:r>
            <a:r>
              <a:rPr lang="pt-BR" sz="1200" b="0" i="0" dirty="0">
                <a:effectLst/>
                <a:latin typeface="SegoeUIVariable"/>
              </a:rPr>
              <a:t>. </a:t>
            </a:r>
            <a:r>
              <a:rPr lang="pt-BR" sz="1200" b="0" i="0" dirty="0">
                <a:effectLst/>
                <a:latin typeface="SegoeUIVariable"/>
                <a:hlinkClick r:id="rId5">
                  <a:extLst>
                    <a:ext uri="{A12FA001-AC4F-418D-AE19-62706E023703}">
                      <ahyp:hlinkClr xmlns:ahyp="http://schemas.microsoft.com/office/drawing/2018/hyperlinkcolor" val="tx"/>
                    </a:ext>
                  </a:extLst>
                </a:hlinkClick>
              </a:rPr>
              <a:t>Por exemplo, você pode criar um </a:t>
            </a:r>
            <a:r>
              <a:rPr lang="pt-BR" sz="1200" b="0" i="0" dirty="0" err="1">
                <a:effectLst/>
                <a:latin typeface="SegoeUIVariable"/>
                <a:hlinkClick r:id="rId5">
                  <a:extLst>
                    <a:ext uri="{A12FA001-AC4F-418D-AE19-62706E023703}">
                      <ahyp:hlinkClr xmlns:ahyp="http://schemas.microsoft.com/office/drawing/2018/hyperlinkcolor" val="tx"/>
                    </a:ext>
                  </a:extLst>
                </a:hlinkClick>
              </a:rPr>
              <a:t>runtime</a:t>
            </a:r>
            <a:r>
              <a:rPr lang="pt-BR" sz="1200" b="0" i="0" dirty="0">
                <a:effectLst/>
                <a:latin typeface="SegoeUIVariable"/>
                <a:hlinkClick r:id="rId5">
                  <a:extLst>
                    <a:ext uri="{A12FA001-AC4F-418D-AE19-62706E023703}">
                      <ahyp:hlinkClr xmlns:ahyp="http://schemas.microsoft.com/office/drawing/2018/hyperlinkcolor" val="tx"/>
                    </a:ext>
                  </a:extLst>
                </a:hlinkClick>
              </a:rPr>
              <a:t> personalizado para executar código em uma linguagem específica que não está incluída nos </a:t>
            </a:r>
            <a:r>
              <a:rPr lang="pt-BR" sz="1200" b="0" i="0" dirty="0" err="1">
                <a:effectLst/>
                <a:latin typeface="SegoeUIVariable"/>
                <a:hlinkClick r:id="rId5">
                  <a:extLst>
                    <a:ext uri="{A12FA001-AC4F-418D-AE19-62706E023703}">
                      <ahyp:hlinkClr xmlns:ahyp="http://schemas.microsoft.com/office/drawing/2018/hyperlinkcolor" val="tx"/>
                    </a:ext>
                  </a:extLst>
                </a:hlinkClick>
              </a:rPr>
              <a:t>runtimes</a:t>
            </a:r>
            <a:r>
              <a:rPr lang="pt-BR" sz="1200" b="0" i="0" dirty="0">
                <a:effectLst/>
                <a:latin typeface="SegoeUIVariable"/>
                <a:hlinkClick r:id="rId5">
                  <a:extLst>
                    <a:ext uri="{A12FA001-AC4F-418D-AE19-62706E023703}">
                      <ahyp:hlinkClr xmlns:ahyp="http://schemas.microsoft.com/office/drawing/2018/hyperlinkcolor" val="tx"/>
                    </a:ext>
                  </a:extLst>
                </a:hlinkClick>
              </a:rPr>
              <a:t> padrão do Lambda</a:t>
            </a:r>
            <a:r>
              <a:rPr lang="pt-BR" sz="1200" b="0" i="0" baseline="30000" dirty="0">
                <a:effectLst/>
                <a:latin typeface="SegoeUIVariable"/>
                <a:hlinkClick r:id="rId5">
                  <a:extLst>
                    <a:ext uri="{A12FA001-AC4F-418D-AE19-62706E023703}">
                      <ahyp:hlinkClr xmlns:ahyp="http://schemas.microsoft.com/office/drawing/2018/hyperlinkcolor" val="tx"/>
                    </a:ext>
                  </a:extLst>
                </a:hlinkClick>
              </a:rPr>
              <a:t>2</a:t>
            </a:r>
            <a:r>
              <a:rPr lang="pt-BR" sz="1200" b="0" i="0" dirty="0">
                <a:effectLst/>
                <a:latin typeface="SegoeUIVariable"/>
              </a:rPr>
              <a:t>.</a:t>
            </a:r>
          </a:p>
          <a:p>
            <a:pPr algn="l"/>
            <a:r>
              <a:rPr lang="pt-BR" sz="1200" b="0" i="0" dirty="0">
                <a:effectLst/>
                <a:latin typeface="SegoeUIVariable"/>
              </a:rPr>
              <a:t>Para criar um </a:t>
            </a:r>
            <a:r>
              <a:rPr lang="pt-BR" sz="1200" b="0" i="0" dirty="0" err="1">
                <a:effectLst/>
                <a:latin typeface="SegoeUIVariable"/>
              </a:rPr>
              <a:t>runtime</a:t>
            </a:r>
            <a:r>
              <a:rPr lang="pt-BR" sz="1200" b="0" i="0" dirty="0">
                <a:effectLst/>
                <a:latin typeface="SegoeUIVariable"/>
              </a:rPr>
              <a:t> personalizado, você precisa implementar o código que gerencia a inicialização, processamento de eventos e comunicação com a API de </a:t>
            </a:r>
            <a:r>
              <a:rPr lang="pt-BR" sz="1200" b="0" i="0" dirty="0" err="1">
                <a:effectLst/>
                <a:latin typeface="SegoeUIVariable"/>
              </a:rPr>
              <a:t>runtime</a:t>
            </a:r>
            <a:r>
              <a:rPr lang="pt-BR" sz="1200" b="0" i="0" dirty="0">
                <a:effectLst/>
                <a:latin typeface="SegoeUIVariable"/>
              </a:rPr>
              <a:t> do Lambda. O processo envolve preparar o ambiente, carregar o código do manipulador da função e lidar com erros. </a:t>
            </a:r>
            <a:r>
              <a:rPr lang="pt-BR" sz="1200" b="0" i="0" dirty="0">
                <a:effectLst/>
                <a:latin typeface="SegoeUIVariable"/>
                <a:hlinkClick r:id="rId4">
                  <a:extLst>
                    <a:ext uri="{A12FA001-AC4F-418D-AE19-62706E023703}">
                      <ahyp:hlinkClr xmlns:ahyp="http://schemas.microsoft.com/office/drawing/2018/hyperlinkcolor" val="tx"/>
                    </a:ext>
                  </a:extLst>
                </a:hlinkClick>
              </a:rPr>
              <a:t>Uma vez criado, você pode incluir o </a:t>
            </a:r>
            <a:r>
              <a:rPr lang="pt-BR" sz="1200" b="0" i="0" dirty="0" err="1">
                <a:effectLst/>
                <a:latin typeface="SegoeUIVariable"/>
                <a:hlinkClick r:id="rId4">
                  <a:extLst>
                    <a:ext uri="{A12FA001-AC4F-418D-AE19-62706E023703}">
                      <ahyp:hlinkClr xmlns:ahyp="http://schemas.microsoft.com/office/drawing/2018/hyperlinkcolor" val="tx"/>
                    </a:ext>
                  </a:extLst>
                </a:hlinkClick>
              </a:rPr>
              <a:t>runtime</a:t>
            </a:r>
            <a:r>
              <a:rPr lang="pt-BR" sz="1200" b="0" i="0" dirty="0">
                <a:effectLst/>
                <a:latin typeface="SegoeUIVariable"/>
                <a:hlinkClick r:id="rId4">
                  <a:extLst>
                    <a:ext uri="{A12FA001-AC4F-418D-AE19-62706E023703}">
                      <ahyp:hlinkClr xmlns:ahyp="http://schemas.microsoft.com/office/drawing/2018/hyperlinkcolor" val="tx"/>
                    </a:ext>
                  </a:extLst>
                </a:hlinkClick>
              </a:rPr>
              <a:t> personalizado no pacote de implantação da função ou distribuí-lo como uma camada separada</a:t>
            </a:r>
            <a:r>
              <a:rPr lang="pt-BR" sz="1200" b="0" i="0" baseline="30000" dirty="0">
                <a:effectLst/>
                <a:latin typeface="SegoeUIVariable"/>
                <a:hlinkClick r:id="rId4">
                  <a:extLst>
                    <a:ext uri="{A12FA001-AC4F-418D-AE19-62706E023703}">
                      <ahyp:hlinkClr xmlns:ahyp="http://schemas.microsoft.com/office/drawing/2018/hyperlinkcolor" val="tx"/>
                    </a:ext>
                  </a:extLst>
                </a:hlinkClick>
              </a:rPr>
              <a:t>1</a:t>
            </a:r>
            <a:r>
              <a:rPr lang="pt-BR" sz="1200" b="0" i="0" dirty="0">
                <a:effectLst/>
                <a:latin typeface="SegoeUIVariable"/>
              </a:rPr>
              <a:t>.</a:t>
            </a:r>
          </a:p>
          <a:p>
            <a:pPr algn="l"/>
            <a:r>
              <a:rPr lang="pt-BR" sz="1200" b="0" i="0" dirty="0">
                <a:effectLst/>
                <a:latin typeface="SegoeUIVariable"/>
                <a:hlinkClick r:id="rId5">
                  <a:extLst>
                    <a:ext uri="{A12FA001-AC4F-418D-AE19-62706E023703}">
                      <ahyp:hlinkClr xmlns:ahyp="http://schemas.microsoft.com/office/drawing/2018/hyperlinkcolor" val="tx"/>
                    </a:ext>
                  </a:extLst>
                </a:hlinkClick>
              </a:rPr>
              <a:t>Em resumo, </a:t>
            </a:r>
            <a:r>
              <a:rPr lang="pt-BR" sz="1200" b="0" i="0" dirty="0" err="1">
                <a:effectLst/>
                <a:latin typeface="SegoeUIVariable"/>
                <a:hlinkClick r:id="rId5">
                  <a:extLst>
                    <a:ext uri="{A12FA001-AC4F-418D-AE19-62706E023703}">
                      <ahyp:hlinkClr xmlns:ahyp="http://schemas.microsoft.com/office/drawing/2018/hyperlinkcolor" val="tx"/>
                    </a:ext>
                  </a:extLst>
                </a:hlinkClick>
              </a:rPr>
              <a:t>runtimes</a:t>
            </a:r>
            <a:r>
              <a:rPr lang="pt-BR" sz="1200" b="0" i="0" dirty="0">
                <a:effectLst/>
                <a:latin typeface="SegoeUIVariable"/>
                <a:hlinkClick r:id="rId5">
                  <a:extLst>
                    <a:ext uri="{A12FA001-AC4F-418D-AE19-62706E023703}">
                      <ahyp:hlinkClr xmlns:ahyp="http://schemas.microsoft.com/office/drawing/2018/hyperlinkcolor" val="tx"/>
                    </a:ext>
                  </a:extLst>
                </a:hlinkClick>
              </a:rPr>
              <a:t> personalizados permitem uma experiência </a:t>
            </a:r>
            <a:r>
              <a:rPr lang="pt-BR" sz="1200" b="0" i="0" dirty="0" err="1">
                <a:effectLst/>
                <a:latin typeface="SegoeUIVariable"/>
                <a:hlinkClick r:id="rId5">
                  <a:extLst>
                    <a:ext uri="{A12FA001-AC4F-418D-AE19-62706E023703}">
                      <ahyp:hlinkClr xmlns:ahyp="http://schemas.microsoft.com/office/drawing/2018/hyperlinkcolor" val="tx"/>
                    </a:ext>
                  </a:extLst>
                </a:hlinkClick>
              </a:rPr>
              <a:t>serverless</a:t>
            </a:r>
            <a:r>
              <a:rPr lang="pt-BR" sz="1200" b="0" i="0" dirty="0">
                <a:effectLst/>
                <a:latin typeface="SegoeUIVariable"/>
                <a:hlinkClick r:id="rId5">
                  <a:extLst>
                    <a:ext uri="{A12FA001-AC4F-418D-AE19-62706E023703}">
                      <ahyp:hlinkClr xmlns:ahyp="http://schemas.microsoft.com/office/drawing/2018/hyperlinkcolor" val="tx"/>
                    </a:ext>
                  </a:extLst>
                </a:hlinkClick>
              </a:rPr>
              <a:t> mais flexível e adaptável, permitindo que você use linguagens e ferramentas específicas para suas necessidades</a:t>
            </a:r>
            <a:r>
              <a:rPr lang="pt-BR" sz="1200" b="0" i="0" baseline="30000" dirty="0">
                <a:effectLst/>
                <a:latin typeface="SegoeUIVariable"/>
                <a:hlinkClick r:id="rId5">
                  <a:extLst>
                    <a:ext uri="{A12FA001-AC4F-418D-AE19-62706E023703}">
                      <ahyp:hlinkClr xmlns:ahyp="http://schemas.microsoft.com/office/drawing/2018/hyperlinkcolor" val="tx"/>
                    </a:ext>
                  </a:extLst>
                </a:hlinkClick>
              </a:rPr>
              <a:t>2</a:t>
            </a:r>
            <a:r>
              <a:rPr lang="pt-BR" sz="1200" b="0" i="0" dirty="0">
                <a:effectLst/>
                <a:latin typeface="SegoeUIVariable"/>
              </a:rPr>
              <a:t>.</a:t>
            </a:r>
          </a:p>
        </p:txBody>
      </p:sp>
      <p:sp>
        <p:nvSpPr>
          <p:cNvPr id="4" name="Slide Number Placeholder 3"/>
          <p:cNvSpPr>
            <a:spLocks noGrp="1"/>
          </p:cNvSpPr>
          <p:nvPr>
            <p:ph type="sldNum" sz="quarter" idx="5"/>
          </p:nvPr>
        </p:nvSpPr>
        <p:spPr/>
        <p:txBody>
          <a:bodyPr/>
          <a:lstStyle/>
          <a:p>
            <a:fld id="{ABC4C4E8-F58D-49AF-8068-2E2A1C358607}" type="slidenum">
              <a:rPr lang="en-US" smtClean="0"/>
              <a:t>5</a:t>
            </a:fld>
            <a:endParaRPr lang="en-US"/>
          </a:p>
        </p:txBody>
      </p:sp>
    </p:spTree>
    <p:extLst>
      <p:ext uri="{BB962C8B-B14F-4D97-AF65-F5344CB8AC3E}">
        <p14:creationId xmlns:p14="http://schemas.microsoft.com/office/powerpoint/2010/main" val="225606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333333"/>
                </a:solidFill>
                <a:effectLst/>
                <a:highlight>
                  <a:srgbClr val="FFFFFF"/>
                </a:highlight>
                <a:latin typeface="AmazonEmber"/>
              </a:rPr>
              <a:t>Use 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a:t>
            </a:r>
            <a:r>
              <a:rPr lang="pt-BR" b="0" i="0" dirty="0" err="1">
                <a:solidFill>
                  <a:srgbClr val="333333"/>
                </a:solidFill>
                <a:effectLst/>
                <a:highlight>
                  <a:srgbClr val="FFFFFF"/>
                </a:highlight>
                <a:latin typeface="AmazonEmber"/>
              </a:rPr>
              <a:t>Simple</a:t>
            </a:r>
            <a:r>
              <a:rPr lang="pt-BR" b="0" i="0" dirty="0">
                <a:solidFill>
                  <a:srgbClr val="333333"/>
                </a:solidFill>
                <a:effectLst/>
                <a:highlight>
                  <a:srgbClr val="FFFFFF"/>
                </a:highlight>
                <a:latin typeface="AmazonEmber"/>
              </a:rPr>
              <a:t> </a:t>
            </a:r>
            <a:r>
              <a:rPr lang="pt-BR" b="0" i="0" dirty="0" err="1">
                <a:solidFill>
                  <a:srgbClr val="333333"/>
                </a:solidFill>
                <a:effectLst/>
                <a:highlight>
                  <a:srgbClr val="FFFFFF"/>
                </a:highlight>
                <a:latin typeface="AmazonEmber"/>
              </a:rPr>
              <a:t>Storage</a:t>
            </a:r>
            <a:r>
              <a:rPr lang="pt-BR" b="0" i="0" dirty="0">
                <a:solidFill>
                  <a:srgbClr val="333333"/>
                </a:solidFill>
                <a:effectLst/>
                <a:highlight>
                  <a:srgbClr val="FFFFFF"/>
                </a:highlight>
                <a:latin typeface="AmazonEmber"/>
              </a:rPr>
              <a:t> Service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S3) para acionar o processamento de dados do AWS Lambda em tempo real após um upload ou conecte-se a um sistema de arquivos existente do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EFS para permitir acesso compartilhado massivamente paralelo para processamento de arquivos em grande escala.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dirty="0">
                <a:effectLst/>
                <a:latin typeface="SegoeUIVariable"/>
              </a:rPr>
              <a:t>Se você possui um aplicativo de compartilhamento de fotos, pode criar uma função Lambda que gere automaticamente miniaturas das imagens enviadas pelos usuários. </a:t>
            </a:r>
            <a:r>
              <a:rPr lang="pt-BR" sz="1200" b="0" i="0" dirty="0">
                <a:effectLst/>
                <a:latin typeface="SegoeUIVariable"/>
                <a:hlinkClick r:id="rId3">
                  <a:extLst>
                    <a:ext uri="{A12FA001-AC4F-418D-AE19-62706E023703}">
                      <ahyp:hlinkClr xmlns:ahyp="http://schemas.microsoft.com/office/drawing/2018/hyperlinkcolor" val="tx"/>
                    </a:ext>
                  </a:extLst>
                </a:hlinkClick>
              </a:rPr>
              <a:t>O </a:t>
            </a:r>
            <a:r>
              <a:rPr lang="pt-BR" sz="1200" b="0" i="0" dirty="0" err="1">
                <a:effectLst/>
                <a:latin typeface="SegoeUIVariable"/>
                <a:hlinkClick r:id="rId3">
                  <a:extLst>
                    <a:ext uri="{A12FA001-AC4F-418D-AE19-62706E023703}">
                      <ahyp:hlinkClr xmlns:ahyp="http://schemas.microsoft.com/office/drawing/2018/hyperlinkcolor" val="tx"/>
                    </a:ext>
                  </a:extLst>
                </a:hlinkClick>
              </a:rPr>
              <a:t>Amazon</a:t>
            </a:r>
            <a:r>
              <a:rPr lang="pt-BR" sz="1200" b="0" i="0" dirty="0">
                <a:effectLst/>
                <a:latin typeface="SegoeUIVariable"/>
                <a:hlinkClick r:id="rId3">
                  <a:extLst>
                    <a:ext uri="{A12FA001-AC4F-418D-AE19-62706E023703}">
                      <ahyp:hlinkClr xmlns:ahyp="http://schemas.microsoft.com/office/drawing/2018/hyperlinkcolor" val="tx"/>
                    </a:ext>
                  </a:extLst>
                </a:hlinkClick>
              </a:rPr>
              <a:t> S3 é um dos serviços compatíveis que pode acionar sua função Lambda quando novos objetos são criados</a:t>
            </a:r>
            <a:r>
              <a:rPr lang="pt-BR" sz="1200" b="0" i="0" baseline="30000" dirty="0">
                <a:effectLst/>
                <a:latin typeface="SegoeUIVariable"/>
                <a:hlinkClick r:id="rId3">
                  <a:extLst>
                    <a:ext uri="{A12FA001-AC4F-418D-AE19-62706E023703}">
                      <ahyp:hlinkClr xmlns:ahyp="http://schemas.microsoft.com/office/drawing/2018/hyperlinkcolor" val="tx"/>
                    </a:ext>
                  </a:extLst>
                </a:hlinkClick>
              </a:rPr>
              <a:t>1</a:t>
            </a:r>
            <a:r>
              <a:rPr lang="pt-BR" sz="1200" b="0" i="0" dirty="0">
                <a:effectLst/>
                <a:latin typeface="SegoeUIVariable"/>
              </a:rPr>
              <a:t>.</a:t>
            </a:r>
          </a:p>
        </p:txBody>
      </p:sp>
      <p:sp>
        <p:nvSpPr>
          <p:cNvPr id="4" name="Slide Number Placeholder 3"/>
          <p:cNvSpPr>
            <a:spLocks noGrp="1"/>
          </p:cNvSpPr>
          <p:nvPr>
            <p:ph type="sldNum" sz="quarter" idx="5"/>
          </p:nvPr>
        </p:nvSpPr>
        <p:spPr/>
        <p:txBody>
          <a:bodyPr/>
          <a:lstStyle/>
          <a:p>
            <a:fld id="{ABC4C4E8-F58D-49AF-8068-2E2A1C358607}" type="slidenum">
              <a:rPr lang="en-US" smtClean="0"/>
              <a:t>6</a:t>
            </a:fld>
            <a:endParaRPr lang="en-US"/>
          </a:p>
        </p:txBody>
      </p:sp>
    </p:spTree>
    <p:extLst>
      <p:ext uri="{BB962C8B-B14F-4D97-AF65-F5344CB8AC3E}">
        <p14:creationId xmlns:p14="http://schemas.microsoft.com/office/powerpoint/2010/main" val="218176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333333"/>
                </a:solidFill>
                <a:effectLst/>
                <a:highlight>
                  <a:srgbClr val="FFFFFF"/>
                </a:highlight>
                <a:latin typeface="AmazonEmber"/>
              </a:rPr>
              <a:t>Diagrama mostrando como funciona o processamento de transmissões sem servidor. A transmissão de mídia social é carregada no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a:t>
            </a:r>
            <a:r>
              <a:rPr lang="pt-BR" b="0" i="0" dirty="0" err="1">
                <a:solidFill>
                  <a:srgbClr val="333333"/>
                </a:solidFill>
                <a:effectLst/>
                <a:highlight>
                  <a:srgbClr val="FFFFFF"/>
                </a:highlight>
                <a:latin typeface="AmazonEmber"/>
              </a:rPr>
              <a:t>Kinesis</a:t>
            </a:r>
            <a:r>
              <a:rPr lang="pt-BR" b="0" i="0" dirty="0">
                <a:solidFill>
                  <a:srgbClr val="333333"/>
                </a:solidFill>
                <a:effectLst/>
                <a:highlight>
                  <a:srgbClr val="FFFFFF"/>
                </a:highlight>
                <a:latin typeface="AmazonEmber"/>
              </a:rPr>
              <a:t>. Em seguida, o Lambda é acionado. O Lambda executa o código que gera dados de tendência de hashtags e os dados são armazenados no </a:t>
            </a:r>
            <a:r>
              <a:rPr lang="pt-BR" b="0" i="0" dirty="0" err="1">
                <a:solidFill>
                  <a:srgbClr val="333333"/>
                </a:solidFill>
                <a:effectLst/>
                <a:highlight>
                  <a:srgbClr val="FFFFFF"/>
                </a:highlight>
                <a:latin typeface="AmazonEmber"/>
              </a:rPr>
              <a:t>DynamoDB</a:t>
            </a:r>
            <a:r>
              <a:rPr lang="pt-BR" b="0" i="0" dirty="0">
                <a:solidFill>
                  <a:srgbClr val="333333"/>
                </a:solidFill>
                <a:effectLst/>
                <a:highlight>
                  <a:srgbClr val="FFFFFF"/>
                </a:highlight>
                <a:latin typeface="AmazonEmber"/>
              </a:rPr>
              <a:t> para facilitar a consulta.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dirty="0">
                <a:effectLst/>
                <a:latin typeface="SegoeUIVariable"/>
              </a:rPr>
              <a:t>Para aplicativos de análise, o Lambda pode processar eventos gerados por tabelas do </a:t>
            </a:r>
            <a:r>
              <a:rPr lang="pt-BR" sz="1200" b="1" i="0" dirty="0" err="1">
                <a:effectLst/>
                <a:latin typeface="SegoeUIVariable"/>
              </a:rPr>
              <a:t>DynamoDB</a:t>
            </a:r>
            <a:r>
              <a:rPr lang="pt-BR" sz="1200" b="0" i="0" dirty="0">
                <a:effectLst/>
                <a:latin typeface="SegoeUIVariable"/>
              </a:rPr>
              <a:t>. </a:t>
            </a:r>
            <a:r>
              <a:rPr lang="pt-BR" sz="1200" b="0" i="0" dirty="0">
                <a:effectLst/>
                <a:latin typeface="SegoeUIVariable"/>
                <a:hlinkClick r:id="rId3">
                  <a:extLst>
                    <a:ext uri="{A12FA001-AC4F-418D-AE19-62706E023703}">
                      <ahyp:hlinkClr xmlns:ahyp="http://schemas.microsoft.com/office/drawing/2018/hyperlinkcolor" val="tx"/>
                    </a:ext>
                  </a:extLst>
                </a:hlinkClick>
              </a:rPr>
              <a:t>Por exemplo, você pode criar uma função Lambda para gerar métricas personalizadas a partir dos dados brutos armazenados no DynamoDB</a:t>
            </a:r>
            <a:r>
              <a:rPr lang="pt-BR" sz="1200" b="0" i="0" baseline="30000" dirty="0">
                <a:effectLst/>
                <a:latin typeface="SegoeUIVariable"/>
                <a:hlinkClick r:id="rId3">
                  <a:extLst>
                    <a:ext uri="{A12FA001-AC4F-418D-AE19-62706E023703}">
                      <ahyp:hlinkClr xmlns:ahyp="http://schemas.microsoft.com/office/drawing/2018/hyperlinkcolor" val="tx"/>
                    </a:ext>
                  </a:extLst>
                </a:hlinkClick>
              </a:rPr>
              <a:t>1</a:t>
            </a:r>
            <a:r>
              <a:rPr lang="pt-BR" sz="1200" b="0" i="0" dirty="0">
                <a:effectLst/>
                <a:latin typeface="SegoeUIVariable"/>
              </a:rPr>
              <a:t>.</a:t>
            </a:r>
          </a:p>
        </p:txBody>
      </p:sp>
      <p:sp>
        <p:nvSpPr>
          <p:cNvPr id="4" name="Slide Number Placeholder 3"/>
          <p:cNvSpPr>
            <a:spLocks noGrp="1"/>
          </p:cNvSpPr>
          <p:nvPr>
            <p:ph type="sldNum" sz="quarter" idx="5"/>
          </p:nvPr>
        </p:nvSpPr>
        <p:spPr/>
        <p:txBody>
          <a:bodyPr/>
          <a:lstStyle/>
          <a:p>
            <a:fld id="{ABC4C4E8-F58D-49AF-8068-2E2A1C358607}" type="slidenum">
              <a:rPr lang="en-US" smtClean="0"/>
              <a:t>7</a:t>
            </a:fld>
            <a:endParaRPr lang="en-US"/>
          </a:p>
        </p:txBody>
      </p:sp>
    </p:spTree>
    <p:extLst>
      <p:ext uri="{BB962C8B-B14F-4D97-AF65-F5344CB8AC3E}">
        <p14:creationId xmlns:p14="http://schemas.microsoft.com/office/powerpoint/2010/main" val="285319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b="0" i="0" dirty="0">
                <a:solidFill>
                  <a:srgbClr val="333333"/>
                </a:solidFill>
                <a:effectLst/>
                <a:highlight>
                  <a:srgbClr val="FFFFFF"/>
                </a:highlight>
                <a:latin typeface="AmazonEmber"/>
              </a:rPr>
              <a:t>Diagrama mostrando como </a:t>
            </a:r>
            <a:r>
              <a:rPr lang="pt-BR" b="0" i="0" dirty="0" err="1">
                <a:solidFill>
                  <a:srgbClr val="333333"/>
                </a:solidFill>
                <a:effectLst/>
                <a:highlight>
                  <a:srgbClr val="FFFFFF"/>
                </a:highlight>
                <a:latin typeface="AmazonEmber"/>
              </a:rPr>
              <a:t>Amazon</a:t>
            </a:r>
            <a:r>
              <a:rPr lang="pt-BR" b="0" i="0" dirty="0">
                <a:solidFill>
                  <a:srgbClr val="333333"/>
                </a:solidFill>
                <a:effectLst/>
                <a:highlight>
                  <a:srgbClr val="FFFFFF"/>
                </a:highlight>
                <a:latin typeface="AmazonEmber"/>
              </a:rPr>
              <a:t> S3, API Gateway, AWS Lambda e </a:t>
            </a:r>
            <a:r>
              <a:rPr lang="pt-BR" b="0" i="0" dirty="0" err="1">
                <a:solidFill>
                  <a:srgbClr val="333333"/>
                </a:solidFill>
                <a:effectLst/>
                <a:highlight>
                  <a:srgbClr val="FFFFFF"/>
                </a:highlight>
                <a:latin typeface="AmazonEmber"/>
              </a:rPr>
              <a:t>DynamoDB</a:t>
            </a:r>
            <a:r>
              <a:rPr lang="pt-BR" b="0" i="0" dirty="0">
                <a:solidFill>
                  <a:srgbClr val="333333"/>
                </a:solidFill>
                <a:effectLst/>
                <a:highlight>
                  <a:srgbClr val="FFFFFF"/>
                </a:highlight>
                <a:latin typeface="AmazonEmber"/>
              </a:rPr>
              <a:t> trabalham juntos para recuperar dados meteorológicos para uma aplicação móvel ou Web.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dirty="0">
                <a:effectLst/>
                <a:latin typeface="SegoeUIVariable"/>
              </a:rPr>
              <a:t>Hospedar a lógica de </a:t>
            </a:r>
            <a:r>
              <a:rPr lang="pt-BR" sz="1200" b="0" i="0" dirty="0" err="1">
                <a:effectLst/>
                <a:latin typeface="SegoeUIVariable"/>
              </a:rPr>
              <a:t>backend</a:t>
            </a:r>
            <a:r>
              <a:rPr lang="pt-BR" sz="1200" b="0" i="0" dirty="0">
                <a:effectLst/>
                <a:latin typeface="SegoeUIVariable"/>
              </a:rPr>
              <a:t> de um site no Lambda é uma opção econômica e escalável. </a:t>
            </a:r>
            <a:r>
              <a:rPr lang="pt-BR" sz="1200" b="0" i="0" dirty="0">
                <a:effectLst/>
                <a:latin typeface="SegoeUIVariable"/>
                <a:hlinkClick r:id="rId3">
                  <a:extLst>
                    <a:ext uri="{A12FA001-AC4F-418D-AE19-62706E023703}">
                      <ahyp:hlinkClr xmlns:ahyp="http://schemas.microsoft.com/office/drawing/2018/hyperlinkcolor" val="tx"/>
                    </a:ext>
                  </a:extLst>
                </a:hlinkClick>
              </a:rPr>
              <a:t>Você pode invocar suas funções Lambda via </a:t>
            </a:r>
            <a:r>
              <a:rPr lang="pt-BR" sz="1200" b="1" i="0" dirty="0" err="1">
                <a:effectLst/>
                <a:latin typeface="SegoeUIVariable"/>
                <a:hlinkClick r:id="rId3">
                  <a:extLst>
                    <a:ext uri="{A12FA001-AC4F-418D-AE19-62706E023703}">
                      <ahyp:hlinkClr xmlns:ahyp="http://schemas.microsoft.com/office/drawing/2018/hyperlinkcolor" val="tx"/>
                    </a:ext>
                  </a:extLst>
                </a:hlinkClick>
              </a:rPr>
              <a:t>Amazon</a:t>
            </a:r>
            <a:r>
              <a:rPr lang="pt-BR" sz="1200" b="1" i="0" dirty="0">
                <a:effectLst/>
                <a:latin typeface="SegoeUIVariable"/>
                <a:hlinkClick r:id="rId3">
                  <a:extLst>
                    <a:ext uri="{A12FA001-AC4F-418D-AE19-62706E023703}">
                      <ahyp:hlinkClr xmlns:ahyp="http://schemas.microsoft.com/office/drawing/2018/hyperlinkcolor" val="tx"/>
                    </a:ext>
                  </a:extLst>
                </a:hlinkClick>
              </a:rPr>
              <a:t> API Gateway</a:t>
            </a:r>
            <a:r>
              <a:rPr lang="pt-BR" sz="1200" b="0" i="0" dirty="0">
                <a:effectLst/>
                <a:latin typeface="SegoeUIVariable"/>
                <a:hlinkClick r:id="rId3">
                  <a:extLst>
                    <a:ext uri="{A12FA001-AC4F-418D-AE19-62706E023703}">
                      <ahyp:hlinkClr xmlns:ahyp="http://schemas.microsoft.com/office/drawing/2018/hyperlinkcolor" val="tx"/>
                    </a:ext>
                  </a:extLst>
                </a:hlinkClick>
              </a:rPr>
              <a:t> para lidar com solicitações HTTP</a:t>
            </a:r>
            <a:r>
              <a:rPr lang="pt-BR" sz="1200" b="0" i="0" baseline="30000" dirty="0">
                <a:effectLst/>
                <a:latin typeface="SegoeUIVariable"/>
                <a:hlinkClick r:id="rId3">
                  <a:extLst>
                    <a:ext uri="{A12FA001-AC4F-418D-AE19-62706E023703}">
                      <ahyp:hlinkClr xmlns:ahyp="http://schemas.microsoft.com/office/drawing/2018/hyperlinkcolor" val="tx"/>
                    </a:ext>
                  </a:extLst>
                </a:hlinkClick>
              </a:rPr>
              <a:t>1</a:t>
            </a:r>
            <a:r>
              <a:rPr lang="pt-BR" sz="1200" b="0" i="0" dirty="0">
                <a:effectLst/>
                <a:latin typeface="SegoeUIVariable"/>
              </a:rPr>
              <a:t>.</a:t>
            </a:r>
          </a:p>
          <a:p>
            <a:pPr algn="l"/>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8</a:t>
            </a:fld>
            <a:endParaRPr lang="en-US"/>
          </a:p>
        </p:txBody>
      </p:sp>
    </p:spTree>
    <p:extLst>
      <p:ext uri="{BB962C8B-B14F-4D97-AF65-F5344CB8AC3E}">
        <p14:creationId xmlns:p14="http://schemas.microsoft.com/office/powerpoint/2010/main" val="388636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pt-BR" b="0" i="0" dirty="0">
                <a:solidFill>
                  <a:srgbClr val="333333"/>
                </a:solidFill>
                <a:effectLst/>
                <a:highlight>
                  <a:srgbClr val="FFFFFF"/>
                </a:highlight>
                <a:latin typeface="AmazonEmber"/>
              </a:rPr>
              <a:t>Crie </a:t>
            </a:r>
            <a:r>
              <a:rPr lang="pt-BR" b="0" i="0" dirty="0" err="1">
                <a:solidFill>
                  <a:srgbClr val="333333"/>
                </a:solidFill>
                <a:effectLst/>
                <a:highlight>
                  <a:srgbClr val="FFFFFF"/>
                </a:highlight>
                <a:latin typeface="AmazonEmber"/>
              </a:rPr>
              <a:t>backends</a:t>
            </a:r>
            <a:r>
              <a:rPr lang="pt-BR" b="0" i="0" dirty="0">
                <a:solidFill>
                  <a:srgbClr val="333333"/>
                </a:solidFill>
                <a:effectLst/>
                <a:highlight>
                  <a:srgbClr val="FFFFFF"/>
                </a:highlight>
                <a:latin typeface="AmazonEmber"/>
              </a:rPr>
              <a:t> sem servidor usando o AWS Lambda para administrar solicitações de API da Web, móvel, da Internet das Coisas (IoT) e de terceiros.</a:t>
            </a:r>
            <a:br>
              <a:rPr lang="pt-BR" b="0" i="0" dirty="0">
                <a:solidFill>
                  <a:srgbClr val="333333"/>
                </a:solidFill>
                <a:effectLst/>
                <a:highlight>
                  <a:srgbClr val="FFFFFF"/>
                </a:highlight>
                <a:latin typeface="AmazonEmber"/>
              </a:rPr>
            </a:br>
            <a:endParaRPr lang="en-US" dirty="0"/>
          </a:p>
        </p:txBody>
      </p:sp>
      <p:sp>
        <p:nvSpPr>
          <p:cNvPr id="4" name="Slide Number Placeholder 3"/>
          <p:cNvSpPr>
            <a:spLocks noGrp="1"/>
          </p:cNvSpPr>
          <p:nvPr>
            <p:ph type="sldNum" sz="quarter" idx="5"/>
          </p:nvPr>
        </p:nvSpPr>
        <p:spPr/>
        <p:txBody>
          <a:bodyPr/>
          <a:lstStyle/>
          <a:p>
            <a:fld id="{ABC4C4E8-F58D-49AF-8068-2E2A1C358607}" type="slidenum">
              <a:rPr lang="en-US" smtClean="0"/>
              <a:t>9</a:t>
            </a:fld>
            <a:endParaRPr lang="en-US"/>
          </a:p>
        </p:txBody>
      </p:sp>
    </p:spTree>
    <p:extLst>
      <p:ext uri="{BB962C8B-B14F-4D97-AF65-F5344CB8AC3E}">
        <p14:creationId xmlns:p14="http://schemas.microsoft.com/office/powerpoint/2010/main" val="328289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E497-9164-B0CA-870A-3374CF97F8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726950-9C7B-907E-B99F-4F783BC6D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AA320A-08D5-B08C-F05D-7F08684B5A16}"/>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9A87B098-D35C-9BBC-3E89-BA701136B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3C54B-4711-C8B5-3798-072E18923CB0}"/>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372201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A7A8-20CF-2BDE-F4D5-D7FE1D1A05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239D4A-6E60-BBE4-6B2C-211BAFB68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125A5-7B10-2E6A-EB1A-3FDBE08083C3}"/>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9E96F84-F14F-3875-62B5-98EA5B4E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84166-4182-048C-1BE1-9FAE11742706}"/>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181258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BA490-9A3E-FF27-EBA6-8EEC7180EF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32656-259D-51A6-80BE-DF43E2C334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A4F78-2B5D-935E-FED4-8821CD23D5EB}"/>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2924831-17D8-D3EE-2A48-FDFD93F90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07CA6-C949-739C-E270-6309F9577278}"/>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854445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29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87D1-3A8B-EF81-09F4-E4CD52A39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5D29B-21CA-A567-C3E3-1EDC8A2500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949F2-CD7F-5A36-B6DC-B438913B6BA6}"/>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EA1D2238-79FE-2320-6DA4-56C48F8C7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99F5D-CA1B-69C5-EAE5-B29C1E24542A}"/>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41771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E185-284F-D4A1-560D-F4EEE0589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BCB02-7781-7917-3C75-FF3DF8418B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B65C6-EE1D-ACB5-6D0B-29FBA6616D28}"/>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5EF04A70-81AF-3D7F-3006-B45140902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90322-5F7F-8D6E-468F-FD088331E8D1}"/>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42543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DA51-874C-3E8E-4966-58A2DF2FEE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91FCF-7176-7CA1-8DE9-E27724A562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7D037C-611B-D9AE-8BD0-6FD555BDA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3FF102-1B5A-C2EA-E7C7-0FF98EB2EDA9}"/>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1AFDCB75-BEEB-6418-019A-79475240C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D4B9F-1500-2D80-3D86-F23CB645E22B}"/>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3560997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2226-FEE9-77BA-71C9-50D37EEC65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D440DE-C05A-CFB3-FCCF-C24EE26AB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53EFF-2476-65B1-5993-91308FCC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63391F-2964-D927-43B2-79F842C8F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7C3FA-7769-99B7-4A52-F48ECE5FCB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D62779-244C-1159-3E98-DE0E93534245}"/>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8" name="Footer Placeholder 7">
            <a:extLst>
              <a:ext uri="{FF2B5EF4-FFF2-40B4-BE49-F238E27FC236}">
                <a16:creationId xmlns:a16="http://schemas.microsoft.com/office/drawing/2014/main" id="{D98B2AD4-5FEF-FA12-F90F-63169D2A1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F16251-877A-71E3-BB35-0A926110FF18}"/>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55261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EE5C-F880-4DD6-BE67-4CBBF9AFF8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1E051-E465-F793-4B0E-430F2B09EDC4}"/>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4" name="Footer Placeholder 3">
            <a:extLst>
              <a:ext uri="{FF2B5EF4-FFF2-40B4-BE49-F238E27FC236}">
                <a16:creationId xmlns:a16="http://schemas.microsoft.com/office/drawing/2014/main" id="{D5B53F91-7780-6ECE-266C-0857FBAF4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F5D31-708E-0C15-B83F-7A30AB2C627C}"/>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53018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527CF-365C-6D71-56E4-7F0740D4AC7F}"/>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3" name="Footer Placeholder 2">
            <a:extLst>
              <a:ext uri="{FF2B5EF4-FFF2-40B4-BE49-F238E27FC236}">
                <a16:creationId xmlns:a16="http://schemas.microsoft.com/office/drawing/2014/main" id="{450B5D7A-7CAB-5883-C22C-B52A450C5E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8C05B-F1E9-E57D-A977-0567025AE085}"/>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215851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70E2-E900-F97C-CD08-AA6B7C974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F6AE1-1B27-BF59-615E-3956E9FA3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E535FC-873D-2649-746B-87F3CF503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86CA2-D694-77AE-67DD-37DDC3FB0EE1}"/>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3806FFD7-08E9-CE13-1170-C9F65BBC3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35176-1E2C-0082-64B9-5484DF8F8BCC}"/>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97679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50FB-7DA4-5972-5208-E9CDADF01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42BC19-9FB5-7FAB-E82B-928CA5910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C94B8-1829-D710-5939-8DDE47ADA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D6877-165D-8EC4-5016-9668774C9F63}"/>
              </a:ext>
            </a:extLst>
          </p:cNvPr>
          <p:cNvSpPr>
            <a:spLocks noGrp="1"/>
          </p:cNvSpPr>
          <p:nvPr>
            <p:ph type="dt" sz="half" idx="10"/>
          </p:nvPr>
        </p:nvSpPr>
        <p:spPr/>
        <p:txBody>
          <a:bodyPr/>
          <a:lstStyle/>
          <a:p>
            <a:fld id="{5B50E25B-CF9B-4CBC-BB71-5F7DCA22B22A}" type="datetimeFigureOut">
              <a:rPr lang="en-US" smtClean="0"/>
              <a:t>8/2/2024</a:t>
            </a:fld>
            <a:endParaRPr lang="en-US"/>
          </a:p>
        </p:txBody>
      </p:sp>
      <p:sp>
        <p:nvSpPr>
          <p:cNvPr id="6" name="Footer Placeholder 5">
            <a:extLst>
              <a:ext uri="{FF2B5EF4-FFF2-40B4-BE49-F238E27FC236}">
                <a16:creationId xmlns:a16="http://schemas.microsoft.com/office/drawing/2014/main" id="{FB6D7A88-BC62-8465-C991-E86053F41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D5BA4-3DB7-93B1-CCAB-E49BF0B2E891}"/>
              </a:ext>
            </a:extLst>
          </p:cNvPr>
          <p:cNvSpPr>
            <a:spLocks noGrp="1"/>
          </p:cNvSpPr>
          <p:nvPr>
            <p:ph type="sldNum" sz="quarter" idx="12"/>
          </p:nvPr>
        </p:nvSpPr>
        <p:spPr/>
        <p:txBody>
          <a:bodyPr/>
          <a:lstStyle/>
          <a:p>
            <a:fld id="{64B2D604-4AE5-4F6E-AFE8-CE14C79D4EFA}" type="slidenum">
              <a:rPr lang="en-US" smtClean="0"/>
              <a:t>‹#›</a:t>
            </a:fld>
            <a:endParaRPr lang="en-US"/>
          </a:p>
        </p:txBody>
      </p:sp>
    </p:spTree>
    <p:extLst>
      <p:ext uri="{BB962C8B-B14F-4D97-AF65-F5344CB8AC3E}">
        <p14:creationId xmlns:p14="http://schemas.microsoft.com/office/powerpoint/2010/main" val="148946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3792B-2617-B2C5-45DD-9B8FC74EB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699D7-DF46-6BED-7DD1-F79124E1F9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F0650-39B2-7494-0883-48F2EE036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50E25B-CF9B-4CBC-BB71-5F7DCA22B22A}" type="datetimeFigureOut">
              <a:rPr lang="en-US" smtClean="0"/>
              <a:t>8/2/2024</a:t>
            </a:fld>
            <a:endParaRPr lang="en-US"/>
          </a:p>
        </p:txBody>
      </p:sp>
      <p:sp>
        <p:nvSpPr>
          <p:cNvPr id="5" name="Footer Placeholder 4">
            <a:extLst>
              <a:ext uri="{FF2B5EF4-FFF2-40B4-BE49-F238E27FC236}">
                <a16:creationId xmlns:a16="http://schemas.microsoft.com/office/drawing/2014/main" id="{C9DD29C0-D301-8666-0072-14421BF7A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CF25CE-6F6C-1C01-1E12-3C684D025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B2D604-4AE5-4F6E-AFE8-CE14C79D4EFA}" type="slidenum">
              <a:rPr lang="en-US" smtClean="0"/>
              <a:t>‹#›</a:t>
            </a:fld>
            <a:endParaRPr lang="en-US"/>
          </a:p>
        </p:txBody>
      </p:sp>
    </p:spTree>
    <p:extLst>
      <p:ext uri="{BB962C8B-B14F-4D97-AF65-F5344CB8AC3E}">
        <p14:creationId xmlns:p14="http://schemas.microsoft.com/office/powerpoint/2010/main" val="1268888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0.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svg"/><Relationship Id="rId39" Type="http://schemas.openxmlformats.org/officeDocument/2006/relationships/image" Target="../media/image71.png"/><Relationship Id="rId21" Type="http://schemas.openxmlformats.org/officeDocument/2006/relationships/image" Target="../media/image57.png"/><Relationship Id="rId34" Type="http://schemas.openxmlformats.org/officeDocument/2006/relationships/image" Target="../media/image68.svg"/><Relationship Id="rId42" Type="http://schemas.openxmlformats.org/officeDocument/2006/relationships/image" Target="../media/image74.svg"/><Relationship Id="rId47" Type="http://schemas.openxmlformats.org/officeDocument/2006/relationships/image" Target="../media/image17.png"/><Relationship Id="rId50" Type="http://schemas.openxmlformats.org/officeDocument/2006/relationships/image" Target="../media/image10.svg"/><Relationship Id="rId55" Type="http://schemas.openxmlformats.org/officeDocument/2006/relationships/image" Target="../media/image83.png"/><Relationship Id="rId7" Type="http://schemas.openxmlformats.org/officeDocument/2006/relationships/image" Target="../media/image43.png"/><Relationship Id="rId2" Type="http://schemas.openxmlformats.org/officeDocument/2006/relationships/notesSlide" Target="../notesSlides/notesSlide11.xml"/><Relationship Id="rId16" Type="http://schemas.openxmlformats.org/officeDocument/2006/relationships/image" Target="../media/image52.svg"/><Relationship Id="rId29" Type="http://schemas.openxmlformats.org/officeDocument/2006/relationships/image" Target="../media/image63.png"/><Relationship Id="rId11" Type="http://schemas.openxmlformats.org/officeDocument/2006/relationships/image" Target="../media/image47.png"/><Relationship Id="rId24" Type="http://schemas.openxmlformats.org/officeDocument/2006/relationships/image" Target="../media/image60.svg"/><Relationship Id="rId32" Type="http://schemas.openxmlformats.org/officeDocument/2006/relationships/image" Target="../media/image66.svg"/><Relationship Id="rId37" Type="http://schemas.openxmlformats.org/officeDocument/2006/relationships/image" Target="../media/image69.png"/><Relationship Id="rId40" Type="http://schemas.openxmlformats.org/officeDocument/2006/relationships/image" Target="../media/image72.svg"/><Relationship Id="rId45" Type="http://schemas.openxmlformats.org/officeDocument/2006/relationships/image" Target="../media/image77.png"/><Relationship Id="rId53" Type="http://schemas.openxmlformats.org/officeDocument/2006/relationships/image" Target="../media/image81.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5.png"/><Relationship Id="rId44" Type="http://schemas.openxmlformats.org/officeDocument/2006/relationships/image" Target="../media/image76.svg"/><Relationship Id="rId52" Type="http://schemas.openxmlformats.org/officeDocument/2006/relationships/image" Target="../media/image80.svg"/><Relationship Id="rId4" Type="http://schemas.openxmlformats.org/officeDocument/2006/relationships/image" Target="../media/image20.sv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58.svg"/><Relationship Id="rId27" Type="http://schemas.openxmlformats.org/officeDocument/2006/relationships/image" Target="../media/image11.png"/><Relationship Id="rId30" Type="http://schemas.openxmlformats.org/officeDocument/2006/relationships/image" Target="../media/image64.svg"/><Relationship Id="rId35" Type="http://schemas.openxmlformats.org/officeDocument/2006/relationships/image" Target="../media/image15.png"/><Relationship Id="rId43" Type="http://schemas.openxmlformats.org/officeDocument/2006/relationships/image" Target="../media/image75.png"/><Relationship Id="rId48" Type="http://schemas.openxmlformats.org/officeDocument/2006/relationships/image" Target="../media/image18.svg"/><Relationship Id="rId56" Type="http://schemas.openxmlformats.org/officeDocument/2006/relationships/image" Target="../media/image84.svg"/><Relationship Id="rId8" Type="http://schemas.openxmlformats.org/officeDocument/2006/relationships/image" Target="../media/image44.svg"/><Relationship Id="rId51" Type="http://schemas.openxmlformats.org/officeDocument/2006/relationships/image" Target="../media/image79.png"/><Relationship Id="rId3" Type="http://schemas.openxmlformats.org/officeDocument/2006/relationships/image" Target="../media/image1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7.png"/><Relationship Id="rId38" Type="http://schemas.openxmlformats.org/officeDocument/2006/relationships/image" Target="../media/image70.svg"/><Relationship Id="rId46" Type="http://schemas.openxmlformats.org/officeDocument/2006/relationships/image" Target="../media/image78.svg"/><Relationship Id="rId20" Type="http://schemas.openxmlformats.org/officeDocument/2006/relationships/image" Target="../media/image56.svg"/><Relationship Id="rId41" Type="http://schemas.openxmlformats.org/officeDocument/2006/relationships/image" Target="../media/image73.png"/><Relationship Id="rId54" Type="http://schemas.openxmlformats.org/officeDocument/2006/relationships/image" Target="../media/image82.svg"/><Relationship Id="rId1" Type="http://schemas.openxmlformats.org/officeDocument/2006/relationships/slideLayout" Target="../slideLayouts/slideLayout2.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12.svg"/><Relationship Id="rId36" Type="http://schemas.openxmlformats.org/officeDocument/2006/relationships/image" Target="../media/image16.svg"/><Relationship Id="rId4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9.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85.png"/><Relationship Id="rId10" Type="http://schemas.microsoft.com/office/2007/relationships/hdphoto" Target="../media/hdphoto9.wdp"/><Relationship Id="rId4" Type="http://schemas.openxmlformats.org/officeDocument/2006/relationships/image" Target="../media/image20.sv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hyperlink" Target="https://aws.amazon.com/pt/emr/" TargetMode="Externa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0.png"/><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21.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1.png"/><Relationship Id="rId7" Type="http://schemas.openxmlformats.org/officeDocument/2006/relationships/diagramQuickStyle" Target="../diagrams/quickStyle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2.svg"/><Relationship Id="rId9" Type="http://schemas.microsoft.com/office/2007/relationships/diagramDrawing" Target="../diagrams/drawing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pn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07.pn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9.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3.png"/><Relationship Id="rId7" Type="http://schemas.openxmlformats.org/officeDocument/2006/relationships/diagramQuickStyle" Target="../diagrams/quickStyle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4.svg"/><Relationship Id="rId9" Type="http://schemas.microsoft.com/office/2007/relationships/diagramDrawing" Target="../diagrams/drawing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3.png"/><Relationship Id="rId7" Type="http://schemas.openxmlformats.org/officeDocument/2006/relationships/diagramQuickStyle" Target="../diagrams/quickStyle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4.svg"/><Relationship Id="rId9" Type="http://schemas.microsoft.com/office/2007/relationships/diagramDrawing" Target="../diagrams/drawing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24.sv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24.sv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24.svg"/></Relationships>
</file>

<file path=ppt/slides/_rels/slide46.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23.png"/><Relationship Id="rId7" Type="http://schemas.openxmlformats.org/officeDocument/2006/relationships/image" Target="../media/image132.png"/><Relationship Id="rId12" Type="http://schemas.openxmlformats.org/officeDocument/2006/relationships/image" Target="../media/image50.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1.svg"/><Relationship Id="rId11" Type="http://schemas.openxmlformats.org/officeDocument/2006/relationships/image" Target="../media/image49.png"/><Relationship Id="rId5" Type="http://schemas.openxmlformats.org/officeDocument/2006/relationships/image" Target="../media/image130.png"/><Relationship Id="rId10" Type="http://schemas.openxmlformats.org/officeDocument/2006/relationships/image" Target="../media/image10.svg"/><Relationship Id="rId4" Type="http://schemas.openxmlformats.org/officeDocument/2006/relationships/image" Target="../media/image24.svg"/><Relationship Id="rId9"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0.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9.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263" name="Rectangle 826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4" name="Freeform: Shape 826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CEDCF3-6A88-7DA1-97DB-F7DF6B884891}"/>
              </a:ext>
            </a:extLst>
          </p:cNvPr>
          <p:cNvSpPr>
            <a:spLocks noGrp="1"/>
          </p:cNvSpPr>
          <p:nvPr>
            <p:ph type="title"/>
          </p:nvPr>
        </p:nvSpPr>
        <p:spPr>
          <a:xfrm>
            <a:off x="643468" y="4455994"/>
            <a:ext cx="3996771" cy="754610"/>
          </a:xfrm>
        </p:spPr>
        <p:txBody>
          <a:bodyPr vert="horz" lIns="91440" tIns="45720" rIns="91440" bIns="45720" rtlCol="0" anchor="b">
            <a:normAutofit/>
          </a:bodyPr>
          <a:lstStyle/>
          <a:p>
            <a:r>
              <a:rPr lang="en-US" sz="4400" kern="1200" dirty="0">
                <a:solidFill>
                  <a:schemeClr val="tx1"/>
                </a:solidFill>
                <a:latin typeface="+mj-lt"/>
                <a:ea typeface="+mj-ea"/>
                <a:cs typeface="+mj-cs"/>
              </a:rPr>
              <a:t>Big Data </a:t>
            </a:r>
            <a:r>
              <a:rPr lang="en-US" sz="4400" kern="1200" dirty="0" err="1">
                <a:solidFill>
                  <a:schemeClr val="tx1"/>
                </a:solidFill>
                <a:latin typeface="+mj-lt"/>
                <a:ea typeface="+mj-ea"/>
                <a:cs typeface="+mj-cs"/>
              </a:rPr>
              <a:t>na</a:t>
            </a:r>
            <a:r>
              <a:rPr lang="en-US" sz="4400" kern="1200" dirty="0">
                <a:solidFill>
                  <a:schemeClr val="tx1"/>
                </a:solidFill>
                <a:latin typeface="+mj-lt"/>
                <a:ea typeface="+mj-ea"/>
                <a:cs typeface="+mj-cs"/>
              </a:rPr>
              <a:t> AWS</a:t>
            </a:r>
          </a:p>
        </p:txBody>
      </p:sp>
      <p:sp>
        <p:nvSpPr>
          <p:cNvPr id="46" name="Text Placeholder 45">
            <a:extLst>
              <a:ext uri="{FF2B5EF4-FFF2-40B4-BE49-F238E27FC236}">
                <a16:creationId xmlns:a16="http://schemas.microsoft.com/office/drawing/2014/main" id="{0D582C9A-9D36-D6CB-45D4-3263D641FCCE}"/>
              </a:ext>
            </a:extLst>
          </p:cNvPr>
          <p:cNvSpPr>
            <a:spLocks noGrp="1"/>
          </p:cNvSpPr>
          <p:nvPr>
            <p:ph type="body" idx="1"/>
          </p:nvPr>
        </p:nvSpPr>
        <p:spPr>
          <a:xfrm>
            <a:off x="643467" y="5277684"/>
            <a:ext cx="2263506" cy="447552"/>
          </a:xfrm>
        </p:spPr>
        <p:txBody>
          <a:bodyPr vert="horz" lIns="91440" tIns="45720" rIns="91440" bIns="45720" rtlCol="0" anchor="ctr">
            <a:normAutofit/>
          </a:bodyPr>
          <a:lstStyle/>
          <a:p>
            <a:r>
              <a:rPr lang="en-US" kern="1200">
                <a:solidFill>
                  <a:schemeClr val="tx1"/>
                </a:solidFill>
                <a:latin typeface="+mn-lt"/>
                <a:ea typeface="+mn-ea"/>
                <a:cs typeface="+mn-cs"/>
              </a:rPr>
              <a:t>Orlando Marley</a:t>
            </a:r>
          </a:p>
        </p:txBody>
      </p:sp>
      <p:pic>
        <p:nvPicPr>
          <p:cNvPr id="8194" name="Picture 2" descr="AWS icon in SVG, PNG formats">
            <a:extLst>
              <a:ext uri="{FF2B5EF4-FFF2-40B4-BE49-F238E27FC236}">
                <a16:creationId xmlns:a16="http://schemas.microsoft.com/office/drawing/2014/main" id="{EE651384-5BE8-BBE9-3B70-EE9E34957C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5" t="24546" r="8217" b="24792"/>
          <a:stretch/>
        </p:blipFill>
        <p:spPr bwMode="auto">
          <a:xfrm>
            <a:off x="7833255" y="238427"/>
            <a:ext cx="3173104" cy="19243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WS Certified Cloud Practitioner badge image. Certification. Foundational level. Issued by Amazon Web Services Training and Certification">
            <a:extLst>
              <a:ext uri="{FF2B5EF4-FFF2-40B4-BE49-F238E27FC236}">
                <a16:creationId xmlns:a16="http://schemas.microsoft.com/office/drawing/2014/main" id="{9A72F132-FBEC-8BAC-01E7-50C1EBC9D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508" y="5143414"/>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WS Certified Data Analytics – Specialty badge image. Certification. Advanced level. Issued by Amazon Web Services Training and Certification">
            <a:extLst>
              <a:ext uri="{FF2B5EF4-FFF2-40B4-BE49-F238E27FC236}">
                <a16:creationId xmlns:a16="http://schemas.microsoft.com/office/drawing/2014/main" id="{D2638F91-8926-65E7-8933-483CD1B7B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779" y="5143414"/>
            <a:ext cx="716093" cy="716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A1F81D-531C-985E-8F09-476D46EE56C7}"/>
              </a:ext>
            </a:extLst>
          </p:cNvPr>
          <p:cNvPicPr>
            <a:picLocks noChangeAspect="1"/>
          </p:cNvPicPr>
          <p:nvPr/>
        </p:nvPicPr>
        <p:blipFill>
          <a:blip r:embed="rId7">
            <a:clrChange>
              <a:clrFrom>
                <a:srgbClr val="FFFFFF"/>
              </a:clrFrom>
              <a:clrTo>
                <a:srgbClr val="FFFFFF">
                  <a:alpha val="0"/>
                </a:srgbClr>
              </a:clrTo>
            </a:clrChange>
            <a:grayscl/>
            <a:alphaModFix amt="70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633123" y="2489009"/>
            <a:ext cx="2017459" cy="2033281"/>
          </a:xfrm>
          <a:prstGeom prst="rect">
            <a:avLst/>
          </a:prstGeom>
        </p:spPr>
      </p:pic>
    </p:spTree>
    <p:extLst>
      <p:ext uri="{BB962C8B-B14F-4D97-AF65-F5344CB8AC3E}">
        <p14:creationId xmlns:p14="http://schemas.microsoft.com/office/powerpoint/2010/main" val="241016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Casos de </a:t>
            </a:r>
            <a:r>
              <a:rPr lang="en-US" dirty="0" err="1"/>
              <a:t>Uso</a:t>
            </a:r>
            <a:endParaRPr lang="en-US" dirty="0"/>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5122" name="Picture 2" descr="Diagrama mostrando como Amazon API Gateway, AWS Lambda e Amazon SNS trabalham em conjunto para ajudar os usu&amp;aacute;rios a receber notifica&amp;ccedil;&amp;otilde;es de atualiza&amp;ccedil;&amp;atilde;o de status.">
            <a:extLst>
              <a:ext uri="{FF2B5EF4-FFF2-40B4-BE49-F238E27FC236}">
                <a16:creationId xmlns:a16="http://schemas.microsoft.com/office/drawing/2014/main" id="{9A4DF1B3-15A7-ECAB-1B08-9E5227F1609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57213" y="2114550"/>
            <a:ext cx="11077575" cy="2628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9DC0A0F3-8222-B83A-1BC1-AEEE73DE3A39}"/>
              </a:ext>
            </a:extLst>
          </p:cNvPr>
          <p:cNvSpPr txBox="1"/>
          <p:nvPr/>
        </p:nvSpPr>
        <p:spPr>
          <a:xfrm>
            <a:off x="1120141" y="1594517"/>
            <a:ext cx="1892698" cy="369332"/>
          </a:xfrm>
          <a:prstGeom prst="rect">
            <a:avLst/>
          </a:prstGeom>
          <a:noFill/>
        </p:spPr>
        <p:txBody>
          <a:bodyPr wrap="none" rtlCol="0">
            <a:spAutoFit/>
          </a:bodyPr>
          <a:lstStyle/>
          <a:p>
            <a:r>
              <a:rPr lang="en-US" b="1" dirty="0"/>
              <a:t>Backend </a:t>
            </a:r>
            <a:r>
              <a:rPr lang="en-US" b="1" dirty="0" err="1"/>
              <a:t>Móveis</a:t>
            </a:r>
            <a:endParaRPr lang="en-US" b="1" dirty="0"/>
          </a:p>
        </p:txBody>
      </p:sp>
    </p:spTree>
    <p:extLst>
      <p:ext uri="{BB962C8B-B14F-4D97-AF65-F5344CB8AC3E}">
        <p14:creationId xmlns:p14="http://schemas.microsoft.com/office/powerpoint/2010/main" val="352108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Lambda Triggers</a:t>
            </a:r>
          </a:p>
        </p:txBody>
      </p:sp>
      <p:sp>
        <p:nvSpPr>
          <p:cNvPr id="3" name="Elipse 4">
            <a:extLst>
              <a:ext uri="{FF2B5EF4-FFF2-40B4-BE49-F238E27FC236}">
                <a16:creationId xmlns:a16="http://schemas.microsoft.com/office/drawing/2014/main" id="{D493C469-4550-9EA9-E950-F5017D1F3DC8}"/>
              </a:ext>
            </a:extLst>
          </p:cNvPr>
          <p:cNvSpPr/>
          <p:nvPr/>
        </p:nvSpPr>
        <p:spPr>
          <a:xfrm>
            <a:off x="144334"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43819"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6" name="Graphic 17" descr="Alexa for Business service icon.">
            <a:extLst>
              <a:ext uri="{FF2B5EF4-FFF2-40B4-BE49-F238E27FC236}">
                <a16:creationId xmlns:a16="http://schemas.microsoft.com/office/drawing/2014/main" id="{48994123-5D7A-3144-A792-6CF2947E578F}"/>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a:stretch/>
        </p:blipFill>
        <p:spPr bwMode="auto">
          <a:xfrm>
            <a:off x="90188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6BFDCA87-7D3E-7C4F-B100-75553556BCCA}"/>
              </a:ext>
            </a:extLst>
          </p:cNvPr>
          <p:cNvSpPr txBox="1">
            <a:spLocks noGrp="1" noRot="1" noMove="1" noResize="1" noEditPoints="1" noAdjustHandles="1" noChangeArrowheads="1" noChangeShapeType="1"/>
          </p:cNvSpPr>
          <p:nvPr/>
        </p:nvSpPr>
        <p:spPr bwMode="auto">
          <a:xfrm>
            <a:off x="130841" y="2314596"/>
            <a:ext cx="22685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Alexa for Business</a:t>
            </a:r>
          </a:p>
        </p:txBody>
      </p:sp>
      <p:pic>
        <p:nvPicPr>
          <p:cNvPr id="9"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rcRect/>
          <a:stretch/>
        </p:blipFill>
        <p:spPr bwMode="auto">
          <a:xfrm>
            <a:off x="255751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9AAF8A45-8AAE-4C39-A816-BCE08C351C37}"/>
              </a:ext>
            </a:extLst>
          </p:cNvPr>
          <p:cNvSpPr txBox="1">
            <a:spLocks noGrp="1" noRot="1" noMove="1" noResize="1" noEditPoints="1" noAdjustHandles="1" noChangeArrowheads="1" noChangeShapeType="1"/>
          </p:cNvSpPr>
          <p:nvPr/>
        </p:nvSpPr>
        <p:spPr bwMode="auto">
          <a:xfrm>
            <a:off x="1820809" y="2320762"/>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800" dirty="0">
                <a:latin typeface="Arial" panose="020B0604020202020204" pitchFamily="34" charset="0"/>
                <a:ea typeface="Amazon Ember" panose="020B0603020204020204" pitchFamily="34" charset="0"/>
                <a:cs typeface="Arial" panose="020B0604020202020204" pitchFamily="34" charset="0"/>
              </a:rPr>
            </a:br>
            <a:r>
              <a:rPr lang="en-US" altLang="en-US" sz="8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11" name="Graphic 17" descr="Amazon API Gateway service icon.">
            <a:extLst>
              <a:ext uri="{FF2B5EF4-FFF2-40B4-BE49-F238E27FC236}">
                <a16:creationId xmlns:a16="http://schemas.microsoft.com/office/drawing/2014/main" id="{BD51857F-14A9-44B4-9A9C-AA61227F6C60}"/>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rcRect/>
          <a:stretch/>
        </p:blipFill>
        <p:spPr bwMode="auto">
          <a:xfrm>
            <a:off x="421314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C8925D45-1D6A-449D-AB08-652B1DC1A15B}"/>
              </a:ext>
            </a:extLst>
          </p:cNvPr>
          <p:cNvSpPr txBox="1">
            <a:spLocks noGrp="1" noRot="1" noMove="1" noResize="1" noEditPoints="1" noAdjustHandles="1" noChangeArrowheads="1" noChangeShapeType="1"/>
          </p:cNvSpPr>
          <p:nvPr/>
        </p:nvSpPr>
        <p:spPr bwMode="auto">
          <a:xfrm>
            <a:off x="3622173" y="2320762"/>
            <a:ext cx="2243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13" name="Graphic 21" descr="AWS CloudFormation service icon.">
            <a:extLst>
              <a:ext uri="{FF2B5EF4-FFF2-40B4-BE49-F238E27FC236}">
                <a16:creationId xmlns:a16="http://schemas.microsoft.com/office/drawing/2014/main" id="{3A4CC5BC-2610-4B29-861F-23355CE4637D}"/>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rcRect/>
          <a:stretch/>
        </p:blipFill>
        <p:spPr bwMode="auto">
          <a:xfrm>
            <a:off x="586877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57F1AC36-B9CB-4F16-9830-A4AB35C3E653}"/>
              </a:ext>
            </a:extLst>
          </p:cNvPr>
          <p:cNvSpPr txBox="1">
            <a:spLocks noGrp="1" noRot="1" noMove="1" noResize="1" noEditPoints="1" noAdjustHandles="1" noChangeArrowheads="1" noChangeShapeType="1"/>
          </p:cNvSpPr>
          <p:nvPr/>
        </p:nvSpPr>
        <p:spPr bwMode="auto">
          <a:xfrm>
            <a:off x="5095916" y="2320762"/>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5" name="Graphic 17" descr="Amazon CloudWatch service icon.">
            <a:extLst>
              <a:ext uri="{FF2B5EF4-FFF2-40B4-BE49-F238E27FC236}">
                <a16:creationId xmlns:a16="http://schemas.microsoft.com/office/drawing/2014/main" id="{F0F27D85-8B1B-4E60-9EC1-12AB8A2FBCC5}"/>
              </a:ext>
            </a:extLst>
          </p:cNvPr>
          <p:cNvPicPr>
            <a:picLocks noGrp="1" noRot="1" noChangeAspect="1" noMove="1" noResize="1" noEditPoints="1" noAdjustHandles="1" noChangeArrowheads="1" noChangeShapeType="1" noCrop="1"/>
          </p:cNvPicPr>
          <p:nvPr/>
        </p:nvPicPr>
        <p:blipFill>
          <a:blip r:embed="rId13">
            <a:extLst>
              <a:ext uri="{96DAC541-7B7A-43D3-8B79-37D633B846F1}">
                <asvg:svgBlip xmlns:asvg="http://schemas.microsoft.com/office/drawing/2016/SVG/main" r:embed="rId14"/>
              </a:ext>
            </a:extLst>
          </a:blip>
          <a:srcRect/>
          <a:stretch/>
        </p:blipFill>
        <p:spPr bwMode="auto">
          <a:xfrm>
            <a:off x="918003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80818169-1D2A-49F5-9D45-619D54F4885D}"/>
              </a:ext>
            </a:extLst>
          </p:cNvPr>
          <p:cNvSpPr txBox="1">
            <a:spLocks noGrp="1" noRot="1" noMove="1" noResize="1" noEditPoints="1" noAdjustHandles="1" noChangeArrowheads="1" noChangeShapeType="1"/>
          </p:cNvSpPr>
          <p:nvPr/>
        </p:nvSpPr>
        <p:spPr bwMode="auto">
          <a:xfrm>
            <a:off x="8435234" y="2320762"/>
            <a:ext cx="2243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17" name="Graphic 19" descr="Amazon CloudFront service icon.">
            <a:extLst>
              <a:ext uri="{FF2B5EF4-FFF2-40B4-BE49-F238E27FC236}">
                <a16:creationId xmlns:a16="http://schemas.microsoft.com/office/drawing/2014/main" id="{3F641843-3240-4E7A-A6BF-5E7369657F2B}"/>
              </a:ext>
            </a:extLst>
          </p:cNvPr>
          <p:cNvPicPr>
            <a:picLocks noGrp="1" noRot="1" noChangeAspect="1" noMove="1" noResize="1" noEditPoints="1" noAdjustHandles="1" noChangeArrowheads="1" noChangeShapeType="1" noCrop="1"/>
          </p:cNvPicPr>
          <p:nvPr/>
        </p:nvPicPr>
        <p:blipFill>
          <a:blip r:embed="rId15">
            <a:extLst>
              <a:ext uri="{96DAC541-7B7A-43D3-8B79-37D633B846F1}">
                <asvg:svgBlip xmlns:asvg="http://schemas.microsoft.com/office/drawing/2016/SVG/main" r:embed="rId16"/>
              </a:ext>
            </a:extLst>
          </a:blip>
          <a:srcRect/>
          <a:stretch/>
        </p:blipFill>
        <p:spPr bwMode="auto">
          <a:xfrm>
            <a:off x="7524400"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1">
            <a:extLst>
              <a:ext uri="{FF2B5EF4-FFF2-40B4-BE49-F238E27FC236}">
                <a16:creationId xmlns:a16="http://schemas.microsoft.com/office/drawing/2014/main" id="{127F6EED-74E4-473D-A059-A5AF45F64B68}"/>
              </a:ext>
            </a:extLst>
          </p:cNvPr>
          <p:cNvSpPr txBox="1">
            <a:spLocks noGrp="1" noRot="1" noMove="1" noResize="1" noEditPoints="1" noAdjustHandles="1" noChangeArrowheads="1" noChangeShapeType="1"/>
          </p:cNvSpPr>
          <p:nvPr/>
        </p:nvSpPr>
        <p:spPr bwMode="auto">
          <a:xfrm>
            <a:off x="6757190" y="2320762"/>
            <a:ext cx="22923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19" name="Graphic 21" descr="AWS CodeCommit service icon.">
            <a:extLst>
              <a:ext uri="{FF2B5EF4-FFF2-40B4-BE49-F238E27FC236}">
                <a16:creationId xmlns:a16="http://schemas.microsoft.com/office/drawing/2014/main" id="{A41E7752-61D7-48D5-90F5-E5DF829574A0}"/>
              </a:ext>
            </a:extLst>
          </p:cNvPr>
          <p:cNvPicPr>
            <a:picLocks noGrp="1" noRot="1" noChangeAspect="1" noMove="1" noResize="1" noEditPoints="1" noAdjustHandles="1" noChangeArrowheads="1" noChangeShapeType="1" noCrop="1"/>
          </p:cNvPicPr>
          <p:nvPr/>
        </p:nvPicPr>
        <p:blipFill>
          <a:blip r:embed="rId17">
            <a:extLst>
              <a:ext uri="{96DAC541-7B7A-43D3-8B79-37D633B846F1}">
                <asvg:svgBlip xmlns:asvg="http://schemas.microsoft.com/office/drawing/2016/SVG/main" r:embed="rId18"/>
              </a:ext>
            </a:extLst>
          </a:blip>
          <a:srcRect/>
          <a:stretch/>
        </p:blipFill>
        <p:spPr bwMode="auto">
          <a:xfrm>
            <a:off x="10835658" y="1549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A0AB48E0-E259-464E-80FF-81A09C120DC1}"/>
              </a:ext>
            </a:extLst>
          </p:cNvPr>
          <p:cNvSpPr txBox="1">
            <a:spLocks noGrp="1" noRot="1" noMove="1" noResize="1" noEditPoints="1" noAdjustHandles="1" noChangeArrowheads="1" noChangeShapeType="1"/>
          </p:cNvSpPr>
          <p:nvPr/>
        </p:nvSpPr>
        <p:spPr bwMode="auto">
          <a:xfrm>
            <a:off x="10076833" y="2320762"/>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a:t>
            </a:r>
            <a:r>
              <a:rPr lang="en-US" altLang="en-US" sz="8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800" dirty="0">
              <a:latin typeface="Arial" panose="020B0604020202020204" pitchFamily="34" charset="0"/>
              <a:ea typeface="Amazon Ember" panose="020B0603020204020204" pitchFamily="34" charset="0"/>
              <a:cs typeface="Arial" panose="020B0604020202020204" pitchFamily="34" charset="0"/>
            </a:endParaRPr>
          </a:p>
        </p:txBody>
      </p:sp>
      <p:pic>
        <p:nvPicPr>
          <p:cNvPr id="21" name="Graphic 6" descr="AWS CodePipeline service icon.">
            <a:extLst>
              <a:ext uri="{FF2B5EF4-FFF2-40B4-BE49-F238E27FC236}">
                <a16:creationId xmlns:a16="http://schemas.microsoft.com/office/drawing/2014/main" id="{1DD811B4-61AF-418E-A5FB-72CC9B3D9EB6}"/>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0"/>
              </a:ext>
            </a:extLst>
          </a:blip>
          <a:srcRect/>
          <a:stretch/>
        </p:blipFill>
        <p:spPr bwMode="auto">
          <a:xfrm>
            <a:off x="90188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9">
            <a:extLst>
              <a:ext uri="{FF2B5EF4-FFF2-40B4-BE49-F238E27FC236}">
                <a16:creationId xmlns:a16="http://schemas.microsoft.com/office/drawing/2014/main" id="{F2EF0563-A370-4E91-A7A7-8AFFA0E62D30}"/>
              </a:ext>
            </a:extLst>
          </p:cNvPr>
          <p:cNvSpPr txBox="1">
            <a:spLocks noGrp="1" noRot="1" noMove="1" noResize="1" noEditPoints="1" noAdjustHandles="1" noChangeArrowheads="1" noChangeShapeType="1"/>
          </p:cNvSpPr>
          <p:nvPr/>
        </p:nvSpPr>
        <p:spPr bwMode="auto">
          <a:xfrm>
            <a:off x="156241" y="3641089"/>
            <a:ext cx="2243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a:t>
            </a:r>
            <a:r>
              <a:rPr lang="en-US" altLang="en-US" sz="8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800" dirty="0">
              <a:latin typeface="Arial" panose="020B0604020202020204" pitchFamily="34" charset="0"/>
              <a:ea typeface="Amazon Ember" panose="020B0603020204020204" pitchFamily="34" charset="0"/>
              <a:cs typeface="Arial" panose="020B0604020202020204" pitchFamily="34" charset="0"/>
            </a:endParaRPr>
          </a:p>
        </p:txBody>
      </p:sp>
      <p:pic>
        <p:nvPicPr>
          <p:cNvPr id="23" name="Graphic 17" descr="Amazon Cognito service icon.">
            <a:extLst>
              <a:ext uri="{FF2B5EF4-FFF2-40B4-BE49-F238E27FC236}">
                <a16:creationId xmlns:a16="http://schemas.microsoft.com/office/drawing/2014/main" id="{FA5DABCA-3B8A-4668-AD91-5101B90113A7}"/>
              </a:ext>
            </a:extLst>
          </p:cNvPr>
          <p:cNvPicPr>
            <a:picLocks noGrp="1" noRot="1" noChangeAspect="1" noMove="1" noResize="1" noEditPoints="1" noAdjustHandles="1" noChangeArrowheads="1" noChangeShapeType="1" noCrop="1"/>
          </p:cNvPicPr>
          <p:nvPr/>
        </p:nvPicPr>
        <p:blipFill>
          <a:blip r:embed="rId21">
            <a:extLst>
              <a:ext uri="{96DAC541-7B7A-43D3-8B79-37D633B846F1}">
                <asvg:svgBlip xmlns:asvg="http://schemas.microsoft.com/office/drawing/2016/SVG/main" r:embed="rId22"/>
              </a:ext>
            </a:extLst>
          </a:blip>
          <a:srcRect/>
          <a:stretch/>
        </p:blipFill>
        <p:spPr bwMode="auto">
          <a:xfrm>
            <a:off x="255751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B1CD0A23-65AE-4419-992C-307C680F6CB5}"/>
              </a:ext>
            </a:extLst>
          </p:cNvPr>
          <p:cNvSpPr txBox="1">
            <a:spLocks noGrp="1" noRot="1" noMove="1" noResize="1" noEditPoints="1" noAdjustHandles="1" noChangeArrowheads="1" noChangeShapeType="1"/>
          </p:cNvSpPr>
          <p:nvPr/>
        </p:nvSpPr>
        <p:spPr bwMode="auto">
          <a:xfrm>
            <a:off x="1797436" y="3641089"/>
            <a:ext cx="22923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Cognito</a:t>
            </a:r>
          </a:p>
        </p:txBody>
      </p:sp>
      <p:pic>
        <p:nvPicPr>
          <p:cNvPr id="25" name="Graphic 8" descr="AWS Config service icon.">
            <a:extLst>
              <a:ext uri="{FF2B5EF4-FFF2-40B4-BE49-F238E27FC236}">
                <a16:creationId xmlns:a16="http://schemas.microsoft.com/office/drawing/2014/main" id="{A83EB3F1-EABB-4C25-8CC6-7BFFB6054BC7}"/>
              </a:ext>
            </a:extLst>
          </p:cNvPr>
          <p:cNvPicPr>
            <a:picLocks noGrp="1" noRot="1" noChangeAspect="1" noMove="1" noResize="1" noEditPoints="1" noAdjustHandles="1" noChangeArrowheads="1" noChangeShapeType="1" noCrop="1"/>
          </p:cNvPicPr>
          <p:nvPr/>
        </p:nvPicPr>
        <p:blipFill>
          <a:blip r:embed="rId23">
            <a:extLst>
              <a:ext uri="{96DAC541-7B7A-43D3-8B79-37D633B846F1}">
                <asvg:svgBlip xmlns:asvg="http://schemas.microsoft.com/office/drawing/2016/SVG/main" r:embed="rId24"/>
              </a:ext>
            </a:extLst>
          </a:blip>
          <a:srcRect/>
          <a:stretch/>
        </p:blipFill>
        <p:spPr bwMode="auto">
          <a:xfrm>
            <a:off x="421314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4FB550EC-EE71-4A76-9092-DB1F7809AD79}"/>
              </a:ext>
            </a:extLst>
          </p:cNvPr>
          <p:cNvSpPr txBox="1">
            <a:spLocks noGrp="1" noRot="1" noMove="1" noResize="1" noEditPoints="1" noAdjustHandles="1" noChangeArrowheads="1" noChangeShapeType="1"/>
          </p:cNvSpPr>
          <p:nvPr/>
        </p:nvSpPr>
        <p:spPr bwMode="auto">
          <a:xfrm>
            <a:off x="3447965" y="3641089"/>
            <a:ext cx="22923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Config</a:t>
            </a:r>
          </a:p>
        </p:txBody>
      </p:sp>
      <p:pic>
        <p:nvPicPr>
          <p:cNvPr id="27" name="Graphic 17" descr="Amazon Connect service icon.">
            <a:extLst>
              <a:ext uri="{FF2B5EF4-FFF2-40B4-BE49-F238E27FC236}">
                <a16:creationId xmlns:a16="http://schemas.microsoft.com/office/drawing/2014/main" id="{A2481252-0F2A-49F9-BB63-FFEAC5AA926C}"/>
              </a:ext>
            </a:extLst>
          </p:cNvPr>
          <p:cNvPicPr>
            <a:picLocks noGrp="1" noRot="1" noChangeAspect="1" noMove="1" noResize="1" noEditPoints="1" noAdjustHandles="1" noChangeArrowheads="1" noChangeShapeType="1" noCrop="1"/>
          </p:cNvPicPr>
          <p:nvPr/>
        </p:nvPicPr>
        <p:blipFill>
          <a:blip r:embed="rId25">
            <a:extLst>
              <a:ext uri="{96DAC541-7B7A-43D3-8B79-37D633B846F1}">
                <asvg:svgBlip xmlns:asvg="http://schemas.microsoft.com/office/drawing/2016/SVG/main" r:embed="rId26"/>
              </a:ext>
            </a:extLst>
          </a:blip>
          <a:srcRect/>
          <a:stretch/>
        </p:blipFill>
        <p:spPr bwMode="auto">
          <a:xfrm>
            <a:off x="586877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382F453-174D-4537-BF71-1DCADE6FBAE9}"/>
              </a:ext>
            </a:extLst>
          </p:cNvPr>
          <p:cNvSpPr txBox="1">
            <a:spLocks noGrp="1" noRot="1" noMove="1" noResize="1" noEditPoints="1" noAdjustHandles="1" noChangeArrowheads="1" noChangeShapeType="1"/>
          </p:cNvSpPr>
          <p:nvPr/>
        </p:nvSpPr>
        <p:spPr bwMode="auto">
          <a:xfrm>
            <a:off x="5117829" y="3641089"/>
            <a:ext cx="22685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Connect</a:t>
            </a:r>
          </a:p>
        </p:txBody>
      </p:sp>
      <p:pic>
        <p:nvPicPr>
          <p:cNvPr id="29" name="Graphic 23" descr="Amazon DynamoDB service icon.">
            <a:extLst>
              <a:ext uri="{FF2B5EF4-FFF2-40B4-BE49-F238E27FC236}">
                <a16:creationId xmlns:a16="http://schemas.microsoft.com/office/drawing/2014/main" id="{780C44B0-24CB-0E46-8E63-78BE71121DDA}"/>
              </a:ext>
            </a:extLst>
          </p:cNvPr>
          <p:cNvPicPr>
            <a:picLocks noGrp="1" noRot="1" noChangeAspect="1" noMove="1" noResize="1" noEditPoints="1" noAdjustHandles="1" noChangeArrowheads="1" noChangeShapeType="1" noCrop="1"/>
          </p:cNvPicPr>
          <p:nvPr/>
        </p:nvPicPr>
        <p:blipFill>
          <a:blip r:embed="rId27">
            <a:extLst>
              <a:ext uri="{96DAC541-7B7A-43D3-8B79-37D633B846F1}">
                <asvg:svgBlip xmlns:asvg="http://schemas.microsoft.com/office/drawing/2016/SVG/main" r:embed="rId28"/>
              </a:ext>
            </a:extLst>
          </a:blip>
          <a:srcRect/>
          <a:stretch/>
        </p:blipFill>
        <p:spPr bwMode="auto">
          <a:xfrm>
            <a:off x="752440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2">
            <a:extLst>
              <a:ext uri="{FF2B5EF4-FFF2-40B4-BE49-F238E27FC236}">
                <a16:creationId xmlns:a16="http://schemas.microsoft.com/office/drawing/2014/main" id="{F3466FCE-F293-BA43-8AA3-223118ECE0CC}"/>
              </a:ext>
            </a:extLst>
          </p:cNvPr>
          <p:cNvSpPr txBox="1">
            <a:spLocks noGrp="1" noRot="1" noMove="1" noResize="1" noEditPoints="1" noAdjustHandles="1" noChangeArrowheads="1" noChangeShapeType="1"/>
          </p:cNvSpPr>
          <p:nvPr/>
        </p:nvSpPr>
        <p:spPr bwMode="auto">
          <a:xfrm>
            <a:off x="6795678" y="3641089"/>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31" name="Graphic 19" descr="Amazon Elastic File System (Amazon EFS) service icon.">
            <a:extLst>
              <a:ext uri="{FF2B5EF4-FFF2-40B4-BE49-F238E27FC236}">
                <a16:creationId xmlns:a16="http://schemas.microsoft.com/office/drawing/2014/main" id="{2C2F92EE-4441-1FD6-F6B8-1C70309A7034}"/>
              </a:ext>
            </a:extLst>
          </p:cNvPr>
          <p:cNvPicPr>
            <a:picLocks noGrp="1" noRot="1" noChangeAspect="1" noMove="1" noResize="1" noEditPoints="1" noAdjustHandles="1" noChangeArrowheads="1" noChangeShapeType="1" noCrop="1"/>
          </p:cNvPicPr>
          <p:nvPr/>
        </p:nvPicPr>
        <p:blipFill>
          <a:blip r:embed="rId29">
            <a:extLst>
              <a:ext uri="{96DAC541-7B7A-43D3-8B79-37D633B846F1}">
                <asvg:svgBlip xmlns:asvg="http://schemas.microsoft.com/office/drawing/2016/SVG/main" r:embed="rId30"/>
              </a:ext>
            </a:extLst>
          </a:blip>
          <a:srcRect/>
          <a:stretch/>
        </p:blipFill>
        <p:spPr bwMode="auto">
          <a:xfrm>
            <a:off x="9180030"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42203402-CCED-18FA-B64D-25D88200726C}"/>
              </a:ext>
            </a:extLst>
          </p:cNvPr>
          <p:cNvSpPr txBox="1">
            <a:spLocks noGrp="1" noRot="1" noMove="1" noResize="1" noEditPoints="1" noAdjustHandles="1" noChangeArrowheads="1" noChangeShapeType="1"/>
          </p:cNvSpPr>
          <p:nvPr/>
        </p:nvSpPr>
        <p:spPr bwMode="auto">
          <a:xfrm>
            <a:off x="8410435" y="3641089"/>
            <a:ext cx="2292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mn-lt"/>
                <a:ea typeface="Amazon Ember" panose="020B0603020204020204" pitchFamily="34" charset="0"/>
                <a:cs typeface="Arial" panose="020B0604020202020204" pitchFamily="34" charset="0"/>
              </a:rPr>
              <a:t>Amazon Elastic File System</a:t>
            </a:r>
          </a:p>
          <a:p>
            <a:pPr algn="ctr" eaLnBrk="1" hangingPunct="1"/>
            <a:r>
              <a:rPr lang="en-US" altLang="en-US" sz="800" dirty="0">
                <a:latin typeface="+mn-lt"/>
                <a:ea typeface="Amazon Ember" panose="020B0603020204020204" pitchFamily="34" charset="0"/>
                <a:cs typeface="Arial" panose="020B0604020202020204" pitchFamily="34" charset="0"/>
              </a:rPr>
              <a:t>(Amazon EFS)</a:t>
            </a:r>
          </a:p>
        </p:txBody>
      </p:sp>
      <p:pic>
        <p:nvPicPr>
          <p:cNvPr id="33" name="Graphic 6" descr="Elastic Load Balancing service icon.">
            <a:extLst>
              <a:ext uri="{FF2B5EF4-FFF2-40B4-BE49-F238E27FC236}">
                <a16:creationId xmlns:a16="http://schemas.microsoft.com/office/drawing/2014/main" id="{B04C92C0-AAA2-402F-9DA7-9BBD50D39635}"/>
              </a:ext>
            </a:extLst>
          </p:cNvPr>
          <p:cNvPicPr>
            <a:picLocks noGrp="1" noRot="1" noChangeAspect="1" noMove="1" noResize="1" noEditPoints="1" noAdjustHandles="1" noChangeArrowheads="1" noChangeShapeType="1" noCrop="1"/>
          </p:cNvPicPr>
          <p:nvPr/>
        </p:nvPicPr>
        <p:blipFill>
          <a:blip r:embed="rId31">
            <a:extLst>
              <a:ext uri="{96DAC541-7B7A-43D3-8B79-37D633B846F1}">
                <asvg:svgBlip xmlns:asvg="http://schemas.microsoft.com/office/drawing/2016/SVG/main" r:embed="rId32"/>
              </a:ext>
            </a:extLst>
          </a:blip>
          <a:srcRect/>
          <a:stretch/>
        </p:blipFill>
        <p:spPr bwMode="auto">
          <a:xfrm>
            <a:off x="10835658" y="2885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C54438F7-9114-4A11-A1CD-5151A63AFFDD}"/>
              </a:ext>
            </a:extLst>
          </p:cNvPr>
          <p:cNvSpPr txBox="1">
            <a:spLocks noGrp="1" noRot="1" noMove="1" noResize="1" noEditPoints="1" noAdjustHandles="1" noChangeArrowheads="1" noChangeShapeType="1"/>
          </p:cNvSpPr>
          <p:nvPr/>
        </p:nvSpPr>
        <p:spPr bwMode="auto">
          <a:xfrm>
            <a:off x="10130691" y="3641089"/>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5" name="Graphic 6" descr="AWS IoT Core service icon.">
            <a:extLst>
              <a:ext uri="{FF2B5EF4-FFF2-40B4-BE49-F238E27FC236}">
                <a16:creationId xmlns:a16="http://schemas.microsoft.com/office/drawing/2014/main" id="{3BABB20B-9558-4433-8F5A-140F52E57399}"/>
              </a:ext>
            </a:extLst>
          </p:cNvPr>
          <p:cNvPicPr>
            <a:picLocks noGrp="1" noRot="1" noChangeAspect="1" noMove="1" noResize="1" noEditPoints="1" noAdjustHandles="1" noChangeArrowheads="1" noChangeShapeType="1" noCrop="1"/>
          </p:cNvPicPr>
          <p:nvPr/>
        </p:nvPicPr>
        <p:blipFill>
          <a:blip r:embed="rId33">
            <a:extLst>
              <a:ext uri="{96DAC541-7B7A-43D3-8B79-37D633B846F1}">
                <asvg:svgBlip xmlns:asvg="http://schemas.microsoft.com/office/drawing/2016/SVG/main" r:embed="rId34"/>
              </a:ext>
            </a:extLst>
          </a:blip>
          <a:srcRect/>
          <a:stretch/>
        </p:blipFill>
        <p:spPr bwMode="auto">
          <a:xfrm>
            <a:off x="901880" y="41686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1DF64161-8F8F-401C-A271-B3B634B137A4}"/>
              </a:ext>
            </a:extLst>
          </p:cNvPr>
          <p:cNvSpPr txBox="1">
            <a:spLocks noGrp="1" noRot="1" noMove="1" noResize="1" noEditPoints="1" noAdjustHandles="1" noChangeArrowheads="1" noChangeShapeType="1"/>
          </p:cNvSpPr>
          <p:nvPr/>
        </p:nvSpPr>
        <p:spPr bwMode="auto">
          <a:xfrm>
            <a:off x="168940" y="4933935"/>
            <a:ext cx="2243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7" name="Graphic 24" descr="Amazon Kinesis service icon.">
            <a:extLst>
              <a:ext uri="{FF2B5EF4-FFF2-40B4-BE49-F238E27FC236}">
                <a16:creationId xmlns:a16="http://schemas.microsoft.com/office/drawing/2014/main" id="{9683603A-F28D-412C-BB78-0A17EC4C5A36}"/>
              </a:ext>
            </a:extLst>
          </p:cNvPr>
          <p:cNvPicPr>
            <a:picLocks noGrp="1" noRot="1" noChangeAspect="1" noMove="1" noResize="1" noEditPoints="1" noAdjustHandles="1" noChangeArrowheads="1" noChangeShapeType="1" noCrop="1"/>
          </p:cNvPicPr>
          <p:nvPr/>
        </p:nvPicPr>
        <p:blipFill>
          <a:blip r:embed="rId35">
            <a:extLst>
              <a:ext uri="{96DAC541-7B7A-43D3-8B79-37D633B846F1}">
                <asvg:svgBlip xmlns:asvg="http://schemas.microsoft.com/office/drawing/2016/SVG/main" r:embed="rId36"/>
              </a:ext>
            </a:extLst>
          </a:blip>
          <a:srcRect/>
          <a:stretch/>
        </p:blipFill>
        <p:spPr bwMode="auto">
          <a:xfrm>
            <a:off x="2557510"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9">
            <a:extLst>
              <a:ext uri="{FF2B5EF4-FFF2-40B4-BE49-F238E27FC236}">
                <a16:creationId xmlns:a16="http://schemas.microsoft.com/office/drawing/2014/main" id="{ECABF8FF-DFE0-4E9F-8267-A1C3ADD4F178}"/>
              </a:ext>
            </a:extLst>
          </p:cNvPr>
          <p:cNvSpPr txBox="1">
            <a:spLocks noGrp="1" noRot="1" noMove="1" noResize="1" noEditPoints="1" noAdjustHandles="1" noChangeArrowheads="1" noChangeShapeType="1"/>
          </p:cNvSpPr>
          <p:nvPr/>
        </p:nvSpPr>
        <p:spPr bwMode="auto">
          <a:xfrm>
            <a:off x="1785052" y="4933935"/>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39" name="Graphic 12" descr="Amazon Kinesis Data Firehose service icon.">
            <a:extLst>
              <a:ext uri="{FF2B5EF4-FFF2-40B4-BE49-F238E27FC236}">
                <a16:creationId xmlns:a16="http://schemas.microsoft.com/office/drawing/2014/main" id="{C3F41A78-14D1-4BAC-B3F6-C1EB2BC964CC}"/>
              </a:ext>
            </a:extLst>
          </p:cNvPr>
          <p:cNvPicPr>
            <a:picLocks noGrp="1" noRot="1" noChangeAspect="1" noMove="1" noResize="1" noEditPoints="1" noAdjustHandles="1" noChangeArrowheads="1" noChangeShapeType="1" noCrop="1"/>
          </p:cNvPicPr>
          <p:nvPr/>
        </p:nvPicPr>
        <p:blipFill>
          <a:blip r:embed="rId37">
            <a:extLst>
              <a:ext uri="{96DAC541-7B7A-43D3-8B79-37D633B846F1}">
                <asvg:svgBlip xmlns:asvg="http://schemas.microsoft.com/office/drawing/2016/SVG/main" r:embed="rId38"/>
              </a:ext>
            </a:extLst>
          </a:blip>
          <a:srcRect/>
          <a:stretch/>
        </p:blipFill>
        <p:spPr bwMode="auto">
          <a:xfrm>
            <a:off x="4213140"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D6B0B5A6-0238-4E6C-BC98-8143FC6D49AF}"/>
              </a:ext>
            </a:extLst>
          </p:cNvPr>
          <p:cNvSpPr txBox="1">
            <a:spLocks noGrp="1" noRot="1" noMove="1" noResize="1" noEditPoints="1" noAdjustHandles="1" noChangeArrowheads="1" noChangeShapeType="1"/>
          </p:cNvSpPr>
          <p:nvPr/>
        </p:nvSpPr>
        <p:spPr bwMode="auto">
          <a:xfrm>
            <a:off x="3477774" y="4933935"/>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Data Firehose</a:t>
            </a:r>
          </a:p>
        </p:txBody>
      </p:sp>
      <p:pic>
        <p:nvPicPr>
          <p:cNvPr id="41" name="Graphic 23" descr="Amazon Lex service icon.">
            <a:extLst>
              <a:ext uri="{FF2B5EF4-FFF2-40B4-BE49-F238E27FC236}">
                <a16:creationId xmlns:a16="http://schemas.microsoft.com/office/drawing/2014/main" id="{D0532336-0098-4E4A-A091-7A3349287D49}"/>
              </a:ext>
            </a:extLst>
          </p:cNvPr>
          <p:cNvPicPr>
            <a:picLocks noGrp="1" noRot="1" noChangeAspect="1" noMove="1" noResize="1" noEditPoints="1" noAdjustHandles="1" noChangeArrowheads="1" noChangeShapeType="1" noCrop="1"/>
          </p:cNvPicPr>
          <p:nvPr/>
        </p:nvPicPr>
        <p:blipFill>
          <a:blip r:embed="rId39">
            <a:extLst>
              <a:ext uri="{96DAC541-7B7A-43D3-8B79-37D633B846F1}">
                <asvg:svgBlip xmlns:asvg="http://schemas.microsoft.com/office/drawing/2016/SVG/main" r:embed="rId40"/>
              </a:ext>
            </a:extLst>
          </a:blip>
          <a:srcRect/>
          <a:stretch/>
        </p:blipFill>
        <p:spPr bwMode="auto">
          <a:xfrm>
            <a:off x="5868770"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C571C5FA-AD35-40F8-BC4B-743B4B7363DD}"/>
              </a:ext>
            </a:extLst>
          </p:cNvPr>
          <p:cNvSpPr txBox="1">
            <a:spLocks noGrp="1" noRot="1" noMove="1" noResize="1" noEditPoints="1" noAdjustHandles="1" noChangeArrowheads="1" noChangeShapeType="1"/>
          </p:cNvSpPr>
          <p:nvPr/>
        </p:nvSpPr>
        <p:spPr bwMode="auto">
          <a:xfrm>
            <a:off x="5148838" y="4933935"/>
            <a:ext cx="2201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Lex</a:t>
            </a:r>
          </a:p>
        </p:txBody>
      </p:sp>
      <p:pic>
        <p:nvPicPr>
          <p:cNvPr id="43" name="Graphic 28" descr="Amazon MQ service icon.">
            <a:extLst>
              <a:ext uri="{FF2B5EF4-FFF2-40B4-BE49-F238E27FC236}">
                <a16:creationId xmlns:a16="http://schemas.microsoft.com/office/drawing/2014/main" id="{DD8CE6F4-92A5-4E5A-BEA0-A796F1A11145}"/>
              </a:ext>
            </a:extLst>
          </p:cNvPr>
          <p:cNvPicPr>
            <a:picLocks noGrp="1" noRot="1" noChangeAspect="1" noMove="1" noResize="1" noEditPoints="1" noAdjustHandles="1" noChangeArrowheads="1" noChangeShapeType="1" noCrop="1"/>
          </p:cNvPicPr>
          <p:nvPr/>
        </p:nvPicPr>
        <p:blipFill>
          <a:blip r:embed="rId41">
            <a:extLst>
              <a:ext uri="{96DAC541-7B7A-43D3-8B79-37D633B846F1}">
                <asvg:svgBlip xmlns:asvg="http://schemas.microsoft.com/office/drawing/2016/SVG/main" r:embed="rId42"/>
              </a:ext>
            </a:extLst>
          </a:blip>
          <a:srcRect/>
          <a:stretch/>
        </p:blipFill>
        <p:spPr bwMode="auto">
          <a:xfrm>
            <a:off x="7524400"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2">
            <a:extLst>
              <a:ext uri="{FF2B5EF4-FFF2-40B4-BE49-F238E27FC236}">
                <a16:creationId xmlns:a16="http://schemas.microsoft.com/office/drawing/2014/main" id="{B9BE473B-7411-470D-A7D6-54C683E32CA3}"/>
              </a:ext>
            </a:extLst>
          </p:cNvPr>
          <p:cNvSpPr txBox="1">
            <a:spLocks noGrp="1" noRot="1" noMove="1" noResize="1" noEditPoints="1" noAdjustHandles="1" noChangeArrowheads="1" noChangeShapeType="1"/>
          </p:cNvSpPr>
          <p:nvPr/>
        </p:nvSpPr>
        <p:spPr bwMode="auto">
          <a:xfrm>
            <a:off x="6785979" y="4940045"/>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MQ</a:t>
            </a:r>
          </a:p>
        </p:txBody>
      </p:sp>
      <p:pic>
        <p:nvPicPr>
          <p:cNvPr id="45" name="Graphic 18" descr="Amazon Simple Email Service (Amazon SES) service icon.">
            <a:extLst>
              <a:ext uri="{FF2B5EF4-FFF2-40B4-BE49-F238E27FC236}">
                <a16:creationId xmlns:a16="http://schemas.microsoft.com/office/drawing/2014/main" id="{1FD16B89-15B2-4C3D-B92A-8FF8F548024E}"/>
              </a:ext>
            </a:extLst>
          </p:cNvPr>
          <p:cNvPicPr>
            <a:picLocks noGrp="1" noRot="1" noChangeAspect="1" noMove="1" noResize="1" noEditPoints="1" noAdjustHandles="1" noChangeArrowheads="1" noChangeShapeType="1" noCrop="1"/>
          </p:cNvPicPr>
          <p:nvPr/>
        </p:nvPicPr>
        <p:blipFill>
          <a:blip r:embed="rId43">
            <a:extLst>
              <a:ext uri="{96DAC541-7B7A-43D3-8B79-37D633B846F1}">
                <asvg:svgBlip xmlns:asvg="http://schemas.microsoft.com/office/drawing/2016/SVG/main" r:embed="rId44"/>
              </a:ext>
            </a:extLst>
          </a:blip>
          <a:srcRect/>
          <a:stretch/>
        </p:blipFill>
        <p:spPr bwMode="auto">
          <a:xfrm>
            <a:off x="9180030"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45E4A35F-3AFA-4E3D-A3D3-B0EBA14FAA08}"/>
              </a:ext>
            </a:extLst>
          </p:cNvPr>
          <p:cNvSpPr txBox="1">
            <a:spLocks noGrp="1" noRot="1" noMove="1" noResize="1" noEditPoints="1" noAdjustHandles="1" noChangeArrowheads="1" noChangeShapeType="1"/>
          </p:cNvSpPr>
          <p:nvPr/>
        </p:nvSpPr>
        <p:spPr bwMode="auto">
          <a:xfrm>
            <a:off x="8468936" y="4940045"/>
            <a:ext cx="2279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800" dirty="0">
                <a:latin typeface="Arial" panose="020B0604020202020204" pitchFamily="34" charset="0"/>
                <a:ea typeface="Amazon Ember" panose="020B0603020204020204" pitchFamily="34" charset="0"/>
                <a:cs typeface="Arial" panose="020B0604020202020204" pitchFamily="34" charset="0"/>
              </a:rPr>
            </a:br>
            <a:r>
              <a:rPr lang="en-US" altLang="en-US" sz="8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24" descr="Amazon Simple Notification Service (Amazon SNS) service icon.">
            <a:extLst>
              <a:ext uri="{FF2B5EF4-FFF2-40B4-BE49-F238E27FC236}">
                <a16:creationId xmlns:a16="http://schemas.microsoft.com/office/drawing/2014/main" id="{91CAAAFF-327D-4976-A2B6-301EAAD9BFCE}"/>
              </a:ext>
            </a:extLst>
          </p:cNvPr>
          <p:cNvPicPr>
            <a:picLocks noGrp="1" noRot="1" noChangeAspect="1" noMove="1" noResize="1" noEditPoints="1" noAdjustHandles="1" noChangeArrowheads="1" noChangeShapeType="1" noCrop="1"/>
          </p:cNvPicPr>
          <p:nvPr/>
        </p:nvPicPr>
        <p:blipFill>
          <a:blip r:embed="rId45">
            <a:extLst>
              <a:ext uri="{96DAC541-7B7A-43D3-8B79-37D633B846F1}">
                <asvg:svgBlip xmlns:asvg="http://schemas.microsoft.com/office/drawing/2016/SVG/main" r:embed="rId46"/>
              </a:ext>
            </a:extLst>
          </a:blip>
          <a:srcRect/>
          <a:stretch/>
        </p:blipFill>
        <p:spPr bwMode="auto">
          <a:xfrm>
            <a:off x="10835658" y="4171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9">
            <a:extLst>
              <a:ext uri="{FF2B5EF4-FFF2-40B4-BE49-F238E27FC236}">
                <a16:creationId xmlns:a16="http://schemas.microsoft.com/office/drawing/2014/main" id="{3DC1859B-0115-41E2-8EA0-EB96EB6B4CF3}"/>
              </a:ext>
            </a:extLst>
          </p:cNvPr>
          <p:cNvSpPr txBox="1">
            <a:spLocks noGrp="1" noRot="1" noMove="1" noResize="1" noEditPoints="1" noAdjustHandles="1" noChangeArrowheads="1" noChangeShapeType="1"/>
          </p:cNvSpPr>
          <p:nvPr/>
        </p:nvSpPr>
        <p:spPr bwMode="auto">
          <a:xfrm>
            <a:off x="10069726" y="4940045"/>
            <a:ext cx="2268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Simple Notification Service</a:t>
            </a:r>
          </a:p>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SNS)</a:t>
            </a:r>
          </a:p>
        </p:txBody>
      </p:sp>
      <p:pic>
        <p:nvPicPr>
          <p:cNvPr id="49" name="Graphic 26" descr="Amazon Simple Queue Service (Amazon SQS) service icon.">
            <a:extLst>
              <a:ext uri="{FF2B5EF4-FFF2-40B4-BE49-F238E27FC236}">
                <a16:creationId xmlns:a16="http://schemas.microsoft.com/office/drawing/2014/main" id="{E06E405B-8BE4-432D-9B3D-3E2E874D99A5}"/>
              </a:ext>
            </a:extLst>
          </p:cNvPr>
          <p:cNvPicPr>
            <a:picLocks noGrp="1" noRot="1" noChangeAspect="1" noMove="1" noResize="1" noEditPoints="1" noAdjustHandles="1" noChangeArrowheads="1" noChangeShapeType="1" noCrop="1"/>
          </p:cNvPicPr>
          <p:nvPr/>
        </p:nvPicPr>
        <p:blipFill>
          <a:blip r:embed="rId47">
            <a:extLst>
              <a:ext uri="{96DAC541-7B7A-43D3-8B79-37D633B846F1}">
                <asvg:svgBlip xmlns:asvg="http://schemas.microsoft.com/office/drawing/2016/SVG/main" r:embed="rId48"/>
              </a:ext>
            </a:extLst>
          </a:blip>
          <a:srcRect/>
          <a:stretch/>
        </p:blipFill>
        <p:spPr bwMode="auto">
          <a:xfrm>
            <a:off x="2557510" y="54052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1">
            <a:extLst>
              <a:ext uri="{FF2B5EF4-FFF2-40B4-BE49-F238E27FC236}">
                <a16:creationId xmlns:a16="http://schemas.microsoft.com/office/drawing/2014/main" id="{0D8C6992-846A-494E-AD24-1CA82125BDCC}"/>
              </a:ext>
            </a:extLst>
          </p:cNvPr>
          <p:cNvSpPr txBox="1">
            <a:spLocks noGrp="1" noRot="1" noMove="1" noResize="1" noEditPoints="1" noAdjustHandles="1" noChangeArrowheads="1" noChangeShapeType="1"/>
          </p:cNvSpPr>
          <p:nvPr/>
        </p:nvSpPr>
        <p:spPr bwMode="auto">
          <a:xfrm>
            <a:off x="1799964" y="6167276"/>
            <a:ext cx="2292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Simple Queue Service</a:t>
            </a:r>
          </a:p>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SQS)</a:t>
            </a:r>
          </a:p>
        </p:txBody>
      </p:sp>
      <p:pic>
        <p:nvPicPr>
          <p:cNvPr id="51" name="Graphic 8" descr="Amazon Simple Storage Service (Amazon S3) service icon.">
            <a:extLst>
              <a:ext uri="{FF2B5EF4-FFF2-40B4-BE49-F238E27FC236}">
                <a16:creationId xmlns:a16="http://schemas.microsoft.com/office/drawing/2014/main" id="{503A6B4D-DEE3-46F9-B451-2A59ED89EBA9}"/>
              </a:ext>
            </a:extLst>
          </p:cNvPr>
          <p:cNvPicPr>
            <a:picLocks noGrp="1" noRot="1" noChangeAspect="1" noMove="1" noResize="1" noEditPoints="1" noAdjustHandles="1" noChangeArrowheads="1" noChangeShapeType="1" noCrop="1"/>
          </p:cNvPicPr>
          <p:nvPr/>
        </p:nvPicPr>
        <p:blipFill>
          <a:blip r:embed="rId49">
            <a:extLst>
              <a:ext uri="{96DAC541-7B7A-43D3-8B79-37D633B846F1}">
                <asvg:svgBlip xmlns:asvg="http://schemas.microsoft.com/office/drawing/2016/SVG/main" r:embed="rId50"/>
              </a:ext>
            </a:extLst>
          </a:blip>
          <a:srcRect/>
          <a:stretch/>
        </p:blipFill>
        <p:spPr bwMode="auto">
          <a:xfrm>
            <a:off x="4218241" y="54052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547C41E9-E915-4124-BA66-D2147B3F0D4B}"/>
              </a:ext>
            </a:extLst>
          </p:cNvPr>
          <p:cNvSpPr txBox="1">
            <a:spLocks noGrp="1" noRot="1" noMove="1" noResize="1" noEditPoints="1" noAdjustHandles="1" noChangeArrowheads="1" noChangeShapeType="1"/>
          </p:cNvSpPr>
          <p:nvPr/>
        </p:nvSpPr>
        <p:spPr bwMode="auto">
          <a:xfrm>
            <a:off x="3507897" y="6167276"/>
            <a:ext cx="2239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Simple Storage Service</a:t>
            </a:r>
          </a:p>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S3)</a:t>
            </a:r>
          </a:p>
        </p:txBody>
      </p:sp>
      <p:pic>
        <p:nvPicPr>
          <p:cNvPr id="53" name="Graphic 17" descr="AWS Secrets Manager service icon.">
            <a:extLst>
              <a:ext uri="{FF2B5EF4-FFF2-40B4-BE49-F238E27FC236}">
                <a16:creationId xmlns:a16="http://schemas.microsoft.com/office/drawing/2014/main" id="{A12EE907-E763-44C1-A13C-D9B87F6A1316}"/>
              </a:ext>
            </a:extLst>
          </p:cNvPr>
          <p:cNvPicPr>
            <a:picLocks noGrp="1" noRot="1" noChangeAspect="1" noMove="1" noResize="1" noEditPoints="1" noAdjustHandles="1" noChangeArrowheads="1" noChangeShapeType="1" noCrop="1"/>
          </p:cNvPicPr>
          <p:nvPr/>
        </p:nvPicPr>
        <p:blipFill>
          <a:blip r:embed="rId51">
            <a:extLst>
              <a:ext uri="{96DAC541-7B7A-43D3-8B79-37D633B846F1}">
                <asvg:svgBlip xmlns:asvg="http://schemas.microsoft.com/office/drawing/2016/SVG/main" r:embed="rId52"/>
              </a:ext>
            </a:extLst>
          </a:blip>
          <a:srcRect/>
          <a:stretch/>
        </p:blipFill>
        <p:spPr bwMode="auto">
          <a:xfrm>
            <a:off x="5878972" y="54052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1">
            <a:extLst>
              <a:ext uri="{FF2B5EF4-FFF2-40B4-BE49-F238E27FC236}">
                <a16:creationId xmlns:a16="http://schemas.microsoft.com/office/drawing/2014/main" id="{FB68AE46-E2B1-445F-B10A-1C620B40EF7B}"/>
              </a:ext>
            </a:extLst>
          </p:cNvPr>
          <p:cNvSpPr txBox="1">
            <a:spLocks noGrp="1" noRot="1" noMove="1" noResize="1" noEditPoints="1" noAdjustHandles="1" noChangeArrowheads="1" noChangeShapeType="1"/>
          </p:cNvSpPr>
          <p:nvPr/>
        </p:nvSpPr>
        <p:spPr bwMode="auto">
          <a:xfrm>
            <a:off x="5113797" y="6167276"/>
            <a:ext cx="22923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Secrets Manager</a:t>
            </a:r>
          </a:p>
        </p:txBody>
      </p:sp>
      <p:pic>
        <p:nvPicPr>
          <p:cNvPr id="55" name="Graphic 6" descr="Amazon VPC Lattice service icon.">
            <a:extLst>
              <a:ext uri="{FF2B5EF4-FFF2-40B4-BE49-F238E27FC236}">
                <a16:creationId xmlns:a16="http://schemas.microsoft.com/office/drawing/2014/main" id="{60494203-D348-4F4E-81A0-E7BF7BE7680C}"/>
              </a:ext>
            </a:extLst>
          </p:cNvPr>
          <p:cNvPicPr>
            <a:picLocks noGrp="1" noRot="1" noChangeAspect="1" noMove="1" noResize="1" noEditPoints="1" noAdjustHandles="1" noChangeArrowheads="1" noChangeShapeType="1" noCrop="1"/>
          </p:cNvPicPr>
          <p:nvPr/>
        </p:nvPicPr>
        <p:blipFill>
          <a:blip r:embed="rId53">
            <a:extLst>
              <a:ext uri="{96DAC541-7B7A-43D3-8B79-37D633B846F1}">
                <asvg:svgBlip xmlns:asvg="http://schemas.microsoft.com/office/drawing/2016/SVG/main" r:embed="rId54"/>
              </a:ext>
            </a:extLst>
          </a:blip>
          <a:srcRect/>
          <a:stretch/>
        </p:blipFill>
        <p:spPr bwMode="auto">
          <a:xfrm>
            <a:off x="7539703" y="54052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12202961-E8E3-45AA-B0E2-485A2767AFEA}"/>
              </a:ext>
            </a:extLst>
          </p:cNvPr>
          <p:cNvSpPr txBox="1">
            <a:spLocks noGrp="1" noRot="1" noMove="1" noResize="1" noEditPoints="1" noAdjustHandles="1" noChangeArrowheads="1" noChangeShapeType="1"/>
          </p:cNvSpPr>
          <p:nvPr/>
        </p:nvSpPr>
        <p:spPr bwMode="auto">
          <a:xfrm>
            <a:off x="6780878" y="6167276"/>
            <a:ext cx="2279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Amazon VPC Lattice</a:t>
            </a:r>
          </a:p>
        </p:txBody>
      </p:sp>
      <p:pic>
        <p:nvPicPr>
          <p:cNvPr id="57" name="Graphic 7" descr="AWS X-Ray service icon.">
            <a:extLst>
              <a:ext uri="{FF2B5EF4-FFF2-40B4-BE49-F238E27FC236}">
                <a16:creationId xmlns:a16="http://schemas.microsoft.com/office/drawing/2014/main" id="{5559347E-D264-4A89-88C2-6D153F2A8FEB}"/>
              </a:ext>
            </a:extLst>
          </p:cNvPr>
          <p:cNvPicPr>
            <a:picLocks noGrp="1" noRot="1" noChangeAspect="1" noMove="1" noResize="1" noEditPoints="1" noAdjustHandles="1" noChangeArrowheads="1" noChangeShapeType="1" noCrop="1"/>
          </p:cNvPicPr>
          <p:nvPr/>
        </p:nvPicPr>
        <p:blipFill>
          <a:blip r:embed="rId55">
            <a:extLst>
              <a:ext uri="{96DAC541-7B7A-43D3-8B79-37D633B846F1}">
                <asvg:svgBlip xmlns:asvg="http://schemas.microsoft.com/office/drawing/2016/SVG/main" r:embed="rId56"/>
              </a:ext>
            </a:extLst>
          </a:blip>
          <a:srcRect/>
          <a:stretch/>
        </p:blipFill>
        <p:spPr bwMode="auto">
          <a:xfrm>
            <a:off x="9200434" y="54052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E3B68BE7-03F3-448B-AD7E-B1635F64B1FA}"/>
              </a:ext>
            </a:extLst>
          </p:cNvPr>
          <p:cNvSpPr txBox="1">
            <a:spLocks noGrp="1" noRot="1" noMove="1" noResize="1" noEditPoints="1" noAdjustHandles="1" noChangeArrowheads="1" noChangeShapeType="1"/>
          </p:cNvSpPr>
          <p:nvPr/>
        </p:nvSpPr>
        <p:spPr bwMode="auto">
          <a:xfrm>
            <a:off x="8462033" y="6167276"/>
            <a:ext cx="2243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800" dirty="0">
                <a:latin typeface="Arial" panose="020B0604020202020204" pitchFamily="34" charset="0"/>
                <a:ea typeface="Amazon Ember" panose="020B0603020204020204" pitchFamily="34" charset="0"/>
                <a:cs typeface="Arial" panose="020B0604020202020204" pitchFamily="34" charset="0"/>
              </a:rPr>
              <a:t>AWS X-Ray</a:t>
            </a:r>
          </a:p>
        </p:txBody>
      </p:sp>
    </p:spTree>
    <p:extLst>
      <p:ext uri="{BB962C8B-B14F-4D97-AF65-F5344CB8AC3E}">
        <p14:creationId xmlns:p14="http://schemas.microsoft.com/office/powerpoint/2010/main" val="178891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err="1"/>
              <a:t>Limitações</a:t>
            </a:r>
            <a:endParaRPr lang="en-US" dirty="0"/>
          </a:p>
        </p:txBody>
      </p:sp>
      <p:sp>
        <p:nvSpPr>
          <p:cNvPr id="3" name="Elipse 4">
            <a:extLst>
              <a:ext uri="{FF2B5EF4-FFF2-40B4-BE49-F238E27FC236}">
                <a16:creationId xmlns:a16="http://schemas.microsoft.com/office/drawing/2014/main" id="{D493C469-4550-9EA9-E950-F5017D1F3DC8}"/>
              </a:ext>
            </a:extLst>
          </p:cNvPr>
          <p:cNvSpPr/>
          <p:nvPr/>
        </p:nvSpPr>
        <p:spPr>
          <a:xfrm>
            <a:off x="144334"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43819"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grpSp>
        <p:nvGrpSpPr>
          <p:cNvPr id="28" name="Group 27">
            <a:extLst>
              <a:ext uri="{FF2B5EF4-FFF2-40B4-BE49-F238E27FC236}">
                <a16:creationId xmlns:a16="http://schemas.microsoft.com/office/drawing/2014/main" id="{6D2945BD-683E-2963-DB7E-AA45879F1D73}"/>
              </a:ext>
            </a:extLst>
          </p:cNvPr>
          <p:cNvGrpSpPr/>
          <p:nvPr/>
        </p:nvGrpSpPr>
        <p:grpSpPr>
          <a:xfrm>
            <a:off x="4067272" y="4501458"/>
            <a:ext cx="2194273" cy="1891846"/>
            <a:chOff x="4067272" y="4501458"/>
            <a:chExt cx="2194273" cy="1891846"/>
          </a:xfrm>
        </p:grpSpPr>
        <p:sp>
          <p:nvSpPr>
            <p:cNvPr id="11" name="Freeform: Shape 10">
              <a:extLst>
                <a:ext uri="{FF2B5EF4-FFF2-40B4-BE49-F238E27FC236}">
                  <a16:creationId xmlns:a16="http://schemas.microsoft.com/office/drawing/2014/main" id="{DF0BEBE3-475F-2004-B9F7-B69826B9EF8C}"/>
                </a:ext>
              </a:extLst>
            </p:cNvPr>
            <p:cNvSpPr/>
            <p:nvPr/>
          </p:nvSpPr>
          <p:spPr>
            <a:xfrm>
              <a:off x="4067272" y="4501458"/>
              <a:ext cx="2194273" cy="1891846"/>
            </a:xfrm>
            <a:custGeom>
              <a:avLst/>
              <a:gdLst>
                <a:gd name="connsiteX0" fmla="*/ 0 w 2194273"/>
                <a:gd name="connsiteY0" fmla="*/ 945923 h 1891846"/>
                <a:gd name="connsiteX1" fmla="*/ 472962 w 2194273"/>
                <a:gd name="connsiteY1" fmla="*/ 0 h 1891846"/>
                <a:gd name="connsiteX2" fmla="*/ 1721312 w 2194273"/>
                <a:gd name="connsiteY2" fmla="*/ 0 h 1891846"/>
                <a:gd name="connsiteX3" fmla="*/ 2194273 w 2194273"/>
                <a:gd name="connsiteY3" fmla="*/ 945923 h 1891846"/>
                <a:gd name="connsiteX4" fmla="*/ 1721312 w 2194273"/>
                <a:gd name="connsiteY4" fmla="*/ 1891846 h 1891846"/>
                <a:gd name="connsiteX5" fmla="*/ 472962 w 2194273"/>
                <a:gd name="connsiteY5" fmla="*/ 1891846 h 1891846"/>
                <a:gd name="connsiteX6" fmla="*/ 0 w 2194273"/>
                <a:gd name="connsiteY6" fmla="*/ 945923 h 189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273" h="1891846">
                  <a:moveTo>
                    <a:pt x="0" y="945923"/>
                  </a:moveTo>
                  <a:lnTo>
                    <a:pt x="472962" y="0"/>
                  </a:lnTo>
                  <a:lnTo>
                    <a:pt x="1721312" y="0"/>
                  </a:lnTo>
                  <a:lnTo>
                    <a:pt x="2194273" y="945923"/>
                  </a:lnTo>
                  <a:lnTo>
                    <a:pt x="1721312" y="1891846"/>
                  </a:lnTo>
                  <a:lnTo>
                    <a:pt x="472962" y="1891846"/>
                  </a:lnTo>
                  <a:lnTo>
                    <a:pt x="0" y="945923"/>
                  </a:lnTo>
                  <a:close/>
                </a:path>
              </a:pathLst>
            </a:custGeom>
          </p:spPr>
          <p:style>
            <a:lnRef idx="1">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340510" tIns="305009" rIns="340510" bIns="305009" numCol="1" spcCol="1270" anchor="ctr" anchorCtr="0">
              <a:noAutofit/>
            </a:bodyPr>
            <a:lstStyle/>
            <a:p>
              <a:pPr marL="0" lvl="0" indent="0" algn="ctr" defTabSz="400050">
                <a:lnSpc>
                  <a:spcPct val="90000"/>
                </a:lnSpc>
                <a:spcBef>
                  <a:spcPct val="0"/>
                </a:spcBef>
                <a:spcAft>
                  <a:spcPct val="35000"/>
                </a:spcAft>
                <a:buNone/>
              </a:pPr>
              <a:r>
                <a:rPr lang="pt-BR" sz="900" b="1" i="0" kern="1200" dirty="0"/>
                <a:t>Tempo de Execução Máximo</a:t>
              </a:r>
            </a:p>
            <a:p>
              <a:pPr marL="0" lvl="0" indent="0" algn="ctr" defTabSz="400050">
                <a:lnSpc>
                  <a:spcPct val="90000"/>
                </a:lnSpc>
                <a:spcBef>
                  <a:spcPct val="0"/>
                </a:spcBef>
                <a:spcAft>
                  <a:spcPct val="35000"/>
                </a:spcAft>
                <a:buNone/>
              </a:pPr>
              <a:r>
                <a:rPr lang="pt-BR" sz="900" b="0" i="0" kern="1200" dirty="0"/>
                <a:t> O Lambda tem um limite de tempo de execução de </a:t>
              </a:r>
              <a:r>
                <a:rPr lang="pt-BR" sz="900" b="1" i="0" kern="1200" dirty="0"/>
                <a:t>15 minutos</a:t>
              </a:r>
              <a:r>
                <a:rPr lang="pt-BR" sz="900" b="0" i="0" kern="1200" dirty="0"/>
                <a:t> para cada função. Isso significa que tarefas complexas que demandam mais tempo podem não ser adequadas para o Lambda.</a:t>
              </a:r>
              <a:endParaRPr lang="en-US" sz="900" kern="1200" dirty="0"/>
            </a:p>
          </p:txBody>
        </p:sp>
        <p:sp>
          <p:nvSpPr>
            <p:cNvPr id="12" name="Hexagon 11">
              <a:extLst>
                <a:ext uri="{FF2B5EF4-FFF2-40B4-BE49-F238E27FC236}">
                  <a16:creationId xmlns:a16="http://schemas.microsoft.com/office/drawing/2014/main" id="{0B615766-CD5D-FC28-1400-9E347F54D632}"/>
                </a:ext>
              </a:extLst>
            </p:cNvPr>
            <p:cNvSpPr/>
            <p:nvPr/>
          </p:nvSpPr>
          <p:spPr>
            <a:xfrm>
              <a:off x="4124277" y="5336670"/>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7" name="Group 26">
            <a:extLst>
              <a:ext uri="{FF2B5EF4-FFF2-40B4-BE49-F238E27FC236}">
                <a16:creationId xmlns:a16="http://schemas.microsoft.com/office/drawing/2014/main" id="{D4C9E201-7A6F-00F0-A72E-8D54CF48E9F8}"/>
              </a:ext>
            </a:extLst>
          </p:cNvPr>
          <p:cNvGrpSpPr/>
          <p:nvPr/>
        </p:nvGrpSpPr>
        <p:grpSpPr>
          <a:xfrm>
            <a:off x="2191598" y="3485309"/>
            <a:ext cx="2194273" cy="1891846"/>
            <a:chOff x="2191598" y="3485309"/>
            <a:chExt cx="2194273" cy="1891846"/>
          </a:xfrm>
        </p:grpSpPr>
        <p:grpSp>
          <p:nvGrpSpPr>
            <p:cNvPr id="23" name="Group 22">
              <a:extLst>
                <a:ext uri="{FF2B5EF4-FFF2-40B4-BE49-F238E27FC236}">
                  <a16:creationId xmlns:a16="http://schemas.microsoft.com/office/drawing/2014/main" id="{3085FAC9-F766-AAFD-1961-3EDA52138D90}"/>
                </a:ext>
              </a:extLst>
            </p:cNvPr>
            <p:cNvGrpSpPr/>
            <p:nvPr/>
          </p:nvGrpSpPr>
          <p:grpSpPr>
            <a:xfrm>
              <a:off x="2191598" y="3485309"/>
              <a:ext cx="2194273" cy="1891846"/>
              <a:chOff x="2191598" y="3485309"/>
              <a:chExt cx="2194273" cy="1891846"/>
            </a:xfrm>
          </p:grpSpPr>
          <p:sp>
            <p:nvSpPr>
              <p:cNvPr id="13" name="Hexagon 12">
                <a:extLst>
                  <a:ext uri="{FF2B5EF4-FFF2-40B4-BE49-F238E27FC236}">
                    <a16:creationId xmlns:a16="http://schemas.microsoft.com/office/drawing/2014/main" id="{4B8E5CF3-28D7-FC47-FEE7-69CE0B60C89A}"/>
                  </a:ext>
                </a:extLst>
              </p:cNvPr>
              <p:cNvSpPr/>
              <p:nvPr/>
            </p:nvSpPr>
            <p:spPr>
              <a:xfrm>
                <a:off x="2191598" y="3485309"/>
                <a:ext cx="2194273" cy="1891846"/>
              </a:xfrm>
              <a:prstGeom prst="hexagon">
                <a:avLst>
                  <a:gd name="adj" fmla="val 25000"/>
                  <a:gd name="vf" fmla="val 115470"/>
                </a:avLst>
              </a:prstGeom>
              <a:solidFill>
                <a:srgbClr val="ED7100"/>
              </a:solidFill>
            </p:spPr>
            <p:style>
              <a:lnRef idx="1">
                <a:schemeClr val="accent2">
                  <a:hueOff val="0"/>
                  <a:satOff val="0"/>
                  <a:lumOff val="0"/>
                  <a:alphaOff val="0"/>
                </a:schemeClr>
              </a:lnRef>
              <a:fillRef idx="1">
                <a:scrgbClr r="0" g="0" b="0"/>
              </a:fillRef>
              <a:effectRef idx="2">
                <a:schemeClr val="accent2">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196" name="Picture 4" descr="Tempo - ícones de tecnologia grátis">
                <a:extLst>
                  <a:ext uri="{FF2B5EF4-FFF2-40B4-BE49-F238E27FC236}">
                    <a16:creationId xmlns:a16="http://schemas.microsoft.com/office/drawing/2014/main" id="{F62149E3-4209-3035-AA46-B9669D1AAF8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554863" y="3697361"/>
                <a:ext cx="1467741" cy="146774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Hexagon 13">
              <a:extLst>
                <a:ext uri="{FF2B5EF4-FFF2-40B4-BE49-F238E27FC236}">
                  <a16:creationId xmlns:a16="http://schemas.microsoft.com/office/drawing/2014/main" id="{FEA662D5-FA41-16D8-1FA9-BE9C763D8CDB}"/>
                </a:ext>
              </a:extLst>
            </p:cNvPr>
            <p:cNvSpPr/>
            <p:nvPr/>
          </p:nvSpPr>
          <p:spPr>
            <a:xfrm>
              <a:off x="3685422" y="5127242"/>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0" name="Group 29">
            <a:extLst>
              <a:ext uri="{FF2B5EF4-FFF2-40B4-BE49-F238E27FC236}">
                <a16:creationId xmlns:a16="http://schemas.microsoft.com/office/drawing/2014/main" id="{69D99ECC-D89A-6A10-C69A-3667E46F2224}"/>
              </a:ext>
            </a:extLst>
          </p:cNvPr>
          <p:cNvGrpSpPr/>
          <p:nvPr/>
        </p:nvGrpSpPr>
        <p:grpSpPr>
          <a:xfrm>
            <a:off x="5936699" y="3462817"/>
            <a:ext cx="2194273" cy="1891846"/>
            <a:chOff x="5936699" y="3462817"/>
            <a:chExt cx="2194273" cy="1891846"/>
          </a:xfrm>
        </p:grpSpPr>
        <p:sp>
          <p:nvSpPr>
            <p:cNvPr id="15" name="Freeform: Shape 14">
              <a:extLst>
                <a:ext uri="{FF2B5EF4-FFF2-40B4-BE49-F238E27FC236}">
                  <a16:creationId xmlns:a16="http://schemas.microsoft.com/office/drawing/2014/main" id="{B23A5C3F-6168-BA54-28A1-89E7462CBAC8}"/>
                </a:ext>
              </a:extLst>
            </p:cNvPr>
            <p:cNvSpPr/>
            <p:nvPr/>
          </p:nvSpPr>
          <p:spPr>
            <a:xfrm>
              <a:off x="5936699" y="3462817"/>
              <a:ext cx="2194273" cy="1891846"/>
            </a:xfrm>
            <a:custGeom>
              <a:avLst/>
              <a:gdLst>
                <a:gd name="connsiteX0" fmla="*/ 0 w 2194273"/>
                <a:gd name="connsiteY0" fmla="*/ 945923 h 1891846"/>
                <a:gd name="connsiteX1" fmla="*/ 472962 w 2194273"/>
                <a:gd name="connsiteY1" fmla="*/ 0 h 1891846"/>
                <a:gd name="connsiteX2" fmla="*/ 1721312 w 2194273"/>
                <a:gd name="connsiteY2" fmla="*/ 0 h 1891846"/>
                <a:gd name="connsiteX3" fmla="*/ 2194273 w 2194273"/>
                <a:gd name="connsiteY3" fmla="*/ 945923 h 1891846"/>
                <a:gd name="connsiteX4" fmla="*/ 1721312 w 2194273"/>
                <a:gd name="connsiteY4" fmla="*/ 1891846 h 1891846"/>
                <a:gd name="connsiteX5" fmla="*/ 472962 w 2194273"/>
                <a:gd name="connsiteY5" fmla="*/ 1891846 h 1891846"/>
                <a:gd name="connsiteX6" fmla="*/ 0 w 2194273"/>
                <a:gd name="connsiteY6" fmla="*/ 945923 h 189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273" h="1891846">
                  <a:moveTo>
                    <a:pt x="0" y="945923"/>
                  </a:moveTo>
                  <a:lnTo>
                    <a:pt x="472962" y="0"/>
                  </a:lnTo>
                  <a:lnTo>
                    <a:pt x="1721312" y="0"/>
                  </a:lnTo>
                  <a:lnTo>
                    <a:pt x="2194273" y="945923"/>
                  </a:lnTo>
                  <a:lnTo>
                    <a:pt x="1721312" y="1891846"/>
                  </a:lnTo>
                  <a:lnTo>
                    <a:pt x="472962" y="1891846"/>
                  </a:lnTo>
                  <a:lnTo>
                    <a:pt x="0" y="945923"/>
                  </a:lnTo>
                  <a:close/>
                </a:path>
              </a:pathLst>
            </a:custGeom>
          </p:spPr>
          <p:style>
            <a:lnRef idx="1">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340510" tIns="305009" rIns="340510" bIns="305009" numCol="1" spcCol="1270" anchor="ctr" anchorCtr="0">
              <a:noAutofit/>
            </a:bodyPr>
            <a:lstStyle/>
            <a:p>
              <a:pPr marL="0" lvl="0" indent="0" algn="ctr" defTabSz="400050">
                <a:lnSpc>
                  <a:spcPct val="90000"/>
                </a:lnSpc>
                <a:spcBef>
                  <a:spcPct val="0"/>
                </a:spcBef>
                <a:spcAft>
                  <a:spcPct val="35000"/>
                </a:spcAft>
                <a:buNone/>
              </a:pPr>
              <a:r>
                <a:rPr lang="pt-BR" sz="900" b="1" i="0" kern="1200" dirty="0"/>
                <a:t>Recursos Computacionais Limitados</a:t>
              </a:r>
            </a:p>
            <a:p>
              <a:pPr marL="0" lvl="0" indent="0" algn="ctr" defTabSz="400050">
                <a:lnSpc>
                  <a:spcPct val="90000"/>
                </a:lnSpc>
                <a:spcBef>
                  <a:spcPct val="0"/>
                </a:spcBef>
                <a:spcAft>
                  <a:spcPct val="35000"/>
                </a:spcAft>
                <a:buNone/>
              </a:pPr>
              <a:r>
                <a:rPr lang="pt-BR" sz="900" b="0" i="0" kern="1200" dirty="0"/>
                <a:t>Para cargas de trabalho que exigem computação de alto desempenho, o Lambda pode não ser a melhor alternativa. Ele não é projetado para tarefas intensivas em CPU.</a:t>
              </a:r>
              <a:endParaRPr lang="en-US" sz="900" kern="1200" dirty="0"/>
            </a:p>
          </p:txBody>
        </p:sp>
        <p:sp>
          <p:nvSpPr>
            <p:cNvPr id="16" name="Hexagon 15">
              <a:extLst>
                <a:ext uri="{FF2B5EF4-FFF2-40B4-BE49-F238E27FC236}">
                  <a16:creationId xmlns:a16="http://schemas.microsoft.com/office/drawing/2014/main" id="{BE8D02D5-43C4-9429-F004-F9E0B985A875}"/>
                </a:ext>
              </a:extLst>
            </p:cNvPr>
            <p:cNvSpPr/>
            <p:nvPr/>
          </p:nvSpPr>
          <p:spPr>
            <a:xfrm>
              <a:off x="7436770" y="5102750"/>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9" name="Group 28">
            <a:extLst>
              <a:ext uri="{FF2B5EF4-FFF2-40B4-BE49-F238E27FC236}">
                <a16:creationId xmlns:a16="http://schemas.microsoft.com/office/drawing/2014/main" id="{C7BE5858-0FA4-5A01-F234-20F226D2FB85}"/>
              </a:ext>
            </a:extLst>
          </p:cNvPr>
          <p:cNvGrpSpPr/>
          <p:nvPr/>
        </p:nvGrpSpPr>
        <p:grpSpPr>
          <a:xfrm>
            <a:off x="7806127" y="4501458"/>
            <a:ext cx="2194273" cy="1891846"/>
            <a:chOff x="7806127" y="4501458"/>
            <a:chExt cx="2194273" cy="1891846"/>
          </a:xfrm>
        </p:grpSpPr>
        <p:grpSp>
          <p:nvGrpSpPr>
            <p:cNvPr id="25" name="Group 24">
              <a:extLst>
                <a:ext uri="{FF2B5EF4-FFF2-40B4-BE49-F238E27FC236}">
                  <a16:creationId xmlns:a16="http://schemas.microsoft.com/office/drawing/2014/main" id="{28171212-5811-0070-E422-6F1D108593FC}"/>
                </a:ext>
              </a:extLst>
            </p:cNvPr>
            <p:cNvGrpSpPr/>
            <p:nvPr/>
          </p:nvGrpSpPr>
          <p:grpSpPr>
            <a:xfrm>
              <a:off x="7806127" y="4501458"/>
              <a:ext cx="2194273" cy="1891846"/>
              <a:chOff x="7806127" y="4501458"/>
              <a:chExt cx="2194273" cy="1891846"/>
            </a:xfrm>
          </p:grpSpPr>
          <p:sp>
            <p:nvSpPr>
              <p:cNvPr id="17" name="Hexagon 16">
                <a:extLst>
                  <a:ext uri="{FF2B5EF4-FFF2-40B4-BE49-F238E27FC236}">
                    <a16:creationId xmlns:a16="http://schemas.microsoft.com/office/drawing/2014/main" id="{EAF55F31-A3E5-030B-A0DF-5C1443FB2EF1}"/>
                  </a:ext>
                </a:extLst>
              </p:cNvPr>
              <p:cNvSpPr/>
              <p:nvPr/>
            </p:nvSpPr>
            <p:spPr>
              <a:xfrm>
                <a:off x="7806127" y="4501458"/>
                <a:ext cx="2194273" cy="1891846"/>
              </a:xfrm>
              <a:prstGeom prst="hexagon">
                <a:avLst>
                  <a:gd name="adj" fmla="val 25000"/>
                  <a:gd name="vf" fmla="val 115470"/>
                </a:avLst>
              </a:prstGeom>
              <a:solidFill>
                <a:srgbClr val="ED7100"/>
              </a:solidFill>
              <a:ln>
                <a:solidFill>
                  <a:srgbClr val="ED7100"/>
                </a:solidFill>
              </a:ln>
            </p:spPr>
            <p:style>
              <a:lnRef idx="1">
                <a:scrgbClr r="0" g="0" b="0"/>
              </a:lnRef>
              <a:fillRef idx="1">
                <a:scrgbClr r="0" g="0" b="0"/>
              </a:fillRef>
              <a:effectRef idx="2">
                <a:schemeClr val="accent2">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200" name="Picture 8" descr="Limited - Free commerce icons">
                <a:extLst>
                  <a:ext uri="{FF2B5EF4-FFF2-40B4-BE49-F238E27FC236}">
                    <a16:creationId xmlns:a16="http://schemas.microsoft.com/office/drawing/2014/main" id="{BB87587E-45B2-92AA-F08C-C14E6A0CBA8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114407" y="4658525"/>
                <a:ext cx="1577713" cy="15777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Hexagon 17">
              <a:extLst>
                <a:ext uri="{FF2B5EF4-FFF2-40B4-BE49-F238E27FC236}">
                  <a16:creationId xmlns:a16="http://schemas.microsoft.com/office/drawing/2014/main" id="{6C0C1FC5-71E0-544C-86A5-41E6718FCEF6}"/>
                </a:ext>
              </a:extLst>
            </p:cNvPr>
            <p:cNvSpPr/>
            <p:nvPr/>
          </p:nvSpPr>
          <p:spPr>
            <a:xfrm>
              <a:off x="7863131" y="5336670"/>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6" name="Group 25">
            <a:extLst>
              <a:ext uri="{FF2B5EF4-FFF2-40B4-BE49-F238E27FC236}">
                <a16:creationId xmlns:a16="http://schemas.microsoft.com/office/drawing/2014/main" id="{ACEA2038-EDFE-3713-AF98-8913C7C45FB9}"/>
              </a:ext>
            </a:extLst>
          </p:cNvPr>
          <p:cNvGrpSpPr/>
          <p:nvPr/>
        </p:nvGrpSpPr>
        <p:grpSpPr>
          <a:xfrm>
            <a:off x="4067272" y="2428674"/>
            <a:ext cx="2194273" cy="1891846"/>
            <a:chOff x="4067272" y="2428674"/>
            <a:chExt cx="2194273" cy="1891846"/>
          </a:xfrm>
        </p:grpSpPr>
        <p:sp>
          <p:nvSpPr>
            <p:cNvPr id="19" name="Freeform: Shape 18">
              <a:extLst>
                <a:ext uri="{FF2B5EF4-FFF2-40B4-BE49-F238E27FC236}">
                  <a16:creationId xmlns:a16="http://schemas.microsoft.com/office/drawing/2014/main" id="{0C9231DD-C740-F9DB-BE0E-91FD57BF52A9}"/>
                </a:ext>
              </a:extLst>
            </p:cNvPr>
            <p:cNvSpPr/>
            <p:nvPr/>
          </p:nvSpPr>
          <p:spPr>
            <a:xfrm>
              <a:off x="4067272" y="2428674"/>
              <a:ext cx="2194273" cy="1891846"/>
            </a:xfrm>
            <a:custGeom>
              <a:avLst/>
              <a:gdLst>
                <a:gd name="connsiteX0" fmla="*/ 0 w 2194273"/>
                <a:gd name="connsiteY0" fmla="*/ 945923 h 1891846"/>
                <a:gd name="connsiteX1" fmla="*/ 472962 w 2194273"/>
                <a:gd name="connsiteY1" fmla="*/ 0 h 1891846"/>
                <a:gd name="connsiteX2" fmla="*/ 1721312 w 2194273"/>
                <a:gd name="connsiteY2" fmla="*/ 0 h 1891846"/>
                <a:gd name="connsiteX3" fmla="*/ 2194273 w 2194273"/>
                <a:gd name="connsiteY3" fmla="*/ 945923 h 1891846"/>
                <a:gd name="connsiteX4" fmla="*/ 1721312 w 2194273"/>
                <a:gd name="connsiteY4" fmla="*/ 1891846 h 1891846"/>
                <a:gd name="connsiteX5" fmla="*/ 472962 w 2194273"/>
                <a:gd name="connsiteY5" fmla="*/ 1891846 h 1891846"/>
                <a:gd name="connsiteX6" fmla="*/ 0 w 2194273"/>
                <a:gd name="connsiteY6" fmla="*/ 945923 h 189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273" h="1891846">
                  <a:moveTo>
                    <a:pt x="0" y="945923"/>
                  </a:moveTo>
                  <a:lnTo>
                    <a:pt x="472962" y="0"/>
                  </a:lnTo>
                  <a:lnTo>
                    <a:pt x="1721312" y="0"/>
                  </a:lnTo>
                  <a:lnTo>
                    <a:pt x="2194273" y="945923"/>
                  </a:lnTo>
                  <a:lnTo>
                    <a:pt x="1721312" y="1891846"/>
                  </a:lnTo>
                  <a:lnTo>
                    <a:pt x="472962" y="1891846"/>
                  </a:lnTo>
                  <a:lnTo>
                    <a:pt x="0" y="945923"/>
                  </a:lnTo>
                  <a:close/>
                </a:path>
              </a:pathLst>
            </a:custGeom>
          </p:spPr>
          <p:style>
            <a:lnRef idx="1">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340510" tIns="305009" rIns="340510" bIns="305009" numCol="1" spcCol="1270" anchor="ctr" anchorCtr="0">
              <a:noAutofit/>
            </a:bodyPr>
            <a:lstStyle/>
            <a:p>
              <a:pPr marL="0" lvl="0" indent="0" algn="ctr" defTabSz="400050">
                <a:lnSpc>
                  <a:spcPct val="90000"/>
                </a:lnSpc>
                <a:spcBef>
                  <a:spcPct val="0"/>
                </a:spcBef>
                <a:spcAft>
                  <a:spcPct val="35000"/>
                </a:spcAft>
                <a:buNone/>
              </a:pPr>
              <a:r>
                <a:rPr lang="pt-BR" sz="900" b="1" i="0" kern="1200" dirty="0"/>
                <a:t>Manipulação de Arquivos</a:t>
              </a:r>
            </a:p>
            <a:p>
              <a:pPr marL="0" lvl="0" indent="0" algn="ctr" defTabSz="400050">
                <a:lnSpc>
                  <a:spcPct val="90000"/>
                </a:lnSpc>
                <a:spcBef>
                  <a:spcPct val="0"/>
                </a:spcBef>
                <a:spcAft>
                  <a:spcPct val="35000"/>
                </a:spcAft>
                <a:buNone/>
              </a:pPr>
              <a:r>
                <a:rPr lang="pt-BR" sz="900" b="0" i="0" kern="1200" dirty="0"/>
                <a:t>O Lambda não é ideal para operações de manipulação de arquivos extensas. Se sua função precisa lidar com muitos arquivos, considere outras opções.</a:t>
              </a:r>
              <a:endParaRPr lang="en-US" sz="900" kern="1200" dirty="0"/>
            </a:p>
          </p:txBody>
        </p:sp>
        <p:sp>
          <p:nvSpPr>
            <p:cNvPr id="20" name="Hexagon 19">
              <a:extLst>
                <a:ext uri="{FF2B5EF4-FFF2-40B4-BE49-F238E27FC236}">
                  <a16:creationId xmlns:a16="http://schemas.microsoft.com/office/drawing/2014/main" id="{188527CB-BF7F-44D2-CAC3-1522632562B7}"/>
                </a:ext>
              </a:extLst>
            </p:cNvPr>
            <p:cNvSpPr/>
            <p:nvPr/>
          </p:nvSpPr>
          <p:spPr>
            <a:xfrm>
              <a:off x="5554849" y="2469660"/>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BE64CB36-4FBF-6B31-54BD-025DD7C0A5D5}"/>
              </a:ext>
            </a:extLst>
          </p:cNvPr>
          <p:cNvGrpSpPr/>
          <p:nvPr/>
        </p:nvGrpSpPr>
        <p:grpSpPr>
          <a:xfrm>
            <a:off x="5936699" y="1395032"/>
            <a:ext cx="2194273" cy="1891846"/>
            <a:chOff x="5936699" y="1395032"/>
            <a:chExt cx="2194273" cy="1891846"/>
          </a:xfrm>
        </p:grpSpPr>
        <p:grpSp>
          <p:nvGrpSpPr>
            <p:cNvPr id="24" name="Group 23">
              <a:extLst>
                <a:ext uri="{FF2B5EF4-FFF2-40B4-BE49-F238E27FC236}">
                  <a16:creationId xmlns:a16="http://schemas.microsoft.com/office/drawing/2014/main" id="{712AD094-FBB7-0A86-A823-5AA28B0F9377}"/>
                </a:ext>
              </a:extLst>
            </p:cNvPr>
            <p:cNvGrpSpPr/>
            <p:nvPr/>
          </p:nvGrpSpPr>
          <p:grpSpPr>
            <a:xfrm>
              <a:off x="5936699" y="1395032"/>
              <a:ext cx="2194273" cy="1891846"/>
              <a:chOff x="5936699" y="1395032"/>
              <a:chExt cx="2194273" cy="1891846"/>
            </a:xfrm>
          </p:grpSpPr>
          <p:sp>
            <p:nvSpPr>
              <p:cNvPr id="21" name="Hexagon 20">
                <a:extLst>
                  <a:ext uri="{FF2B5EF4-FFF2-40B4-BE49-F238E27FC236}">
                    <a16:creationId xmlns:a16="http://schemas.microsoft.com/office/drawing/2014/main" id="{B3C7A5EF-7DC1-CE51-FFED-8E18820EBB4C}"/>
                  </a:ext>
                </a:extLst>
              </p:cNvPr>
              <p:cNvSpPr/>
              <p:nvPr/>
            </p:nvSpPr>
            <p:spPr>
              <a:xfrm>
                <a:off x="5936699" y="1395032"/>
                <a:ext cx="2194273" cy="1891846"/>
              </a:xfrm>
              <a:prstGeom prst="hexagon">
                <a:avLst>
                  <a:gd name="adj" fmla="val 25000"/>
                  <a:gd name="vf" fmla="val 115470"/>
                </a:avLst>
              </a:prstGeom>
              <a:solidFill>
                <a:srgbClr val="ED7100"/>
              </a:solidFill>
            </p:spPr>
            <p:style>
              <a:lnRef idx="1">
                <a:schemeClr val="accent2">
                  <a:hueOff val="0"/>
                  <a:satOff val="0"/>
                  <a:lumOff val="0"/>
                  <a:alphaOff val="0"/>
                </a:schemeClr>
              </a:lnRef>
              <a:fillRef idx="1">
                <a:scrgbClr r="0" g="0" b="0"/>
              </a:fillRef>
              <a:effectRef idx="2">
                <a:schemeClr val="accent2">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194" name="Picture 2" descr="File management Basic Miscellany Lineal icon">
                <a:extLst>
                  <a:ext uri="{FF2B5EF4-FFF2-40B4-BE49-F238E27FC236}">
                    <a16:creationId xmlns:a16="http://schemas.microsoft.com/office/drawing/2014/main" id="{FD1D966E-1CAC-EFA0-AF1D-344C7A41C853}"/>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342789" y="1645409"/>
                <a:ext cx="1382091" cy="138209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Hexagon 21">
              <a:extLst>
                <a:ext uri="{FF2B5EF4-FFF2-40B4-BE49-F238E27FC236}">
                  <a16:creationId xmlns:a16="http://schemas.microsoft.com/office/drawing/2014/main" id="{620FC034-20DB-B6CF-9754-55910538FCCB}"/>
                </a:ext>
              </a:extLst>
            </p:cNvPr>
            <p:cNvSpPr/>
            <p:nvPr/>
          </p:nvSpPr>
          <p:spPr>
            <a:xfrm>
              <a:off x="6001512" y="2225744"/>
              <a:ext cx="256909" cy="221423"/>
            </a:xfrm>
            <a:prstGeom prst="hexagon">
              <a:avLst>
                <a:gd name="adj" fmla="val 25000"/>
                <a:gd name="vf" fmla="val 115470"/>
              </a:avLst>
            </a:pr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001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30"/>
                                        </p:tgtEl>
                                      </p:cBhvr>
                                    </p:animEffect>
                                    <p:animScale>
                                      <p:cBhvr>
                                        <p:cTn id="11" dur="250" autoRev="1" fill="hold"/>
                                        <p:tgtEl>
                                          <p:spTgt spid="30"/>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524000" y="1122363"/>
            <a:ext cx="9144000" cy="306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dirty="0">
                <a:ln w="22225">
                  <a:solidFill>
                    <a:srgbClr val="FFFFFF"/>
                  </a:solidFill>
                </a:ln>
                <a:solidFill>
                  <a:schemeClr val="bg1"/>
                </a:solidFill>
              </a:rPr>
              <a:t>Hands-On</a:t>
            </a:r>
          </a:p>
        </p:txBody>
      </p:sp>
      <p:sp>
        <p:nvSpPr>
          <p:cNvPr id="1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0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20" y="10"/>
            <a:ext cx="12191980" cy="6857990"/>
          </a:xfrm>
          <a:prstGeom prst="rect">
            <a:avLst/>
          </a:prstGeom>
        </p:spPr>
      </p:pic>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2813681108"/>
              </p:ext>
            </p:extLst>
          </p:nvPr>
        </p:nvGraphicFramePr>
        <p:xfrm>
          <a:off x="887618" y="1843287"/>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20756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D73FE0E4-241D-0DF8-210A-D337A69BDFF1}"/>
              </a:ext>
            </a:extLst>
          </p:cNvPr>
          <p:cNvSpPr txBox="1"/>
          <p:nvPr/>
        </p:nvSpPr>
        <p:spPr>
          <a:xfrm>
            <a:off x="1090612" y="1311817"/>
            <a:ext cx="10263188" cy="923330"/>
          </a:xfrm>
          <a:prstGeom prst="rect">
            <a:avLst/>
          </a:prstGeom>
          <a:noFill/>
        </p:spPr>
        <p:txBody>
          <a:bodyPr wrap="square">
            <a:spAutoFit/>
          </a:bodyPr>
          <a:lstStyle/>
          <a:p>
            <a:r>
              <a:rPr lang="pt-BR" dirty="0" err="1"/>
              <a:t>Amazon</a:t>
            </a:r>
            <a:r>
              <a:rPr lang="pt-BR" dirty="0"/>
              <a:t> EMR é a solução de big data em nuvem líder do setor para processamento de dados, análise interativa e machine learning que usa estruturas de código aberto, como Apache Spark, Apache </a:t>
            </a:r>
            <a:r>
              <a:rPr lang="pt-BR" dirty="0" err="1"/>
              <a:t>Hive</a:t>
            </a:r>
            <a:r>
              <a:rPr lang="pt-BR" dirty="0"/>
              <a:t> e Presto.</a:t>
            </a:r>
            <a:endParaRPr lang="en-US" dirty="0"/>
          </a:p>
        </p:txBody>
      </p:sp>
      <p:pic>
        <p:nvPicPr>
          <p:cNvPr id="3076" name="Picture 4" descr="Como o Amazon EMR funciona">
            <a:extLst>
              <a:ext uri="{FF2B5EF4-FFF2-40B4-BE49-F238E27FC236}">
                <a16:creationId xmlns:a16="http://schemas.microsoft.com/office/drawing/2014/main" id="{BA14F22F-ED29-F7D9-99B1-A39C051574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39" t="11135" r="7077" b="8920"/>
          <a:stretch/>
        </p:blipFill>
        <p:spPr bwMode="auto">
          <a:xfrm>
            <a:off x="1840137" y="2554164"/>
            <a:ext cx="8511726" cy="3628800"/>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15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 Serverless</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39832B29-CDA2-6057-99E8-5F3026D9507B}"/>
              </a:ext>
            </a:extLst>
          </p:cNvPr>
          <p:cNvSpPr txBox="1"/>
          <p:nvPr/>
        </p:nvSpPr>
        <p:spPr>
          <a:xfrm>
            <a:off x="1090613" y="1311817"/>
            <a:ext cx="10398668" cy="923330"/>
          </a:xfrm>
          <a:prstGeom prst="rect">
            <a:avLst/>
          </a:prstGeom>
          <a:noFill/>
        </p:spPr>
        <p:txBody>
          <a:bodyPr wrap="square">
            <a:spAutoFit/>
          </a:bodyPr>
          <a:lstStyle/>
          <a:p>
            <a:r>
              <a:rPr lang="pt-BR" b="0" i="0" dirty="0">
                <a:solidFill>
                  <a:srgbClr val="232F3E"/>
                </a:solidFill>
                <a:effectLst/>
                <a:latin typeface="AmazonEmber"/>
              </a:rPr>
              <a:t>O </a:t>
            </a:r>
            <a:r>
              <a:rPr lang="pt-BR" b="0" i="0" dirty="0" err="1">
                <a:solidFill>
                  <a:srgbClr val="232F3E"/>
                </a:solidFill>
                <a:effectLst/>
                <a:latin typeface="AmazonEmber"/>
              </a:rPr>
              <a:t>Amazon</a:t>
            </a:r>
            <a:r>
              <a:rPr lang="pt-BR" b="0" i="0" dirty="0">
                <a:solidFill>
                  <a:srgbClr val="232F3E"/>
                </a:solidFill>
                <a:effectLst/>
                <a:latin typeface="AmazonEmber"/>
              </a:rPr>
              <a:t> EMR </a:t>
            </a:r>
            <a:r>
              <a:rPr lang="pt-BR" b="0" i="0" dirty="0" err="1">
                <a:solidFill>
                  <a:srgbClr val="232F3E"/>
                </a:solidFill>
                <a:effectLst/>
                <a:latin typeface="AmazonEmber"/>
              </a:rPr>
              <a:t>Serverless</a:t>
            </a:r>
            <a:r>
              <a:rPr lang="pt-BR" b="0" i="0" dirty="0">
                <a:solidFill>
                  <a:srgbClr val="232F3E"/>
                </a:solidFill>
                <a:effectLst/>
                <a:latin typeface="AmazonEmber"/>
              </a:rPr>
              <a:t> é uma opção do </a:t>
            </a:r>
            <a:r>
              <a:rPr lang="pt-BR" b="0" i="0" u="sng" dirty="0" err="1">
                <a:solidFill>
                  <a:srgbClr val="0972D3"/>
                </a:solidFill>
                <a:effectLst/>
                <a:latin typeface="AmazonEmber"/>
                <a:hlinkClick r:id="rId5"/>
              </a:rPr>
              <a:t>Amazon</a:t>
            </a:r>
            <a:r>
              <a:rPr lang="pt-BR" b="0" i="0" u="sng" dirty="0">
                <a:solidFill>
                  <a:srgbClr val="0972D3"/>
                </a:solidFill>
                <a:effectLst/>
                <a:latin typeface="AmazonEmber"/>
                <a:hlinkClick r:id="rId5"/>
              </a:rPr>
              <a:t> EMR</a:t>
            </a:r>
            <a:r>
              <a:rPr lang="pt-BR" b="0" i="0" dirty="0">
                <a:solidFill>
                  <a:srgbClr val="232F3E"/>
                </a:solidFill>
                <a:effectLst/>
                <a:latin typeface="AmazonEmber"/>
              </a:rPr>
              <a:t> que usa tecnologia sem servidor para facilitar a execução de estruturas de análises de big data de código aberto por analistas e engenheiros de dados sem que seja necessário configurar, gerenciar e escalar clusters ou servidores.</a:t>
            </a:r>
            <a:endParaRPr lang="en-US" dirty="0"/>
          </a:p>
        </p:txBody>
      </p:sp>
      <p:pic>
        <p:nvPicPr>
          <p:cNvPr id="2050" name="Picture 2">
            <a:extLst>
              <a:ext uri="{FF2B5EF4-FFF2-40B4-BE49-F238E27FC236}">
                <a16:creationId xmlns:a16="http://schemas.microsoft.com/office/drawing/2014/main" id="{91C6EDAD-C0C8-10B7-2D0F-553829DEEA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50" t="5416" r="8937" b="6379"/>
          <a:stretch/>
        </p:blipFill>
        <p:spPr bwMode="auto">
          <a:xfrm>
            <a:off x="1424577" y="2637380"/>
            <a:ext cx="9730740" cy="3345181"/>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89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 no Amazon EKS</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2052" name="Picture 4" descr="Amazon EMR on EKS How it Works Diagram">
            <a:extLst>
              <a:ext uri="{FF2B5EF4-FFF2-40B4-BE49-F238E27FC236}">
                <a16:creationId xmlns:a16="http://schemas.microsoft.com/office/drawing/2014/main" id="{172C7B5B-12BA-A2BC-BE61-8C88926206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556" y="1098964"/>
            <a:ext cx="4992687" cy="5476995"/>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38BAE4-EF40-B464-5B0C-DC3E820A9D70}"/>
              </a:ext>
            </a:extLst>
          </p:cNvPr>
          <p:cNvSpPr txBox="1"/>
          <p:nvPr/>
        </p:nvSpPr>
        <p:spPr>
          <a:xfrm>
            <a:off x="1355725" y="1311817"/>
            <a:ext cx="4740275" cy="1200329"/>
          </a:xfrm>
          <a:prstGeom prst="rect">
            <a:avLst/>
          </a:prstGeom>
          <a:noFill/>
        </p:spPr>
        <p:txBody>
          <a:bodyPr wrap="square">
            <a:spAutoFit/>
          </a:bodyPr>
          <a:lstStyle/>
          <a:p>
            <a:r>
              <a:rPr lang="pt-BR" b="0" i="0" dirty="0">
                <a:solidFill>
                  <a:srgbClr val="252525"/>
                </a:solidFill>
                <a:effectLst/>
                <a:latin typeface="Roboto" panose="02000000000000000000" pitchFamily="2" charset="0"/>
              </a:rPr>
              <a:t>O </a:t>
            </a:r>
            <a:r>
              <a:rPr lang="pt-BR" b="0" i="0" dirty="0" err="1">
                <a:solidFill>
                  <a:srgbClr val="252525"/>
                </a:solidFill>
                <a:effectLst/>
                <a:latin typeface="Roboto" panose="02000000000000000000" pitchFamily="2" charset="0"/>
              </a:rPr>
              <a:t>Amazon</a:t>
            </a:r>
            <a:r>
              <a:rPr lang="pt-BR" b="0" i="0" dirty="0">
                <a:solidFill>
                  <a:srgbClr val="252525"/>
                </a:solidFill>
                <a:effectLst/>
                <a:latin typeface="Roboto" panose="02000000000000000000" pitchFamily="2" charset="0"/>
              </a:rPr>
              <a:t> EMR no </a:t>
            </a:r>
            <a:r>
              <a:rPr lang="pt-BR" b="0" i="0" dirty="0" err="1">
                <a:solidFill>
                  <a:srgbClr val="252525"/>
                </a:solidFill>
                <a:effectLst/>
                <a:latin typeface="Roboto" panose="02000000000000000000" pitchFamily="2" charset="0"/>
              </a:rPr>
              <a:t>Amazon</a:t>
            </a:r>
            <a:r>
              <a:rPr lang="pt-BR" b="0" i="0" dirty="0">
                <a:solidFill>
                  <a:srgbClr val="252525"/>
                </a:solidFill>
                <a:effectLst/>
                <a:latin typeface="Roboto" panose="02000000000000000000" pitchFamily="2" charset="0"/>
              </a:rPr>
              <a:t> EKS permite enviar trabalhos do Apache Spark sob demanda no </a:t>
            </a:r>
            <a:r>
              <a:rPr lang="pt-BR" b="0" i="0" dirty="0" err="1">
                <a:solidFill>
                  <a:srgbClr val="252525"/>
                </a:solidFill>
                <a:effectLst/>
                <a:latin typeface="Roboto" panose="02000000000000000000" pitchFamily="2" charset="0"/>
              </a:rPr>
              <a:t>Amazon</a:t>
            </a:r>
            <a:r>
              <a:rPr lang="pt-BR" b="0" i="0" dirty="0">
                <a:solidFill>
                  <a:srgbClr val="252525"/>
                </a:solidFill>
                <a:effectLst/>
                <a:latin typeface="Roboto" panose="02000000000000000000" pitchFamily="2" charset="0"/>
              </a:rPr>
              <a:t> </a:t>
            </a:r>
            <a:r>
              <a:rPr lang="pt-BR" b="0" i="0" dirty="0" err="1">
                <a:solidFill>
                  <a:srgbClr val="252525"/>
                </a:solidFill>
                <a:effectLst/>
                <a:latin typeface="Roboto" panose="02000000000000000000" pitchFamily="2" charset="0"/>
              </a:rPr>
              <a:t>Elastic</a:t>
            </a:r>
            <a:r>
              <a:rPr lang="pt-BR" b="0" i="0" dirty="0">
                <a:solidFill>
                  <a:srgbClr val="252525"/>
                </a:solidFill>
                <a:effectLst/>
                <a:latin typeface="Roboto" panose="02000000000000000000" pitchFamily="2" charset="0"/>
              </a:rPr>
              <a:t> </a:t>
            </a:r>
            <a:r>
              <a:rPr lang="pt-BR" b="0" i="0" dirty="0" err="1">
                <a:solidFill>
                  <a:srgbClr val="252525"/>
                </a:solidFill>
                <a:effectLst/>
                <a:latin typeface="Roboto" panose="02000000000000000000" pitchFamily="2" charset="0"/>
              </a:rPr>
              <a:t>Kubernetes</a:t>
            </a:r>
            <a:r>
              <a:rPr lang="pt-BR" b="0" i="0" dirty="0">
                <a:solidFill>
                  <a:srgbClr val="252525"/>
                </a:solidFill>
                <a:effectLst/>
                <a:latin typeface="Roboto" panose="02000000000000000000" pitchFamily="2" charset="0"/>
              </a:rPr>
              <a:t> Service (EKS) sem provisionar clusters.</a:t>
            </a:r>
            <a:endParaRPr lang="en-US" dirty="0"/>
          </a:p>
        </p:txBody>
      </p:sp>
    </p:spTree>
    <p:extLst>
      <p:ext uri="{BB962C8B-B14F-4D97-AF65-F5344CB8AC3E}">
        <p14:creationId xmlns:p14="http://schemas.microsoft.com/office/powerpoint/2010/main" val="57238293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Rectangle: Rounded Corners 8">
            <a:extLst>
              <a:ext uri="{FF2B5EF4-FFF2-40B4-BE49-F238E27FC236}">
                <a16:creationId xmlns:a16="http://schemas.microsoft.com/office/drawing/2014/main" id="{8327AF11-4E1E-D528-EA8E-5631384A0A09}"/>
              </a:ext>
            </a:extLst>
          </p:cNvPr>
          <p:cNvSpPr/>
          <p:nvPr/>
        </p:nvSpPr>
        <p:spPr>
          <a:xfrm>
            <a:off x="629481" y="2291261"/>
            <a:ext cx="4459073" cy="2584800"/>
          </a:xfrm>
          <a:prstGeom prst="roundRect">
            <a:avLst>
              <a:gd name="adj" fmla="val 5525"/>
            </a:avLst>
          </a:prstGeom>
          <a:noFill/>
          <a:ln w="12700" cap="flat" cmpd="sng" algn="ctr">
            <a:solidFill>
              <a:srgbClr val="8C4F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08681" y="2291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576750" y="2670511"/>
            <a:ext cx="721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a:t>
            </a:r>
          </a:p>
        </p:txBody>
      </p:sp>
      <p:pic>
        <p:nvPicPr>
          <p:cNvPr id="18"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3257" y="3369089"/>
            <a:ext cx="457200" cy="457200"/>
          </a:xfrm>
          <a:prstGeom prst="rect">
            <a:avLst/>
          </a:prstGeom>
        </p:spPr>
      </p:pic>
      <p:sp>
        <p:nvSpPr>
          <p:cNvPr id="19" name="TextBox 34">
            <a:extLst>
              <a:ext uri="{FF2B5EF4-FFF2-40B4-BE49-F238E27FC236}">
                <a16:creationId xmlns:a16="http://schemas.microsoft.com/office/drawing/2014/main" id="{85C71ED4-0D22-61E9-A947-75145DBE81B2}"/>
              </a:ext>
            </a:extLst>
          </p:cNvPr>
          <p:cNvSpPr txBox="1">
            <a:spLocks noChangeArrowheads="1"/>
          </p:cNvSpPr>
          <p:nvPr/>
        </p:nvSpPr>
        <p:spPr bwMode="auto">
          <a:xfrm>
            <a:off x="1022056" y="3369089"/>
            <a:ext cx="72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Master Node</a:t>
            </a:r>
          </a:p>
        </p:txBody>
      </p:sp>
      <p:pic>
        <p:nvPicPr>
          <p:cNvPr id="20" name="Graphic 46" descr="Instance instance icon for the Amazon EC2 service.">
            <a:extLst>
              <a:ext uri="{FF2B5EF4-FFF2-40B4-BE49-F238E27FC236}">
                <a16:creationId xmlns:a16="http://schemas.microsoft.com/office/drawing/2014/main" id="{C2CA8A77-CA45-8F9A-C429-9704E0FD43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7468" y="2718910"/>
            <a:ext cx="457200" cy="457200"/>
          </a:xfrm>
          <a:prstGeom prst="rect">
            <a:avLst/>
          </a:prstGeom>
        </p:spPr>
      </p:pic>
      <p:sp>
        <p:nvSpPr>
          <p:cNvPr id="21" name="TextBox 34">
            <a:extLst>
              <a:ext uri="{FF2B5EF4-FFF2-40B4-BE49-F238E27FC236}">
                <a16:creationId xmlns:a16="http://schemas.microsoft.com/office/drawing/2014/main" id="{D6AE15AE-4126-90F8-7D1A-883496BDBEFE}"/>
              </a:ext>
            </a:extLst>
          </p:cNvPr>
          <p:cNvSpPr txBox="1">
            <a:spLocks noChangeArrowheads="1"/>
          </p:cNvSpPr>
          <p:nvPr/>
        </p:nvSpPr>
        <p:spPr bwMode="auto">
          <a:xfrm>
            <a:off x="2445537" y="2341496"/>
            <a:ext cx="72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Core Node</a:t>
            </a:r>
          </a:p>
        </p:txBody>
      </p:sp>
      <p:pic>
        <p:nvPicPr>
          <p:cNvPr id="22" name="Graphic 46" descr="Instance instance icon for the Amazon EC2 service.">
            <a:extLst>
              <a:ext uri="{FF2B5EF4-FFF2-40B4-BE49-F238E27FC236}">
                <a16:creationId xmlns:a16="http://schemas.microsoft.com/office/drawing/2014/main" id="{741EDAB8-C313-FA3F-BCA7-CBC750EAFB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9813" y="3369089"/>
            <a:ext cx="457200" cy="457200"/>
          </a:xfrm>
          <a:prstGeom prst="rect">
            <a:avLst/>
          </a:prstGeom>
        </p:spPr>
      </p:pic>
      <p:sp>
        <p:nvSpPr>
          <p:cNvPr id="23" name="TextBox 34">
            <a:extLst>
              <a:ext uri="{FF2B5EF4-FFF2-40B4-BE49-F238E27FC236}">
                <a16:creationId xmlns:a16="http://schemas.microsoft.com/office/drawing/2014/main" id="{88C3AF0B-F884-3FD6-939F-B9634697E951}"/>
              </a:ext>
            </a:extLst>
          </p:cNvPr>
          <p:cNvSpPr txBox="1">
            <a:spLocks noChangeArrowheads="1"/>
          </p:cNvSpPr>
          <p:nvPr/>
        </p:nvSpPr>
        <p:spPr bwMode="auto">
          <a:xfrm>
            <a:off x="3851890" y="3369089"/>
            <a:ext cx="72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Task Node</a:t>
            </a:r>
          </a:p>
        </p:txBody>
      </p:sp>
      <p:pic>
        <p:nvPicPr>
          <p:cNvPr id="24" name="Graphic 46" descr="Instance instance icon for the Amazon EC2 service.">
            <a:extLst>
              <a:ext uri="{FF2B5EF4-FFF2-40B4-BE49-F238E27FC236}">
                <a16:creationId xmlns:a16="http://schemas.microsoft.com/office/drawing/2014/main" id="{05F22D1B-E0D1-4CEA-9FC5-238CEB8E80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6535" y="3962472"/>
            <a:ext cx="457200" cy="457200"/>
          </a:xfrm>
          <a:prstGeom prst="rect">
            <a:avLst/>
          </a:prstGeom>
        </p:spPr>
      </p:pic>
      <p:sp>
        <p:nvSpPr>
          <p:cNvPr id="25" name="TextBox 34">
            <a:extLst>
              <a:ext uri="{FF2B5EF4-FFF2-40B4-BE49-F238E27FC236}">
                <a16:creationId xmlns:a16="http://schemas.microsoft.com/office/drawing/2014/main" id="{9C556C15-DFC6-F1AD-699D-FF78D88D6E82}"/>
              </a:ext>
            </a:extLst>
          </p:cNvPr>
          <p:cNvSpPr txBox="1">
            <a:spLocks noChangeArrowheads="1"/>
          </p:cNvSpPr>
          <p:nvPr/>
        </p:nvSpPr>
        <p:spPr bwMode="auto">
          <a:xfrm>
            <a:off x="2454604" y="4390121"/>
            <a:ext cx="72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Core Node</a:t>
            </a:r>
          </a:p>
        </p:txBody>
      </p:sp>
      <p:cxnSp>
        <p:nvCxnSpPr>
          <p:cNvPr id="27" name="Straight Arrow Connector 26">
            <a:extLst>
              <a:ext uri="{FF2B5EF4-FFF2-40B4-BE49-F238E27FC236}">
                <a16:creationId xmlns:a16="http://schemas.microsoft.com/office/drawing/2014/main" id="{D1849E0C-906D-1ED5-33AD-4F500CDFB7B9}"/>
              </a:ext>
            </a:extLst>
          </p:cNvPr>
          <p:cNvCxnSpPr>
            <a:cxnSpLocks/>
            <a:stCxn id="18" idx="0"/>
            <a:endCxn id="20" idx="1"/>
          </p:cNvCxnSpPr>
          <p:nvPr/>
        </p:nvCxnSpPr>
        <p:spPr>
          <a:xfrm flipV="1">
            <a:off x="1871857" y="2947510"/>
            <a:ext cx="705611" cy="421579"/>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A46AA014-80C9-5BE4-6BB0-BBA99A9103C5}"/>
              </a:ext>
            </a:extLst>
          </p:cNvPr>
          <p:cNvCxnSpPr>
            <a:cxnSpLocks/>
            <a:stCxn id="18" idx="3"/>
            <a:endCxn id="22" idx="1"/>
          </p:cNvCxnSpPr>
          <p:nvPr/>
        </p:nvCxnSpPr>
        <p:spPr>
          <a:xfrm>
            <a:off x="2100457" y="3597689"/>
            <a:ext cx="1429356"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FEE74CCF-D599-70E7-DF0D-87866DAC15C8}"/>
              </a:ext>
            </a:extLst>
          </p:cNvPr>
          <p:cNvCxnSpPr>
            <a:cxnSpLocks/>
            <a:stCxn id="18" idx="2"/>
            <a:endCxn id="24" idx="1"/>
          </p:cNvCxnSpPr>
          <p:nvPr/>
        </p:nvCxnSpPr>
        <p:spPr>
          <a:xfrm>
            <a:off x="1871857" y="3826289"/>
            <a:ext cx="714678" cy="364783"/>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86E33EA5-2F5C-01C9-CC11-216CB21E706E}"/>
              </a:ext>
            </a:extLst>
          </p:cNvPr>
          <p:cNvCxnSpPr>
            <a:cxnSpLocks/>
            <a:stCxn id="22" idx="0"/>
            <a:endCxn id="20" idx="3"/>
          </p:cNvCxnSpPr>
          <p:nvPr/>
        </p:nvCxnSpPr>
        <p:spPr>
          <a:xfrm flipH="1" flipV="1">
            <a:off x="3034668" y="2947510"/>
            <a:ext cx="723745" cy="421579"/>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547DF893-BC91-F7BB-0482-68A4592E3164}"/>
              </a:ext>
            </a:extLst>
          </p:cNvPr>
          <p:cNvCxnSpPr>
            <a:cxnSpLocks/>
            <a:stCxn id="24" idx="3"/>
            <a:endCxn id="22" idx="2"/>
          </p:cNvCxnSpPr>
          <p:nvPr/>
        </p:nvCxnSpPr>
        <p:spPr>
          <a:xfrm flipV="1">
            <a:off x="3043735" y="3826289"/>
            <a:ext cx="714678" cy="364783"/>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8" name="Straight Arrow Connector 47">
            <a:extLst>
              <a:ext uri="{FF2B5EF4-FFF2-40B4-BE49-F238E27FC236}">
                <a16:creationId xmlns:a16="http://schemas.microsoft.com/office/drawing/2014/main" id="{E36519C8-C4CE-DF53-A290-5249C008BDC4}"/>
              </a:ext>
            </a:extLst>
          </p:cNvPr>
          <p:cNvCxnSpPr>
            <a:cxnSpLocks/>
            <a:stCxn id="24" idx="0"/>
            <a:endCxn id="20" idx="2"/>
          </p:cNvCxnSpPr>
          <p:nvPr/>
        </p:nvCxnSpPr>
        <p:spPr>
          <a:xfrm flipH="1" flipV="1">
            <a:off x="2806068" y="3176110"/>
            <a:ext cx="9067" cy="786362"/>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3084" name="Freeform: Shape 3083">
            <a:extLst>
              <a:ext uri="{FF2B5EF4-FFF2-40B4-BE49-F238E27FC236}">
                <a16:creationId xmlns:a16="http://schemas.microsoft.com/office/drawing/2014/main" id="{6290C07F-7F28-C68A-2622-DA4981010306}"/>
              </a:ext>
            </a:extLst>
          </p:cNvPr>
          <p:cNvSpPr/>
          <p:nvPr/>
        </p:nvSpPr>
        <p:spPr>
          <a:xfrm>
            <a:off x="5317154" y="1752598"/>
            <a:ext cx="6739579" cy="1187550"/>
          </a:xfrm>
          <a:custGeom>
            <a:avLst/>
            <a:gdLst>
              <a:gd name="connsiteX0" fmla="*/ 0 w 6739579"/>
              <a:gd name="connsiteY0" fmla="*/ 0 h 1187550"/>
              <a:gd name="connsiteX1" fmla="*/ 6739579 w 6739579"/>
              <a:gd name="connsiteY1" fmla="*/ 0 h 1187550"/>
              <a:gd name="connsiteX2" fmla="*/ 6739579 w 6739579"/>
              <a:gd name="connsiteY2" fmla="*/ 1187550 h 1187550"/>
              <a:gd name="connsiteX3" fmla="*/ 0 w 6739579"/>
              <a:gd name="connsiteY3" fmla="*/ 1187550 h 1187550"/>
              <a:gd name="connsiteX4" fmla="*/ 0 w 6739579"/>
              <a:gd name="connsiteY4" fmla="*/ 0 h 118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9579" h="1187550">
                <a:moveTo>
                  <a:pt x="0" y="0"/>
                </a:moveTo>
                <a:lnTo>
                  <a:pt x="6739579" y="0"/>
                </a:lnTo>
                <a:lnTo>
                  <a:pt x="6739579" y="1187550"/>
                </a:lnTo>
                <a:lnTo>
                  <a:pt x="0" y="1187550"/>
                </a:lnTo>
                <a:lnTo>
                  <a:pt x="0" y="0"/>
                </a:lnTo>
                <a:close/>
              </a:path>
            </a:pathLst>
          </a:cu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23066" tIns="270764" rIns="523066" bIns="92456" numCol="1" spcCol="1270" anchor="ctr" anchorCtr="0">
            <a:noAutofit/>
          </a:bodyPr>
          <a:lstStyle/>
          <a:p>
            <a:pPr marL="114300" lvl="1" indent="-114300" algn="l" defTabSz="577850">
              <a:lnSpc>
                <a:spcPct val="90000"/>
              </a:lnSpc>
              <a:spcBef>
                <a:spcPct val="0"/>
              </a:spcBef>
              <a:spcAft>
                <a:spcPct val="15000"/>
              </a:spcAft>
              <a:buNone/>
            </a:pPr>
            <a:r>
              <a:rPr lang="en-US" sz="1300" kern="1200" dirty="0" err="1"/>
              <a:t>Nó</a:t>
            </a:r>
            <a:r>
              <a:rPr lang="en-US" sz="1300" kern="1200" dirty="0"/>
              <a:t> que </a:t>
            </a:r>
            <a:r>
              <a:rPr lang="en-US" sz="1300" kern="1200" dirty="0" err="1"/>
              <a:t>gerencia</a:t>
            </a:r>
            <a:r>
              <a:rPr lang="en-US" sz="1300" kern="1200" dirty="0"/>
              <a:t> o cluster</a:t>
            </a:r>
          </a:p>
          <a:p>
            <a:pPr marL="228600" lvl="2" indent="-114300" algn="l" defTabSz="577850">
              <a:lnSpc>
                <a:spcPct val="90000"/>
              </a:lnSpc>
              <a:spcBef>
                <a:spcPct val="0"/>
              </a:spcBef>
              <a:spcAft>
                <a:spcPct val="15000"/>
              </a:spcAft>
              <a:buChar char="•"/>
            </a:pPr>
            <a:r>
              <a:rPr lang="pt-BR" sz="1300" b="0" i="0" kern="1200" dirty="0"/>
              <a:t>Rastreia o status das tarefas</a:t>
            </a:r>
            <a:endParaRPr lang="en-US" sz="1300" kern="1200" dirty="0"/>
          </a:p>
          <a:p>
            <a:pPr marL="228600" lvl="2" indent="-114300" algn="l" defTabSz="577850">
              <a:lnSpc>
                <a:spcPct val="90000"/>
              </a:lnSpc>
              <a:spcBef>
                <a:spcPct val="0"/>
              </a:spcBef>
              <a:spcAft>
                <a:spcPct val="15000"/>
              </a:spcAft>
              <a:buChar char="•"/>
            </a:pPr>
            <a:r>
              <a:rPr lang="pt-BR" sz="1300" b="0" i="0" kern="1200" dirty="0"/>
              <a:t>Monitora a integridade do cluster</a:t>
            </a:r>
            <a:endParaRPr lang="en-US" sz="1300" kern="1200" dirty="0"/>
          </a:p>
          <a:p>
            <a:pPr marL="228600" lvl="2" indent="-114300" algn="l" defTabSz="577850">
              <a:lnSpc>
                <a:spcPct val="90000"/>
              </a:lnSpc>
              <a:spcBef>
                <a:spcPct val="0"/>
              </a:spcBef>
              <a:spcAft>
                <a:spcPct val="15000"/>
              </a:spcAft>
              <a:buChar char="•"/>
            </a:pPr>
            <a:r>
              <a:rPr lang="pt-BR" sz="1300" b="0" i="0" kern="1200" dirty="0"/>
              <a:t>Cada cluster tem um nó primário</a:t>
            </a:r>
            <a:endParaRPr lang="en-US" sz="1300" kern="1200" dirty="0"/>
          </a:p>
        </p:txBody>
      </p:sp>
      <p:sp>
        <p:nvSpPr>
          <p:cNvPr id="3085" name="Freeform: Shape 3084">
            <a:extLst>
              <a:ext uri="{FF2B5EF4-FFF2-40B4-BE49-F238E27FC236}">
                <a16:creationId xmlns:a16="http://schemas.microsoft.com/office/drawing/2014/main" id="{3E12796A-6852-D154-A4DE-3941C9CD4962}"/>
              </a:ext>
            </a:extLst>
          </p:cNvPr>
          <p:cNvSpPr/>
          <p:nvPr/>
        </p:nvSpPr>
        <p:spPr>
          <a:xfrm>
            <a:off x="5654132" y="1560718"/>
            <a:ext cx="5699668" cy="383760"/>
          </a:xfrm>
          <a:custGeom>
            <a:avLst/>
            <a:gdLst>
              <a:gd name="connsiteX0" fmla="*/ 0 w 4717705"/>
              <a:gd name="connsiteY0" fmla="*/ 63961 h 383760"/>
              <a:gd name="connsiteX1" fmla="*/ 63961 w 4717705"/>
              <a:gd name="connsiteY1" fmla="*/ 0 h 383760"/>
              <a:gd name="connsiteX2" fmla="*/ 4653744 w 4717705"/>
              <a:gd name="connsiteY2" fmla="*/ 0 h 383760"/>
              <a:gd name="connsiteX3" fmla="*/ 4717705 w 4717705"/>
              <a:gd name="connsiteY3" fmla="*/ 63961 h 383760"/>
              <a:gd name="connsiteX4" fmla="*/ 4717705 w 4717705"/>
              <a:gd name="connsiteY4" fmla="*/ 319799 h 383760"/>
              <a:gd name="connsiteX5" fmla="*/ 4653744 w 4717705"/>
              <a:gd name="connsiteY5" fmla="*/ 383760 h 383760"/>
              <a:gd name="connsiteX6" fmla="*/ 63961 w 4717705"/>
              <a:gd name="connsiteY6" fmla="*/ 383760 h 383760"/>
              <a:gd name="connsiteX7" fmla="*/ 0 w 4717705"/>
              <a:gd name="connsiteY7" fmla="*/ 319799 h 383760"/>
              <a:gd name="connsiteX8" fmla="*/ 0 w 4717705"/>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7705" h="383760">
                <a:moveTo>
                  <a:pt x="0" y="63961"/>
                </a:moveTo>
                <a:cubicBezTo>
                  <a:pt x="0" y="28636"/>
                  <a:pt x="28636" y="0"/>
                  <a:pt x="63961" y="0"/>
                </a:cubicBezTo>
                <a:lnTo>
                  <a:pt x="4653744" y="0"/>
                </a:lnTo>
                <a:cubicBezTo>
                  <a:pt x="4689069" y="0"/>
                  <a:pt x="4717705" y="28636"/>
                  <a:pt x="4717705" y="63961"/>
                </a:cubicBezTo>
                <a:lnTo>
                  <a:pt x="4717705" y="319799"/>
                </a:lnTo>
                <a:cubicBezTo>
                  <a:pt x="4717705" y="355124"/>
                  <a:pt x="4689069" y="383760"/>
                  <a:pt x="4653744" y="383760"/>
                </a:cubicBezTo>
                <a:lnTo>
                  <a:pt x="63961" y="383760"/>
                </a:lnTo>
                <a:cubicBezTo>
                  <a:pt x="28636" y="383760"/>
                  <a:pt x="0" y="355124"/>
                  <a:pt x="0" y="319799"/>
                </a:cubicBezTo>
                <a:lnTo>
                  <a:pt x="0" y="63961"/>
                </a:lnTo>
                <a:close/>
              </a:path>
            </a:pathLst>
          </a:custGeom>
          <a:solidFill>
            <a:srgbClr val="8C4F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7052" tIns="18734" rIns="197052" bIns="18734" numCol="1" spcCol="1270" anchor="ctr" anchorCtr="0">
            <a:noAutofit/>
          </a:bodyPr>
          <a:lstStyle/>
          <a:p>
            <a:pPr marL="0" lvl="0" indent="0" algn="l" defTabSz="1066800">
              <a:lnSpc>
                <a:spcPct val="90000"/>
              </a:lnSpc>
              <a:spcBef>
                <a:spcPct val="0"/>
              </a:spcBef>
              <a:spcAft>
                <a:spcPct val="35000"/>
              </a:spcAft>
              <a:buNone/>
            </a:pPr>
            <a:r>
              <a:rPr lang="en-US" sz="2400" kern="1200" dirty="0"/>
              <a:t>Master node</a:t>
            </a:r>
          </a:p>
        </p:txBody>
      </p:sp>
      <p:sp>
        <p:nvSpPr>
          <p:cNvPr id="3086" name="Freeform: Shape 3085">
            <a:extLst>
              <a:ext uri="{FF2B5EF4-FFF2-40B4-BE49-F238E27FC236}">
                <a16:creationId xmlns:a16="http://schemas.microsoft.com/office/drawing/2014/main" id="{1FD28ED5-0EFF-4CFA-0788-6B343E86D54A}"/>
              </a:ext>
            </a:extLst>
          </p:cNvPr>
          <p:cNvSpPr/>
          <p:nvPr/>
        </p:nvSpPr>
        <p:spPr>
          <a:xfrm>
            <a:off x="5317154" y="3202229"/>
            <a:ext cx="6739579" cy="982800"/>
          </a:xfrm>
          <a:custGeom>
            <a:avLst/>
            <a:gdLst>
              <a:gd name="connsiteX0" fmla="*/ 0 w 6739579"/>
              <a:gd name="connsiteY0" fmla="*/ 0 h 982800"/>
              <a:gd name="connsiteX1" fmla="*/ 6739579 w 6739579"/>
              <a:gd name="connsiteY1" fmla="*/ 0 h 982800"/>
              <a:gd name="connsiteX2" fmla="*/ 6739579 w 6739579"/>
              <a:gd name="connsiteY2" fmla="*/ 982800 h 982800"/>
              <a:gd name="connsiteX3" fmla="*/ 0 w 6739579"/>
              <a:gd name="connsiteY3" fmla="*/ 982800 h 982800"/>
              <a:gd name="connsiteX4" fmla="*/ 0 w 6739579"/>
              <a:gd name="connsiteY4" fmla="*/ 0 h 98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9579" h="982800">
                <a:moveTo>
                  <a:pt x="0" y="0"/>
                </a:moveTo>
                <a:lnTo>
                  <a:pt x="6739579" y="0"/>
                </a:lnTo>
                <a:lnTo>
                  <a:pt x="6739579" y="982800"/>
                </a:lnTo>
                <a:lnTo>
                  <a:pt x="0" y="982800"/>
                </a:lnTo>
                <a:lnTo>
                  <a:pt x="0" y="0"/>
                </a:lnTo>
                <a:close/>
              </a:path>
            </a:pathLst>
          </a:cu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23066" tIns="270764" rIns="523066" bIns="92456" numCol="1" spcCol="1270" anchor="ctr" anchorCtr="0">
            <a:noAutofit/>
          </a:bodyPr>
          <a:lstStyle/>
          <a:p>
            <a:pPr marL="114300" lvl="1" indent="-114300" algn="l" defTabSz="577850">
              <a:lnSpc>
                <a:spcPct val="90000"/>
              </a:lnSpc>
              <a:spcBef>
                <a:spcPct val="0"/>
              </a:spcBef>
              <a:spcAft>
                <a:spcPct val="15000"/>
              </a:spcAft>
              <a:buNone/>
            </a:pPr>
            <a:r>
              <a:rPr lang="en-US" sz="1300" kern="1200" dirty="0" err="1"/>
              <a:t>Nó</a:t>
            </a:r>
            <a:r>
              <a:rPr lang="en-US" sz="1300" kern="1200" dirty="0"/>
              <a:t> para </a:t>
            </a:r>
            <a:r>
              <a:rPr lang="en-US" sz="1300" kern="1200" dirty="0" err="1"/>
              <a:t>execução</a:t>
            </a:r>
            <a:r>
              <a:rPr lang="en-US" sz="1300" kern="1200" dirty="0"/>
              <a:t> de </a:t>
            </a:r>
            <a:r>
              <a:rPr lang="en-US" sz="1300" kern="1200" dirty="0" err="1"/>
              <a:t>tarefas</a:t>
            </a:r>
            <a:r>
              <a:rPr lang="en-US" sz="1300" kern="1200" dirty="0"/>
              <a:t> e </a:t>
            </a:r>
            <a:r>
              <a:rPr lang="en-US" sz="1300" kern="1200" dirty="0" err="1"/>
              <a:t>armazenamento</a:t>
            </a:r>
            <a:r>
              <a:rPr lang="en-US" sz="1300" kern="1200" dirty="0"/>
              <a:t> de dados no HDFS</a:t>
            </a:r>
          </a:p>
          <a:p>
            <a:pPr marL="228600" lvl="2" indent="-114300" algn="l" defTabSz="577850">
              <a:lnSpc>
                <a:spcPct val="90000"/>
              </a:lnSpc>
              <a:spcBef>
                <a:spcPct val="0"/>
              </a:spcBef>
              <a:spcAft>
                <a:spcPct val="15000"/>
              </a:spcAft>
              <a:buChar char="•"/>
            </a:pPr>
            <a:r>
              <a:rPr lang="en-US" sz="1300" kern="1200" dirty="0"/>
              <a:t>P</a:t>
            </a:r>
            <a:r>
              <a:rPr lang="pt-BR" sz="1300" kern="1200" dirty="0"/>
              <a:t>ode adicionar e remover instâncias do </a:t>
            </a:r>
            <a:r>
              <a:rPr lang="pt-BR" sz="1300" kern="1200" dirty="0" err="1"/>
              <a:t>Amazon</a:t>
            </a:r>
            <a:r>
              <a:rPr lang="pt-BR" sz="1300" kern="1200" dirty="0"/>
              <a:t> EC2</a:t>
            </a:r>
            <a:endParaRPr lang="en-US" sz="1300" kern="1200" dirty="0"/>
          </a:p>
          <a:p>
            <a:pPr marL="228600" lvl="2" indent="-114300" algn="l" defTabSz="577850">
              <a:lnSpc>
                <a:spcPct val="90000"/>
              </a:lnSpc>
              <a:spcBef>
                <a:spcPct val="0"/>
              </a:spcBef>
              <a:spcAft>
                <a:spcPct val="15000"/>
              </a:spcAft>
              <a:buChar char="•"/>
            </a:pPr>
            <a:r>
              <a:rPr lang="pt-BR" sz="1300" kern="1200" dirty="0"/>
              <a:t>Clusters de vários nós têm pelo menos um nó core</a:t>
            </a:r>
            <a:endParaRPr lang="en-US" sz="1300" kern="1200" dirty="0"/>
          </a:p>
        </p:txBody>
      </p:sp>
      <p:sp>
        <p:nvSpPr>
          <p:cNvPr id="3087" name="Freeform: Shape 3086">
            <a:extLst>
              <a:ext uri="{FF2B5EF4-FFF2-40B4-BE49-F238E27FC236}">
                <a16:creationId xmlns:a16="http://schemas.microsoft.com/office/drawing/2014/main" id="{CD7A52CD-52DF-E7BA-C0F8-DA4E6B527FFF}"/>
              </a:ext>
            </a:extLst>
          </p:cNvPr>
          <p:cNvSpPr/>
          <p:nvPr/>
        </p:nvSpPr>
        <p:spPr>
          <a:xfrm>
            <a:off x="5654132" y="3010349"/>
            <a:ext cx="5699668" cy="383760"/>
          </a:xfrm>
          <a:custGeom>
            <a:avLst/>
            <a:gdLst>
              <a:gd name="connsiteX0" fmla="*/ 0 w 4717705"/>
              <a:gd name="connsiteY0" fmla="*/ 63961 h 383760"/>
              <a:gd name="connsiteX1" fmla="*/ 63961 w 4717705"/>
              <a:gd name="connsiteY1" fmla="*/ 0 h 383760"/>
              <a:gd name="connsiteX2" fmla="*/ 4653744 w 4717705"/>
              <a:gd name="connsiteY2" fmla="*/ 0 h 383760"/>
              <a:gd name="connsiteX3" fmla="*/ 4717705 w 4717705"/>
              <a:gd name="connsiteY3" fmla="*/ 63961 h 383760"/>
              <a:gd name="connsiteX4" fmla="*/ 4717705 w 4717705"/>
              <a:gd name="connsiteY4" fmla="*/ 319799 h 383760"/>
              <a:gd name="connsiteX5" fmla="*/ 4653744 w 4717705"/>
              <a:gd name="connsiteY5" fmla="*/ 383760 h 383760"/>
              <a:gd name="connsiteX6" fmla="*/ 63961 w 4717705"/>
              <a:gd name="connsiteY6" fmla="*/ 383760 h 383760"/>
              <a:gd name="connsiteX7" fmla="*/ 0 w 4717705"/>
              <a:gd name="connsiteY7" fmla="*/ 319799 h 383760"/>
              <a:gd name="connsiteX8" fmla="*/ 0 w 4717705"/>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7705" h="383760">
                <a:moveTo>
                  <a:pt x="0" y="63961"/>
                </a:moveTo>
                <a:cubicBezTo>
                  <a:pt x="0" y="28636"/>
                  <a:pt x="28636" y="0"/>
                  <a:pt x="63961" y="0"/>
                </a:cubicBezTo>
                <a:lnTo>
                  <a:pt x="4653744" y="0"/>
                </a:lnTo>
                <a:cubicBezTo>
                  <a:pt x="4689069" y="0"/>
                  <a:pt x="4717705" y="28636"/>
                  <a:pt x="4717705" y="63961"/>
                </a:cubicBezTo>
                <a:lnTo>
                  <a:pt x="4717705" y="319799"/>
                </a:lnTo>
                <a:cubicBezTo>
                  <a:pt x="4717705" y="355124"/>
                  <a:pt x="4689069" y="383760"/>
                  <a:pt x="4653744" y="383760"/>
                </a:cubicBezTo>
                <a:lnTo>
                  <a:pt x="63961" y="383760"/>
                </a:lnTo>
                <a:cubicBezTo>
                  <a:pt x="28636" y="383760"/>
                  <a:pt x="0" y="355124"/>
                  <a:pt x="0" y="319799"/>
                </a:cubicBezTo>
                <a:lnTo>
                  <a:pt x="0" y="63961"/>
                </a:lnTo>
                <a:close/>
              </a:path>
            </a:pathLst>
          </a:custGeom>
          <a:solidFill>
            <a:srgbClr val="8C4F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7052" tIns="18734" rIns="197052" bIns="18734" numCol="1" spcCol="1270" anchor="ctr" anchorCtr="0">
            <a:noAutofit/>
          </a:bodyPr>
          <a:lstStyle/>
          <a:p>
            <a:pPr marL="0" lvl="0" indent="0" algn="l" defTabSz="1066800">
              <a:lnSpc>
                <a:spcPct val="90000"/>
              </a:lnSpc>
              <a:spcBef>
                <a:spcPct val="0"/>
              </a:spcBef>
              <a:spcAft>
                <a:spcPct val="35000"/>
              </a:spcAft>
              <a:buNone/>
            </a:pPr>
            <a:r>
              <a:rPr lang="en-US" sz="2400" kern="1200"/>
              <a:t>Core node</a:t>
            </a:r>
          </a:p>
        </p:txBody>
      </p:sp>
      <p:sp>
        <p:nvSpPr>
          <p:cNvPr id="3088" name="Freeform: Shape 3087">
            <a:extLst>
              <a:ext uri="{FF2B5EF4-FFF2-40B4-BE49-F238E27FC236}">
                <a16:creationId xmlns:a16="http://schemas.microsoft.com/office/drawing/2014/main" id="{28CFB532-1233-0915-DA84-CD1D37582217}"/>
              </a:ext>
            </a:extLst>
          </p:cNvPr>
          <p:cNvSpPr/>
          <p:nvPr/>
        </p:nvSpPr>
        <p:spPr>
          <a:xfrm>
            <a:off x="5317154" y="4447109"/>
            <a:ext cx="6739579" cy="1187550"/>
          </a:xfrm>
          <a:custGeom>
            <a:avLst/>
            <a:gdLst>
              <a:gd name="connsiteX0" fmla="*/ 0 w 6739579"/>
              <a:gd name="connsiteY0" fmla="*/ 0 h 1187550"/>
              <a:gd name="connsiteX1" fmla="*/ 6739579 w 6739579"/>
              <a:gd name="connsiteY1" fmla="*/ 0 h 1187550"/>
              <a:gd name="connsiteX2" fmla="*/ 6739579 w 6739579"/>
              <a:gd name="connsiteY2" fmla="*/ 1187550 h 1187550"/>
              <a:gd name="connsiteX3" fmla="*/ 0 w 6739579"/>
              <a:gd name="connsiteY3" fmla="*/ 1187550 h 1187550"/>
              <a:gd name="connsiteX4" fmla="*/ 0 w 6739579"/>
              <a:gd name="connsiteY4" fmla="*/ 0 h 118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9579" h="1187550">
                <a:moveTo>
                  <a:pt x="0" y="0"/>
                </a:moveTo>
                <a:lnTo>
                  <a:pt x="6739579" y="0"/>
                </a:lnTo>
                <a:lnTo>
                  <a:pt x="6739579" y="1187550"/>
                </a:lnTo>
                <a:lnTo>
                  <a:pt x="0" y="1187550"/>
                </a:lnTo>
                <a:lnTo>
                  <a:pt x="0" y="0"/>
                </a:lnTo>
                <a:close/>
              </a:path>
            </a:pathLst>
          </a:cu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23066" tIns="270764" rIns="523066" bIns="92456" numCol="1" spcCol="1270" anchor="ctr" anchorCtr="0">
            <a:noAutofit/>
          </a:bodyPr>
          <a:lstStyle/>
          <a:p>
            <a:pPr marL="114300" lvl="1" indent="-114300" algn="l" defTabSz="577850">
              <a:lnSpc>
                <a:spcPct val="90000"/>
              </a:lnSpc>
              <a:spcBef>
                <a:spcPct val="0"/>
              </a:spcBef>
              <a:spcAft>
                <a:spcPct val="15000"/>
              </a:spcAft>
              <a:buNone/>
            </a:pPr>
            <a:r>
              <a:rPr lang="en-US" sz="1300" kern="1200" dirty="0" err="1"/>
              <a:t>Nó</a:t>
            </a:r>
            <a:r>
              <a:rPr lang="en-US" sz="1300" kern="1200" dirty="0"/>
              <a:t> para </a:t>
            </a:r>
            <a:r>
              <a:rPr lang="en-US" sz="1300" kern="1200" dirty="0" err="1"/>
              <a:t>execução</a:t>
            </a:r>
            <a:r>
              <a:rPr lang="en-US" sz="1300" kern="1200" dirty="0"/>
              <a:t> de </a:t>
            </a:r>
            <a:r>
              <a:rPr lang="en-US" sz="1300" kern="1200" dirty="0" err="1"/>
              <a:t>tarefas</a:t>
            </a:r>
            <a:r>
              <a:rPr lang="en-US" sz="1300" kern="1200" dirty="0"/>
              <a:t> e </a:t>
            </a:r>
            <a:r>
              <a:rPr lang="en-US" sz="1300" kern="1200" dirty="0" err="1"/>
              <a:t>sem</a:t>
            </a:r>
            <a:r>
              <a:rPr lang="en-US" sz="1300" kern="1200" dirty="0"/>
              <a:t> </a:t>
            </a:r>
            <a:r>
              <a:rPr lang="en-US" sz="1300" kern="1200" dirty="0" err="1"/>
              <a:t>armazenamento</a:t>
            </a:r>
            <a:r>
              <a:rPr lang="en-US" sz="1300" kern="1200" dirty="0"/>
              <a:t> de dados no HDFS</a:t>
            </a:r>
          </a:p>
          <a:p>
            <a:pPr marL="228600" lvl="2" indent="-114300" algn="l" defTabSz="577850">
              <a:lnSpc>
                <a:spcPct val="90000"/>
              </a:lnSpc>
              <a:spcBef>
                <a:spcPct val="0"/>
              </a:spcBef>
              <a:spcAft>
                <a:spcPct val="15000"/>
              </a:spcAft>
              <a:buChar char="•"/>
            </a:pPr>
            <a:r>
              <a:rPr lang="en-US" sz="1300" kern="1200" dirty="0" err="1"/>
              <a:t>Opcional</a:t>
            </a:r>
            <a:endParaRPr lang="en-US" sz="1300" kern="1200" dirty="0"/>
          </a:p>
          <a:p>
            <a:pPr marL="228600" lvl="2" indent="-114300" algn="l" defTabSz="577850">
              <a:lnSpc>
                <a:spcPct val="90000"/>
              </a:lnSpc>
              <a:spcBef>
                <a:spcPct val="0"/>
              </a:spcBef>
              <a:spcAft>
                <a:spcPct val="15000"/>
              </a:spcAft>
              <a:buChar char="•"/>
            </a:pPr>
            <a:r>
              <a:rPr lang="en-US" sz="1300" kern="1200"/>
              <a:t>Sem risco de perda de dados ao remover</a:t>
            </a:r>
          </a:p>
          <a:p>
            <a:pPr marL="228600" lvl="2" indent="-114300" algn="l" defTabSz="577850">
              <a:lnSpc>
                <a:spcPct val="90000"/>
              </a:lnSpc>
              <a:spcBef>
                <a:spcPct val="0"/>
              </a:spcBef>
              <a:spcAft>
                <a:spcPct val="15000"/>
              </a:spcAft>
              <a:buChar char="•"/>
            </a:pPr>
            <a:r>
              <a:rPr lang="en-US" sz="1300" kern="1200"/>
              <a:t>Bom uso de instâncias pontuais</a:t>
            </a:r>
          </a:p>
        </p:txBody>
      </p:sp>
      <p:sp>
        <p:nvSpPr>
          <p:cNvPr id="3089" name="Freeform: Shape 3088">
            <a:extLst>
              <a:ext uri="{FF2B5EF4-FFF2-40B4-BE49-F238E27FC236}">
                <a16:creationId xmlns:a16="http://schemas.microsoft.com/office/drawing/2014/main" id="{6BA70607-7C3E-B559-1BE5-D9849621B780}"/>
              </a:ext>
            </a:extLst>
          </p:cNvPr>
          <p:cNvSpPr/>
          <p:nvPr/>
        </p:nvSpPr>
        <p:spPr>
          <a:xfrm>
            <a:off x="5654132" y="4255229"/>
            <a:ext cx="5699668" cy="383760"/>
          </a:xfrm>
          <a:custGeom>
            <a:avLst/>
            <a:gdLst>
              <a:gd name="connsiteX0" fmla="*/ 0 w 4717705"/>
              <a:gd name="connsiteY0" fmla="*/ 63961 h 383760"/>
              <a:gd name="connsiteX1" fmla="*/ 63961 w 4717705"/>
              <a:gd name="connsiteY1" fmla="*/ 0 h 383760"/>
              <a:gd name="connsiteX2" fmla="*/ 4653744 w 4717705"/>
              <a:gd name="connsiteY2" fmla="*/ 0 h 383760"/>
              <a:gd name="connsiteX3" fmla="*/ 4717705 w 4717705"/>
              <a:gd name="connsiteY3" fmla="*/ 63961 h 383760"/>
              <a:gd name="connsiteX4" fmla="*/ 4717705 w 4717705"/>
              <a:gd name="connsiteY4" fmla="*/ 319799 h 383760"/>
              <a:gd name="connsiteX5" fmla="*/ 4653744 w 4717705"/>
              <a:gd name="connsiteY5" fmla="*/ 383760 h 383760"/>
              <a:gd name="connsiteX6" fmla="*/ 63961 w 4717705"/>
              <a:gd name="connsiteY6" fmla="*/ 383760 h 383760"/>
              <a:gd name="connsiteX7" fmla="*/ 0 w 4717705"/>
              <a:gd name="connsiteY7" fmla="*/ 319799 h 383760"/>
              <a:gd name="connsiteX8" fmla="*/ 0 w 4717705"/>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7705" h="383760">
                <a:moveTo>
                  <a:pt x="0" y="63961"/>
                </a:moveTo>
                <a:cubicBezTo>
                  <a:pt x="0" y="28636"/>
                  <a:pt x="28636" y="0"/>
                  <a:pt x="63961" y="0"/>
                </a:cubicBezTo>
                <a:lnTo>
                  <a:pt x="4653744" y="0"/>
                </a:lnTo>
                <a:cubicBezTo>
                  <a:pt x="4689069" y="0"/>
                  <a:pt x="4717705" y="28636"/>
                  <a:pt x="4717705" y="63961"/>
                </a:cubicBezTo>
                <a:lnTo>
                  <a:pt x="4717705" y="319799"/>
                </a:lnTo>
                <a:cubicBezTo>
                  <a:pt x="4717705" y="355124"/>
                  <a:pt x="4689069" y="383760"/>
                  <a:pt x="4653744" y="383760"/>
                </a:cubicBezTo>
                <a:lnTo>
                  <a:pt x="63961" y="383760"/>
                </a:lnTo>
                <a:cubicBezTo>
                  <a:pt x="28636" y="383760"/>
                  <a:pt x="0" y="355124"/>
                  <a:pt x="0" y="319799"/>
                </a:cubicBezTo>
                <a:lnTo>
                  <a:pt x="0" y="63961"/>
                </a:lnTo>
                <a:close/>
              </a:path>
            </a:pathLst>
          </a:custGeom>
          <a:solidFill>
            <a:srgbClr val="8C4FF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7052" tIns="18734" rIns="197052" bIns="18734" numCol="1" spcCol="1270" anchor="ctr" anchorCtr="0">
            <a:noAutofit/>
          </a:bodyPr>
          <a:lstStyle/>
          <a:p>
            <a:pPr marL="0" lvl="0" indent="0" algn="l" defTabSz="1066800">
              <a:lnSpc>
                <a:spcPct val="90000"/>
              </a:lnSpc>
              <a:spcBef>
                <a:spcPct val="0"/>
              </a:spcBef>
              <a:spcAft>
                <a:spcPct val="35000"/>
              </a:spcAft>
              <a:buNone/>
            </a:pPr>
            <a:r>
              <a:rPr lang="en-US" sz="2400" kern="1200"/>
              <a:t>Task node</a:t>
            </a:r>
          </a:p>
        </p:txBody>
      </p:sp>
    </p:spTree>
    <p:extLst>
      <p:ext uri="{BB962C8B-B14F-4D97-AF65-F5344CB8AC3E}">
        <p14:creationId xmlns:p14="http://schemas.microsoft.com/office/powerpoint/2010/main" val="38154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3085">
                                            <p:bg/>
                                          </p:spTgt>
                                        </p:tgtEl>
                                        <p:attrNameLst>
                                          <p:attrName>style.visibility</p:attrName>
                                        </p:attrNameLst>
                                      </p:cBhvr>
                                      <p:to>
                                        <p:strVal val="visible"/>
                                      </p:to>
                                    </p:set>
                                    <p:animEffect transition="in" filter="fade">
                                      <p:cBhvr>
                                        <p:cTn id="24" dur="1000"/>
                                        <p:tgtEl>
                                          <p:spTgt spid="3085">
                                            <p:bg/>
                                          </p:spTgt>
                                        </p:tgtEl>
                                      </p:cBhvr>
                                    </p:animEffect>
                                    <p:anim calcmode="lin" valueType="num">
                                      <p:cBhvr>
                                        <p:cTn id="25" dur="1000" fill="hold"/>
                                        <p:tgtEl>
                                          <p:spTgt spid="3085">
                                            <p:bg/>
                                          </p:spTgt>
                                        </p:tgtEl>
                                        <p:attrNameLst>
                                          <p:attrName>ppt_x</p:attrName>
                                        </p:attrNameLst>
                                      </p:cBhvr>
                                      <p:tavLst>
                                        <p:tav tm="0">
                                          <p:val>
                                            <p:strVal val="#ppt_x"/>
                                          </p:val>
                                        </p:tav>
                                        <p:tav tm="100000">
                                          <p:val>
                                            <p:strVal val="#ppt_x"/>
                                          </p:val>
                                        </p:tav>
                                      </p:tavLst>
                                    </p:anim>
                                    <p:anim calcmode="lin" valueType="num">
                                      <p:cBhvr>
                                        <p:cTn id="26" dur="1000" fill="hold"/>
                                        <p:tgtEl>
                                          <p:spTgt spid="3085">
                                            <p:bg/>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085">
                                            <p:txEl>
                                              <p:pRg st="0" end="0"/>
                                            </p:txEl>
                                          </p:spTgt>
                                        </p:tgtEl>
                                        <p:attrNameLst>
                                          <p:attrName>style.visibility</p:attrName>
                                        </p:attrNameLst>
                                      </p:cBhvr>
                                      <p:to>
                                        <p:strVal val="visible"/>
                                      </p:to>
                                    </p:set>
                                    <p:animEffect transition="in" filter="fade">
                                      <p:cBhvr>
                                        <p:cTn id="29" dur="1000"/>
                                        <p:tgtEl>
                                          <p:spTgt spid="3085">
                                            <p:txEl>
                                              <p:pRg st="0" end="0"/>
                                            </p:txEl>
                                          </p:spTgt>
                                        </p:tgtEl>
                                      </p:cBhvr>
                                    </p:animEffect>
                                    <p:anim calcmode="lin" valueType="num">
                                      <p:cBhvr>
                                        <p:cTn id="30" dur="1000" fill="hold"/>
                                        <p:tgtEl>
                                          <p:spTgt spid="3085">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085">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84">
                                            <p:bg/>
                                          </p:spTgt>
                                        </p:tgtEl>
                                        <p:attrNameLst>
                                          <p:attrName>style.visibility</p:attrName>
                                        </p:attrNameLst>
                                      </p:cBhvr>
                                      <p:to>
                                        <p:strVal val="visible"/>
                                      </p:to>
                                    </p:set>
                                    <p:animEffect transition="in" filter="fade">
                                      <p:cBhvr>
                                        <p:cTn id="34" dur="1000"/>
                                        <p:tgtEl>
                                          <p:spTgt spid="3084">
                                            <p:bg/>
                                          </p:spTgt>
                                        </p:tgtEl>
                                      </p:cBhvr>
                                    </p:animEffect>
                                    <p:anim calcmode="lin" valueType="num">
                                      <p:cBhvr>
                                        <p:cTn id="35" dur="1000" fill="hold"/>
                                        <p:tgtEl>
                                          <p:spTgt spid="3084">
                                            <p:bg/>
                                          </p:spTgt>
                                        </p:tgtEl>
                                        <p:attrNameLst>
                                          <p:attrName>ppt_x</p:attrName>
                                        </p:attrNameLst>
                                      </p:cBhvr>
                                      <p:tavLst>
                                        <p:tav tm="0">
                                          <p:val>
                                            <p:strVal val="#ppt_x"/>
                                          </p:val>
                                        </p:tav>
                                        <p:tav tm="100000">
                                          <p:val>
                                            <p:strVal val="#ppt_x"/>
                                          </p:val>
                                        </p:tav>
                                      </p:tavLst>
                                    </p:anim>
                                    <p:anim calcmode="lin" valueType="num">
                                      <p:cBhvr>
                                        <p:cTn id="36" dur="1000" fill="hold"/>
                                        <p:tgtEl>
                                          <p:spTgt spid="3084">
                                            <p:bg/>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084">
                                            <p:txEl>
                                              <p:pRg st="0" end="0"/>
                                            </p:txEl>
                                          </p:spTgt>
                                        </p:tgtEl>
                                        <p:attrNameLst>
                                          <p:attrName>style.visibility</p:attrName>
                                        </p:attrNameLst>
                                      </p:cBhvr>
                                      <p:to>
                                        <p:strVal val="visible"/>
                                      </p:to>
                                    </p:set>
                                    <p:animEffect transition="in" filter="fade">
                                      <p:cBhvr>
                                        <p:cTn id="41" dur="1000"/>
                                        <p:tgtEl>
                                          <p:spTgt spid="3084">
                                            <p:txEl>
                                              <p:pRg st="0" end="0"/>
                                            </p:txEl>
                                          </p:spTgt>
                                        </p:tgtEl>
                                      </p:cBhvr>
                                    </p:animEffect>
                                    <p:anim calcmode="lin" valueType="num">
                                      <p:cBhvr>
                                        <p:cTn id="42" dur="1000" fill="hold"/>
                                        <p:tgtEl>
                                          <p:spTgt spid="308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30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084">
                                            <p:txEl>
                                              <p:pRg st="1" end="1"/>
                                            </p:txEl>
                                          </p:spTgt>
                                        </p:tgtEl>
                                        <p:attrNameLst>
                                          <p:attrName>style.visibility</p:attrName>
                                        </p:attrNameLst>
                                      </p:cBhvr>
                                      <p:to>
                                        <p:strVal val="visible"/>
                                      </p:to>
                                    </p:set>
                                    <p:animEffect transition="in" filter="fade">
                                      <p:cBhvr>
                                        <p:cTn id="48" dur="1000"/>
                                        <p:tgtEl>
                                          <p:spTgt spid="3084">
                                            <p:txEl>
                                              <p:pRg st="1" end="1"/>
                                            </p:txEl>
                                          </p:spTgt>
                                        </p:tgtEl>
                                      </p:cBhvr>
                                    </p:animEffect>
                                    <p:anim calcmode="lin" valueType="num">
                                      <p:cBhvr>
                                        <p:cTn id="49" dur="1000" fill="hold"/>
                                        <p:tgtEl>
                                          <p:spTgt spid="3084">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308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084">
                                            <p:txEl>
                                              <p:pRg st="2" end="2"/>
                                            </p:txEl>
                                          </p:spTgt>
                                        </p:tgtEl>
                                        <p:attrNameLst>
                                          <p:attrName>style.visibility</p:attrName>
                                        </p:attrNameLst>
                                      </p:cBhvr>
                                      <p:to>
                                        <p:strVal val="visible"/>
                                      </p:to>
                                    </p:set>
                                    <p:animEffect transition="in" filter="fade">
                                      <p:cBhvr>
                                        <p:cTn id="55" dur="1000"/>
                                        <p:tgtEl>
                                          <p:spTgt spid="3084">
                                            <p:txEl>
                                              <p:pRg st="2" end="2"/>
                                            </p:txEl>
                                          </p:spTgt>
                                        </p:tgtEl>
                                      </p:cBhvr>
                                    </p:animEffect>
                                    <p:anim calcmode="lin" valueType="num">
                                      <p:cBhvr>
                                        <p:cTn id="56" dur="1000" fill="hold"/>
                                        <p:tgtEl>
                                          <p:spTgt spid="308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30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084">
                                            <p:txEl>
                                              <p:pRg st="3" end="3"/>
                                            </p:txEl>
                                          </p:spTgt>
                                        </p:tgtEl>
                                        <p:attrNameLst>
                                          <p:attrName>style.visibility</p:attrName>
                                        </p:attrNameLst>
                                      </p:cBhvr>
                                      <p:to>
                                        <p:strVal val="visible"/>
                                      </p:to>
                                    </p:set>
                                    <p:animEffect transition="in" filter="fade">
                                      <p:cBhvr>
                                        <p:cTn id="62" dur="1000"/>
                                        <p:tgtEl>
                                          <p:spTgt spid="3084">
                                            <p:txEl>
                                              <p:pRg st="3" end="3"/>
                                            </p:txEl>
                                          </p:spTgt>
                                        </p:tgtEl>
                                      </p:cBhvr>
                                    </p:animEffect>
                                    <p:anim calcmode="lin" valueType="num">
                                      <p:cBhvr>
                                        <p:cTn id="63" dur="1000" fill="hold"/>
                                        <p:tgtEl>
                                          <p:spTgt spid="3084">
                                            <p:txEl>
                                              <p:pRg st="3" end="3"/>
                                            </p:txEl>
                                          </p:spTgt>
                                        </p:tgtEl>
                                        <p:attrNameLst>
                                          <p:attrName>ppt_x</p:attrName>
                                        </p:attrNameLst>
                                      </p:cBhvr>
                                      <p:tavLst>
                                        <p:tav tm="0">
                                          <p:val>
                                            <p:strVal val="#ppt_x"/>
                                          </p:val>
                                        </p:tav>
                                        <p:tav tm="100000">
                                          <p:val>
                                            <p:strVal val="#ppt_x"/>
                                          </p:val>
                                        </p:tav>
                                      </p:tavLst>
                                    </p:anim>
                                    <p:anim calcmode="lin" valueType="num">
                                      <p:cBhvr>
                                        <p:cTn id="64" dur="1000" fill="hold"/>
                                        <p:tgtEl>
                                          <p:spTgt spid="308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arn(inVertical)">
                                      <p:cBhvr>
                                        <p:cTn id="69" dur="500"/>
                                        <p:tgtEl>
                                          <p:spTgt spid="25"/>
                                        </p:tgtEl>
                                      </p:cBhvr>
                                    </p:animEffect>
                                  </p:childTnLst>
                                </p:cTn>
                              </p:par>
                              <p:par>
                                <p:cTn id="70" presetID="16" presetClass="entr" presetSubtype="21"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arn(inVertical)">
                                      <p:cBhvr>
                                        <p:cTn id="72" dur="500"/>
                                        <p:tgtEl>
                                          <p:spTgt spid="24"/>
                                        </p:tgtEl>
                                      </p:cBhvr>
                                    </p:animEffect>
                                  </p:childTnLst>
                                </p:cTn>
                              </p:par>
                              <p:par>
                                <p:cTn id="73" presetID="16" presetClass="entr" presetSubtype="21"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arn(inVertical)">
                                      <p:cBhvr>
                                        <p:cTn id="75" dur="500"/>
                                        <p:tgtEl>
                                          <p:spTgt spid="20"/>
                                        </p:tgtEl>
                                      </p:cBhvr>
                                    </p:animEffect>
                                  </p:childTnLst>
                                </p:cTn>
                              </p:par>
                              <p:par>
                                <p:cTn id="76" presetID="16" presetClass="entr" presetSubtype="21"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Vertical)">
                                      <p:cBhvr>
                                        <p:cTn id="78" dur="500"/>
                                        <p:tgtEl>
                                          <p:spTgt spid="31"/>
                                        </p:tgtEl>
                                      </p:cBhvr>
                                    </p:animEffect>
                                  </p:childTnLst>
                                </p:cTn>
                              </p:par>
                              <p:par>
                                <p:cTn id="79" presetID="16" presetClass="entr" presetSubtype="21"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par>
                                <p:cTn id="82" presetID="16" presetClass="entr" presetSubtype="21"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barn(inVertical)">
                                      <p:cBhvr>
                                        <p:cTn id="84" dur="500"/>
                                        <p:tgtEl>
                                          <p:spTgt spid="27"/>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barn(inVertical)">
                                      <p:cBhvr>
                                        <p:cTn id="87" dur="500"/>
                                        <p:tgtEl>
                                          <p:spTgt spid="21"/>
                                        </p:tgtEl>
                                      </p:cBhvr>
                                    </p:animEffect>
                                  </p:childTnLst>
                                </p:cTn>
                              </p:par>
                              <p:par>
                                <p:cTn id="88" presetID="42" presetClass="entr" presetSubtype="0" fill="hold" grpId="0" nodeType="withEffect">
                                  <p:stCondLst>
                                    <p:cond delay="0"/>
                                  </p:stCondLst>
                                  <p:childTnLst>
                                    <p:set>
                                      <p:cBhvr>
                                        <p:cTn id="89" dur="1" fill="hold">
                                          <p:stCondLst>
                                            <p:cond delay="0"/>
                                          </p:stCondLst>
                                        </p:cTn>
                                        <p:tgtEl>
                                          <p:spTgt spid="3087"/>
                                        </p:tgtEl>
                                        <p:attrNameLst>
                                          <p:attrName>style.visibility</p:attrName>
                                        </p:attrNameLst>
                                      </p:cBhvr>
                                      <p:to>
                                        <p:strVal val="visible"/>
                                      </p:to>
                                    </p:set>
                                    <p:animEffect transition="in" filter="fade">
                                      <p:cBhvr>
                                        <p:cTn id="90" dur="1000"/>
                                        <p:tgtEl>
                                          <p:spTgt spid="3087"/>
                                        </p:tgtEl>
                                      </p:cBhvr>
                                    </p:animEffect>
                                    <p:anim calcmode="lin" valueType="num">
                                      <p:cBhvr>
                                        <p:cTn id="91" dur="1000" fill="hold"/>
                                        <p:tgtEl>
                                          <p:spTgt spid="3087"/>
                                        </p:tgtEl>
                                        <p:attrNameLst>
                                          <p:attrName>ppt_x</p:attrName>
                                        </p:attrNameLst>
                                      </p:cBhvr>
                                      <p:tavLst>
                                        <p:tav tm="0">
                                          <p:val>
                                            <p:strVal val="#ppt_x"/>
                                          </p:val>
                                        </p:tav>
                                        <p:tav tm="100000">
                                          <p:val>
                                            <p:strVal val="#ppt_x"/>
                                          </p:val>
                                        </p:tav>
                                      </p:tavLst>
                                    </p:anim>
                                    <p:anim calcmode="lin" valueType="num">
                                      <p:cBhvr>
                                        <p:cTn id="92" dur="1000" fill="hold"/>
                                        <p:tgtEl>
                                          <p:spTgt spid="308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086">
                                            <p:bg/>
                                          </p:spTgt>
                                        </p:tgtEl>
                                        <p:attrNameLst>
                                          <p:attrName>style.visibility</p:attrName>
                                        </p:attrNameLst>
                                      </p:cBhvr>
                                      <p:to>
                                        <p:strVal val="visible"/>
                                      </p:to>
                                    </p:set>
                                    <p:animEffect transition="in" filter="fade">
                                      <p:cBhvr>
                                        <p:cTn id="95" dur="1000"/>
                                        <p:tgtEl>
                                          <p:spTgt spid="3086">
                                            <p:bg/>
                                          </p:spTgt>
                                        </p:tgtEl>
                                      </p:cBhvr>
                                    </p:animEffect>
                                    <p:anim calcmode="lin" valueType="num">
                                      <p:cBhvr>
                                        <p:cTn id="96" dur="1000" fill="hold"/>
                                        <p:tgtEl>
                                          <p:spTgt spid="3086">
                                            <p:bg/>
                                          </p:spTgt>
                                        </p:tgtEl>
                                        <p:attrNameLst>
                                          <p:attrName>ppt_x</p:attrName>
                                        </p:attrNameLst>
                                      </p:cBhvr>
                                      <p:tavLst>
                                        <p:tav tm="0">
                                          <p:val>
                                            <p:strVal val="#ppt_x"/>
                                          </p:val>
                                        </p:tav>
                                        <p:tav tm="100000">
                                          <p:val>
                                            <p:strVal val="#ppt_x"/>
                                          </p:val>
                                        </p:tav>
                                      </p:tavLst>
                                    </p:anim>
                                    <p:anim calcmode="lin" valueType="num">
                                      <p:cBhvr>
                                        <p:cTn id="97" dur="1000" fill="hold"/>
                                        <p:tgtEl>
                                          <p:spTgt spid="3086">
                                            <p:bg/>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3086">
                                            <p:txEl>
                                              <p:pRg st="0" end="0"/>
                                            </p:txEl>
                                          </p:spTgt>
                                        </p:tgtEl>
                                        <p:attrNameLst>
                                          <p:attrName>style.visibility</p:attrName>
                                        </p:attrNameLst>
                                      </p:cBhvr>
                                      <p:to>
                                        <p:strVal val="visible"/>
                                      </p:to>
                                    </p:set>
                                    <p:animEffect transition="in" filter="fade">
                                      <p:cBhvr>
                                        <p:cTn id="102" dur="1000"/>
                                        <p:tgtEl>
                                          <p:spTgt spid="3086">
                                            <p:txEl>
                                              <p:pRg st="0" end="0"/>
                                            </p:txEl>
                                          </p:spTgt>
                                        </p:tgtEl>
                                      </p:cBhvr>
                                    </p:animEffect>
                                    <p:anim calcmode="lin" valueType="num">
                                      <p:cBhvr>
                                        <p:cTn id="103" dur="1000" fill="hold"/>
                                        <p:tgtEl>
                                          <p:spTgt spid="3086">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30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086">
                                            <p:txEl>
                                              <p:pRg st="1" end="1"/>
                                            </p:txEl>
                                          </p:spTgt>
                                        </p:tgtEl>
                                        <p:attrNameLst>
                                          <p:attrName>style.visibility</p:attrName>
                                        </p:attrNameLst>
                                      </p:cBhvr>
                                      <p:to>
                                        <p:strVal val="visible"/>
                                      </p:to>
                                    </p:set>
                                    <p:animEffect transition="in" filter="fade">
                                      <p:cBhvr>
                                        <p:cTn id="109" dur="1000"/>
                                        <p:tgtEl>
                                          <p:spTgt spid="3086">
                                            <p:txEl>
                                              <p:pRg st="1" end="1"/>
                                            </p:txEl>
                                          </p:spTgt>
                                        </p:tgtEl>
                                      </p:cBhvr>
                                    </p:animEffect>
                                    <p:anim calcmode="lin" valueType="num">
                                      <p:cBhvr>
                                        <p:cTn id="110" dur="1000" fill="hold"/>
                                        <p:tgtEl>
                                          <p:spTgt spid="3086">
                                            <p:txEl>
                                              <p:pRg st="1" end="1"/>
                                            </p:txEl>
                                          </p:spTgt>
                                        </p:tgtEl>
                                        <p:attrNameLst>
                                          <p:attrName>ppt_x</p:attrName>
                                        </p:attrNameLst>
                                      </p:cBhvr>
                                      <p:tavLst>
                                        <p:tav tm="0">
                                          <p:val>
                                            <p:strVal val="#ppt_x"/>
                                          </p:val>
                                        </p:tav>
                                        <p:tav tm="100000">
                                          <p:val>
                                            <p:strVal val="#ppt_x"/>
                                          </p:val>
                                        </p:tav>
                                      </p:tavLst>
                                    </p:anim>
                                    <p:anim calcmode="lin" valueType="num">
                                      <p:cBhvr>
                                        <p:cTn id="111" dur="1000" fill="hold"/>
                                        <p:tgtEl>
                                          <p:spTgt spid="30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3086">
                                            <p:txEl>
                                              <p:pRg st="2" end="2"/>
                                            </p:txEl>
                                          </p:spTgt>
                                        </p:tgtEl>
                                        <p:attrNameLst>
                                          <p:attrName>style.visibility</p:attrName>
                                        </p:attrNameLst>
                                      </p:cBhvr>
                                      <p:to>
                                        <p:strVal val="visible"/>
                                      </p:to>
                                    </p:set>
                                    <p:animEffect transition="in" filter="fade">
                                      <p:cBhvr>
                                        <p:cTn id="116" dur="1000"/>
                                        <p:tgtEl>
                                          <p:spTgt spid="3086">
                                            <p:txEl>
                                              <p:pRg st="2" end="2"/>
                                            </p:txEl>
                                          </p:spTgt>
                                        </p:tgtEl>
                                      </p:cBhvr>
                                    </p:animEffect>
                                    <p:anim calcmode="lin" valueType="num">
                                      <p:cBhvr>
                                        <p:cTn id="117" dur="1000" fill="hold"/>
                                        <p:tgtEl>
                                          <p:spTgt spid="3086">
                                            <p:txEl>
                                              <p:pRg st="2" end="2"/>
                                            </p:txEl>
                                          </p:spTgt>
                                        </p:tgtEl>
                                        <p:attrNameLst>
                                          <p:attrName>ppt_x</p:attrName>
                                        </p:attrNameLst>
                                      </p:cBhvr>
                                      <p:tavLst>
                                        <p:tav tm="0">
                                          <p:val>
                                            <p:strVal val="#ppt_x"/>
                                          </p:val>
                                        </p:tav>
                                        <p:tav tm="100000">
                                          <p:val>
                                            <p:strVal val="#ppt_x"/>
                                          </p:val>
                                        </p:tav>
                                      </p:tavLst>
                                    </p:anim>
                                    <p:anim calcmode="lin" valueType="num">
                                      <p:cBhvr>
                                        <p:cTn id="118" dur="1000" fill="hold"/>
                                        <p:tgtEl>
                                          <p:spTgt spid="30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barn(inVertical)">
                                      <p:cBhvr>
                                        <p:cTn id="123" dur="500"/>
                                        <p:tgtEl>
                                          <p:spTgt spid="23"/>
                                        </p:tgtEl>
                                      </p:cBhvr>
                                    </p:animEffect>
                                  </p:childTnLst>
                                </p:cTn>
                              </p:par>
                              <p:par>
                                <p:cTn id="124" presetID="16" presetClass="entr" presetSubtype="21" fill="hold" nodeType="with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barn(inVertical)">
                                      <p:cBhvr>
                                        <p:cTn id="126" dur="500"/>
                                        <p:tgtEl>
                                          <p:spTgt spid="22"/>
                                        </p:tgtEl>
                                      </p:cBhvr>
                                    </p:animEffect>
                                  </p:childTnLst>
                                </p:cTn>
                              </p:par>
                              <p:par>
                                <p:cTn id="127" presetID="16" presetClass="entr" presetSubtype="21" fill="hold"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barn(inVertical)">
                                      <p:cBhvr>
                                        <p:cTn id="129" dur="500"/>
                                        <p:tgtEl>
                                          <p:spTgt spid="28"/>
                                        </p:tgtEl>
                                      </p:cBhvr>
                                    </p:animEffect>
                                  </p:childTnLst>
                                </p:cTn>
                              </p:par>
                              <p:par>
                                <p:cTn id="130" presetID="16" presetClass="entr" presetSubtype="21" fill="hold" nodeType="with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barn(inVertical)">
                                      <p:cBhvr>
                                        <p:cTn id="132" dur="500"/>
                                        <p:tgtEl>
                                          <p:spTgt spid="40"/>
                                        </p:tgtEl>
                                      </p:cBhvr>
                                    </p:animEffect>
                                  </p:childTnLst>
                                </p:cTn>
                              </p:par>
                              <p:par>
                                <p:cTn id="133" presetID="16" presetClass="entr" presetSubtype="21" fill="hold" nodeType="with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barn(inVertical)">
                                      <p:cBhvr>
                                        <p:cTn id="135" dur="500"/>
                                        <p:tgtEl>
                                          <p:spTgt spid="43"/>
                                        </p:tgtEl>
                                      </p:cBhvr>
                                    </p:animEffect>
                                  </p:childTnLst>
                                </p:cTn>
                              </p:par>
                              <p:par>
                                <p:cTn id="136" presetID="42" presetClass="entr" presetSubtype="0" fill="hold" grpId="0" nodeType="withEffect">
                                  <p:stCondLst>
                                    <p:cond delay="0"/>
                                  </p:stCondLst>
                                  <p:childTnLst>
                                    <p:set>
                                      <p:cBhvr>
                                        <p:cTn id="137" dur="1" fill="hold">
                                          <p:stCondLst>
                                            <p:cond delay="0"/>
                                          </p:stCondLst>
                                        </p:cTn>
                                        <p:tgtEl>
                                          <p:spTgt spid="3089"/>
                                        </p:tgtEl>
                                        <p:attrNameLst>
                                          <p:attrName>style.visibility</p:attrName>
                                        </p:attrNameLst>
                                      </p:cBhvr>
                                      <p:to>
                                        <p:strVal val="visible"/>
                                      </p:to>
                                    </p:set>
                                    <p:animEffect transition="in" filter="fade">
                                      <p:cBhvr>
                                        <p:cTn id="138" dur="1000"/>
                                        <p:tgtEl>
                                          <p:spTgt spid="3089"/>
                                        </p:tgtEl>
                                      </p:cBhvr>
                                    </p:animEffect>
                                    <p:anim calcmode="lin" valueType="num">
                                      <p:cBhvr>
                                        <p:cTn id="139" dur="1000" fill="hold"/>
                                        <p:tgtEl>
                                          <p:spTgt spid="3089"/>
                                        </p:tgtEl>
                                        <p:attrNameLst>
                                          <p:attrName>ppt_x</p:attrName>
                                        </p:attrNameLst>
                                      </p:cBhvr>
                                      <p:tavLst>
                                        <p:tav tm="0">
                                          <p:val>
                                            <p:strVal val="#ppt_x"/>
                                          </p:val>
                                        </p:tav>
                                        <p:tav tm="100000">
                                          <p:val>
                                            <p:strVal val="#ppt_x"/>
                                          </p:val>
                                        </p:tav>
                                      </p:tavLst>
                                    </p:anim>
                                    <p:anim calcmode="lin" valueType="num">
                                      <p:cBhvr>
                                        <p:cTn id="140" dur="1000" fill="hold"/>
                                        <p:tgtEl>
                                          <p:spTgt spid="3089"/>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3088">
                                            <p:bg/>
                                          </p:spTgt>
                                        </p:tgtEl>
                                        <p:attrNameLst>
                                          <p:attrName>style.visibility</p:attrName>
                                        </p:attrNameLst>
                                      </p:cBhvr>
                                      <p:to>
                                        <p:strVal val="visible"/>
                                      </p:to>
                                    </p:set>
                                    <p:animEffect transition="in" filter="fade">
                                      <p:cBhvr>
                                        <p:cTn id="143" dur="1000"/>
                                        <p:tgtEl>
                                          <p:spTgt spid="3088">
                                            <p:bg/>
                                          </p:spTgt>
                                        </p:tgtEl>
                                      </p:cBhvr>
                                    </p:animEffect>
                                    <p:anim calcmode="lin" valueType="num">
                                      <p:cBhvr>
                                        <p:cTn id="144" dur="1000" fill="hold"/>
                                        <p:tgtEl>
                                          <p:spTgt spid="3088">
                                            <p:bg/>
                                          </p:spTgt>
                                        </p:tgtEl>
                                        <p:attrNameLst>
                                          <p:attrName>ppt_x</p:attrName>
                                        </p:attrNameLst>
                                      </p:cBhvr>
                                      <p:tavLst>
                                        <p:tav tm="0">
                                          <p:val>
                                            <p:strVal val="#ppt_x"/>
                                          </p:val>
                                        </p:tav>
                                        <p:tav tm="100000">
                                          <p:val>
                                            <p:strVal val="#ppt_x"/>
                                          </p:val>
                                        </p:tav>
                                      </p:tavLst>
                                    </p:anim>
                                    <p:anim calcmode="lin" valueType="num">
                                      <p:cBhvr>
                                        <p:cTn id="145" dur="1000" fill="hold"/>
                                        <p:tgtEl>
                                          <p:spTgt spid="3088">
                                            <p:bg/>
                                          </p:spTgt>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3088">
                                            <p:txEl>
                                              <p:pRg st="0" end="0"/>
                                            </p:txEl>
                                          </p:spTgt>
                                        </p:tgtEl>
                                        <p:attrNameLst>
                                          <p:attrName>style.visibility</p:attrName>
                                        </p:attrNameLst>
                                      </p:cBhvr>
                                      <p:to>
                                        <p:strVal val="visible"/>
                                      </p:to>
                                    </p:set>
                                    <p:animEffect transition="in" filter="fade">
                                      <p:cBhvr>
                                        <p:cTn id="150" dur="1000"/>
                                        <p:tgtEl>
                                          <p:spTgt spid="3088">
                                            <p:txEl>
                                              <p:pRg st="0" end="0"/>
                                            </p:txEl>
                                          </p:spTgt>
                                        </p:tgtEl>
                                      </p:cBhvr>
                                    </p:animEffect>
                                    <p:anim calcmode="lin" valueType="num">
                                      <p:cBhvr>
                                        <p:cTn id="151" dur="1000" fill="hold"/>
                                        <p:tgtEl>
                                          <p:spTgt spid="3088">
                                            <p:txEl>
                                              <p:pRg st="0" end="0"/>
                                            </p:txEl>
                                          </p:spTgt>
                                        </p:tgtEl>
                                        <p:attrNameLst>
                                          <p:attrName>ppt_x</p:attrName>
                                        </p:attrNameLst>
                                      </p:cBhvr>
                                      <p:tavLst>
                                        <p:tav tm="0">
                                          <p:val>
                                            <p:strVal val="#ppt_x"/>
                                          </p:val>
                                        </p:tav>
                                        <p:tav tm="100000">
                                          <p:val>
                                            <p:strVal val="#ppt_x"/>
                                          </p:val>
                                        </p:tav>
                                      </p:tavLst>
                                    </p:anim>
                                    <p:anim calcmode="lin" valueType="num">
                                      <p:cBhvr>
                                        <p:cTn id="152" dur="1000" fill="hold"/>
                                        <p:tgtEl>
                                          <p:spTgt spid="30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088">
                                            <p:txEl>
                                              <p:pRg st="1" end="1"/>
                                            </p:txEl>
                                          </p:spTgt>
                                        </p:tgtEl>
                                        <p:attrNameLst>
                                          <p:attrName>style.visibility</p:attrName>
                                        </p:attrNameLst>
                                      </p:cBhvr>
                                      <p:to>
                                        <p:strVal val="visible"/>
                                      </p:to>
                                    </p:set>
                                    <p:animEffect transition="in" filter="fade">
                                      <p:cBhvr>
                                        <p:cTn id="157" dur="1000"/>
                                        <p:tgtEl>
                                          <p:spTgt spid="3088">
                                            <p:txEl>
                                              <p:pRg st="1" end="1"/>
                                            </p:txEl>
                                          </p:spTgt>
                                        </p:tgtEl>
                                      </p:cBhvr>
                                    </p:animEffect>
                                    <p:anim calcmode="lin" valueType="num">
                                      <p:cBhvr>
                                        <p:cTn id="158" dur="1000" fill="hold"/>
                                        <p:tgtEl>
                                          <p:spTgt spid="3088">
                                            <p:txEl>
                                              <p:pRg st="1" end="1"/>
                                            </p:txEl>
                                          </p:spTgt>
                                        </p:tgtEl>
                                        <p:attrNameLst>
                                          <p:attrName>ppt_x</p:attrName>
                                        </p:attrNameLst>
                                      </p:cBhvr>
                                      <p:tavLst>
                                        <p:tav tm="0">
                                          <p:val>
                                            <p:strVal val="#ppt_x"/>
                                          </p:val>
                                        </p:tav>
                                        <p:tav tm="100000">
                                          <p:val>
                                            <p:strVal val="#ppt_x"/>
                                          </p:val>
                                        </p:tav>
                                      </p:tavLst>
                                    </p:anim>
                                    <p:anim calcmode="lin" valueType="num">
                                      <p:cBhvr>
                                        <p:cTn id="159" dur="1000" fill="hold"/>
                                        <p:tgtEl>
                                          <p:spTgt spid="30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3088">
                                            <p:txEl>
                                              <p:pRg st="2" end="2"/>
                                            </p:txEl>
                                          </p:spTgt>
                                        </p:tgtEl>
                                        <p:attrNameLst>
                                          <p:attrName>style.visibility</p:attrName>
                                        </p:attrNameLst>
                                      </p:cBhvr>
                                      <p:to>
                                        <p:strVal val="visible"/>
                                      </p:to>
                                    </p:set>
                                    <p:animEffect transition="in" filter="fade">
                                      <p:cBhvr>
                                        <p:cTn id="164" dur="1000"/>
                                        <p:tgtEl>
                                          <p:spTgt spid="3088">
                                            <p:txEl>
                                              <p:pRg st="2" end="2"/>
                                            </p:txEl>
                                          </p:spTgt>
                                        </p:tgtEl>
                                      </p:cBhvr>
                                    </p:animEffect>
                                    <p:anim calcmode="lin" valueType="num">
                                      <p:cBhvr>
                                        <p:cTn id="165" dur="1000" fill="hold"/>
                                        <p:tgtEl>
                                          <p:spTgt spid="3088">
                                            <p:txEl>
                                              <p:pRg st="2" end="2"/>
                                            </p:txEl>
                                          </p:spTgt>
                                        </p:tgtEl>
                                        <p:attrNameLst>
                                          <p:attrName>ppt_x</p:attrName>
                                        </p:attrNameLst>
                                      </p:cBhvr>
                                      <p:tavLst>
                                        <p:tav tm="0">
                                          <p:val>
                                            <p:strVal val="#ppt_x"/>
                                          </p:val>
                                        </p:tav>
                                        <p:tav tm="100000">
                                          <p:val>
                                            <p:strVal val="#ppt_x"/>
                                          </p:val>
                                        </p:tav>
                                      </p:tavLst>
                                    </p:anim>
                                    <p:anim calcmode="lin" valueType="num">
                                      <p:cBhvr>
                                        <p:cTn id="166" dur="1000" fill="hold"/>
                                        <p:tgtEl>
                                          <p:spTgt spid="30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3088">
                                            <p:txEl>
                                              <p:pRg st="3" end="3"/>
                                            </p:txEl>
                                          </p:spTgt>
                                        </p:tgtEl>
                                        <p:attrNameLst>
                                          <p:attrName>style.visibility</p:attrName>
                                        </p:attrNameLst>
                                      </p:cBhvr>
                                      <p:to>
                                        <p:strVal val="visible"/>
                                      </p:to>
                                    </p:set>
                                    <p:animEffect transition="in" filter="fade">
                                      <p:cBhvr>
                                        <p:cTn id="171" dur="1000"/>
                                        <p:tgtEl>
                                          <p:spTgt spid="3088">
                                            <p:txEl>
                                              <p:pRg st="3" end="3"/>
                                            </p:txEl>
                                          </p:spTgt>
                                        </p:tgtEl>
                                      </p:cBhvr>
                                    </p:animEffect>
                                    <p:anim calcmode="lin" valueType="num">
                                      <p:cBhvr>
                                        <p:cTn id="172" dur="1000" fill="hold"/>
                                        <p:tgtEl>
                                          <p:spTgt spid="3088">
                                            <p:txEl>
                                              <p:pRg st="3" end="3"/>
                                            </p:txEl>
                                          </p:spTgt>
                                        </p:tgtEl>
                                        <p:attrNameLst>
                                          <p:attrName>ppt_x</p:attrName>
                                        </p:attrNameLst>
                                      </p:cBhvr>
                                      <p:tavLst>
                                        <p:tav tm="0">
                                          <p:val>
                                            <p:strVal val="#ppt_x"/>
                                          </p:val>
                                        </p:tav>
                                        <p:tav tm="100000">
                                          <p:val>
                                            <p:strVal val="#ppt_x"/>
                                          </p:val>
                                        </p:tav>
                                      </p:tavLst>
                                    </p:anim>
                                    <p:anim calcmode="lin" valueType="num">
                                      <p:cBhvr>
                                        <p:cTn id="173" dur="1000" fill="hold"/>
                                        <p:tgtEl>
                                          <p:spTgt spid="308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9" grpId="0"/>
      <p:bldP spid="21" grpId="0"/>
      <p:bldP spid="23" grpId="0"/>
      <p:bldP spid="25" grpId="0"/>
      <p:bldP spid="3084" grpId="0" uiExpand="1" build="p" animBg="1"/>
      <p:bldP spid="3085" grpId="0" build="p" animBg="1"/>
      <p:bldP spid="3086" grpId="0" uiExpand="1" build="p" animBg="1"/>
      <p:bldP spid="3087" grpId="0" animBg="1"/>
      <p:bldP spid="3088" grpId="0" uiExpand="1" build="p" animBg="1"/>
      <p:bldP spid="30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graphicFrame>
        <p:nvGraphicFramePr>
          <p:cNvPr id="8" name="Diagram 7">
            <a:extLst>
              <a:ext uri="{FF2B5EF4-FFF2-40B4-BE49-F238E27FC236}">
                <a16:creationId xmlns:a16="http://schemas.microsoft.com/office/drawing/2014/main" id="{CEE024CA-6D59-A334-47A1-A1430BFB1843}"/>
              </a:ext>
            </a:extLst>
          </p:cNvPr>
          <p:cNvGraphicFramePr/>
          <p:nvPr>
            <p:extLst>
              <p:ext uri="{D42A27DB-BD31-4B8C-83A1-F6EECF244321}">
                <p14:modId xmlns:p14="http://schemas.microsoft.com/office/powerpoint/2010/main" val="1994236488"/>
              </p:ext>
            </p:extLst>
          </p:nvPr>
        </p:nvGraphicFramePr>
        <p:xfrm>
          <a:off x="3841955" y="1567545"/>
          <a:ext cx="8350045" cy="48448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7450BB50-51D6-7D59-64C0-BD9A47AB6A41}"/>
              </a:ext>
            </a:extLst>
          </p:cNvPr>
          <p:cNvSpPr txBox="1"/>
          <p:nvPr/>
        </p:nvSpPr>
        <p:spPr>
          <a:xfrm>
            <a:off x="4712220" y="917049"/>
            <a:ext cx="2767559" cy="369332"/>
          </a:xfrm>
          <a:prstGeom prst="rect">
            <a:avLst/>
          </a:prstGeom>
          <a:noFill/>
        </p:spPr>
        <p:txBody>
          <a:bodyPr wrap="square">
            <a:spAutoFit/>
          </a:bodyPr>
          <a:lstStyle/>
          <a:p>
            <a:pPr algn="ctr"/>
            <a:r>
              <a:rPr lang="en-US" b="1" dirty="0" err="1">
                <a:solidFill>
                  <a:srgbClr val="8C4FFF"/>
                </a:solidFill>
              </a:rPr>
              <a:t>Integrações</a:t>
            </a:r>
            <a:endParaRPr lang="en-US" b="1" dirty="0">
              <a:solidFill>
                <a:srgbClr val="8C4FFF"/>
              </a:solidFill>
            </a:endParaRPr>
          </a:p>
        </p:txBody>
      </p:sp>
      <p:sp>
        <p:nvSpPr>
          <p:cNvPr id="6" name="TextBox 5">
            <a:extLst>
              <a:ext uri="{FF2B5EF4-FFF2-40B4-BE49-F238E27FC236}">
                <a16:creationId xmlns:a16="http://schemas.microsoft.com/office/drawing/2014/main" id="{B2D69E63-5F48-E922-E9C0-57DBF03D1C50}"/>
              </a:ext>
            </a:extLst>
          </p:cNvPr>
          <p:cNvSpPr txBox="1"/>
          <p:nvPr/>
        </p:nvSpPr>
        <p:spPr>
          <a:xfrm>
            <a:off x="357188" y="3043887"/>
            <a:ext cx="3496135" cy="1892185"/>
          </a:xfrm>
          <a:prstGeom prst="rect">
            <a:avLst/>
          </a:prstGeom>
          <a:noFill/>
          <a:ln>
            <a:noFill/>
          </a:ln>
        </p:spPr>
        <p:txBody>
          <a:bodyPr wrap="square">
            <a:spAutoFit/>
          </a:bodyPr>
          <a:lstStyle/>
          <a:p>
            <a:r>
              <a:rPr lang="pt-BR" sz="1671" dirty="0">
                <a:solidFill>
                  <a:srgbClr val="272525"/>
                </a:solidFill>
                <a:latin typeface="Montserrat" pitchFamily="34" charset="0"/>
                <a:ea typeface="Montserrat" pitchFamily="34" charset="-122"/>
                <a:cs typeface="Montserrat" pitchFamily="34" charset="-120"/>
              </a:rPr>
              <a:t>O </a:t>
            </a:r>
            <a:r>
              <a:rPr lang="pt-BR" sz="1671" dirty="0" err="1">
                <a:solidFill>
                  <a:srgbClr val="272525"/>
                </a:solidFill>
                <a:latin typeface="Montserrat" pitchFamily="34" charset="0"/>
                <a:ea typeface="Montserrat" pitchFamily="34" charset="-122"/>
                <a:cs typeface="Montserrat" pitchFamily="34" charset="-120"/>
              </a:rPr>
              <a:t>Amazon</a:t>
            </a:r>
            <a:r>
              <a:rPr lang="pt-BR" sz="1671" dirty="0">
                <a:solidFill>
                  <a:srgbClr val="272525"/>
                </a:solidFill>
                <a:latin typeface="Montserrat" pitchFamily="34" charset="0"/>
                <a:ea typeface="Montserrat" pitchFamily="34" charset="-122"/>
                <a:cs typeface="Montserrat" pitchFamily="34" charset="-120"/>
              </a:rPr>
              <a:t> EMR se integra a outros AWS serviços para fornecer recursos e funcionalidades relacionados à rede, armazenamento, segurança, etc., para seu cluster.</a:t>
            </a:r>
            <a:endParaRPr lang="en-US" sz="1671" dirty="0">
              <a:solidFill>
                <a:srgbClr val="272525"/>
              </a:solidFill>
              <a:latin typeface="Montserrat" pitchFamily="34" charset="0"/>
              <a:ea typeface="Montserrat" pitchFamily="34" charset="-122"/>
              <a:cs typeface="Montserrat" pitchFamily="34" charset="-120"/>
            </a:endParaRPr>
          </a:p>
        </p:txBody>
      </p:sp>
      <p:cxnSp>
        <p:nvCxnSpPr>
          <p:cNvPr id="11" name="Straight Connector 10">
            <a:extLst>
              <a:ext uri="{FF2B5EF4-FFF2-40B4-BE49-F238E27FC236}">
                <a16:creationId xmlns:a16="http://schemas.microsoft.com/office/drawing/2014/main" id="{59D8EED2-B030-DCE6-5467-7F801AA1C249}"/>
              </a:ext>
            </a:extLst>
          </p:cNvPr>
          <p:cNvCxnSpPr>
            <a:cxnSpLocks/>
          </p:cNvCxnSpPr>
          <p:nvPr/>
        </p:nvCxnSpPr>
        <p:spPr>
          <a:xfrm>
            <a:off x="4144297" y="2161179"/>
            <a:ext cx="0" cy="3657600"/>
          </a:xfrm>
          <a:prstGeom prst="line">
            <a:avLst/>
          </a:prstGeom>
          <a:ln w="9525">
            <a:solidFill>
              <a:srgbClr val="8C4FFF"/>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99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graphicEl>
                                              <a:dgm id="{F9E3F527-29A6-41A5-BED8-A9C8FA68173C}"/>
                                            </p:graphicEl>
                                          </p:spTgt>
                                        </p:tgtEl>
                                        <p:attrNameLst>
                                          <p:attrName>style.visibility</p:attrName>
                                        </p:attrNameLst>
                                      </p:cBhvr>
                                      <p:to>
                                        <p:strVal val="visible"/>
                                      </p:to>
                                    </p:set>
                                    <p:animEffect transition="in" filter="wipe(up)">
                                      <p:cBhvr>
                                        <p:cTn id="7" dur="500"/>
                                        <p:tgtEl>
                                          <p:spTgt spid="8">
                                            <p:graphicEl>
                                              <a:dgm id="{F9E3F527-29A6-41A5-BED8-A9C8FA68173C}"/>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graphicEl>
                                              <a:dgm id="{61137238-EA82-4A07-965F-F57224B224FE}"/>
                                            </p:graphicEl>
                                          </p:spTgt>
                                        </p:tgtEl>
                                        <p:attrNameLst>
                                          <p:attrName>style.visibility</p:attrName>
                                        </p:attrNameLst>
                                      </p:cBhvr>
                                      <p:to>
                                        <p:strVal val="visible"/>
                                      </p:to>
                                    </p:set>
                                    <p:animEffect transition="in" filter="wipe(up)">
                                      <p:cBhvr>
                                        <p:cTn id="10" dur="500"/>
                                        <p:tgtEl>
                                          <p:spTgt spid="8">
                                            <p:graphicEl>
                                              <a:dgm id="{61137238-EA82-4A07-965F-F57224B224F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graphicEl>
                                              <a:dgm id="{C918C522-A190-4B92-A9AC-1B02A544B29A}"/>
                                            </p:graphicEl>
                                          </p:spTgt>
                                        </p:tgtEl>
                                        <p:attrNameLst>
                                          <p:attrName>style.visibility</p:attrName>
                                        </p:attrNameLst>
                                      </p:cBhvr>
                                      <p:to>
                                        <p:strVal val="visible"/>
                                      </p:to>
                                    </p:set>
                                    <p:animEffect transition="in" filter="wipe(up)">
                                      <p:cBhvr>
                                        <p:cTn id="15" dur="500"/>
                                        <p:tgtEl>
                                          <p:spTgt spid="8">
                                            <p:graphicEl>
                                              <a:dgm id="{C918C522-A190-4B92-A9AC-1B02A544B29A}"/>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
                                            <p:graphicEl>
                                              <a:dgm id="{1A3D3AE5-14FC-4172-AD10-FAB74EE01498}"/>
                                            </p:graphicEl>
                                          </p:spTgt>
                                        </p:tgtEl>
                                        <p:attrNameLst>
                                          <p:attrName>style.visibility</p:attrName>
                                        </p:attrNameLst>
                                      </p:cBhvr>
                                      <p:to>
                                        <p:strVal val="visible"/>
                                      </p:to>
                                    </p:set>
                                    <p:animEffect transition="in" filter="wipe(up)">
                                      <p:cBhvr>
                                        <p:cTn id="18" dur="500"/>
                                        <p:tgtEl>
                                          <p:spTgt spid="8">
                                            <p:graphicEl>
                                              <a:dgm id="{1A3D3AE5-14FC-4172-AD10-FAB74EE0149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
                                            <p:graphicEl>
                                              <a:dgm id="{422566D9-12E1-4334-9157-C9D8AFF73124}"/>
                                            </p:graphicEl>
                                          </p:spTgt>
                                        </p:tgtEl>
                                        <p:attrNameLst>
                                          <p:attrName>style.visibility</p:attrName>
                                        </p:attrNameLst>
                                      </p:cBhvr>
                                      <p:to>
                                        <p:strVal val="visible"/>
                                      </p:to>
                                    </p:set>
                                    <p:animEffect transition="in" filter="wipe(up)">
                                      <p:cBhvr>
                                        <p:cTn id="23" dur="500"/>
                                        <p:tgtEl>
                                          <p:spTgt spid="8">
                                            <p:graphicEl>
                                              <a:dgm id="{422566D9-12E1-4334-9157-C9D8AFF73124}"/>
                                            </p:graphic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graphicEl>
                                              <a:dgm id="{62609353-893D-4DC6-940C-87D99BC61A38}"/>
                                            </p:graphicEl>
                                          </p:spTgt>
                                        </p:tgtEl>
                                        <p:attrNameLst>
                                          <p:attrName>style.visibility</p:attrName>
                                        </p:attrNameLst>
                                      </p:cBhvr>
                                      <p:to>
                                        <p:strVal val="visible"/>
                                      </p:to>
                                    </p:set>
                                    <p:animEffect transition="in" filter="wipe(up)">
                                      <p:cBhvr>
                                        <p:cTn id="26" dur="500"/>
                                        <p:tgtEl>
                                          <p:spTgt spid="8">
                                            <p:graphicEl>
                                              <a:dgm id="{62609353-893D-4DC6-940C-87D99BC61A3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
                                            <p:graphicEl>
                                              <a:dgm id="{9882397B-5BCE-408E-9431-1010E18E1DBB}"/>
                                            </p:graphicEl>
                                          </p:spTgt>
                                        </p:tgtEl>
                                        <p:attrNameLst>
                                          <p:attrName>style.visibility</p:attrName>
                                        </p:attrNameLst>
                                      </p:cBhvr>
                                      <p:to>
                                        <p:strVal val="visible"/>
                                      </p:to>
                                    </p:set>
                                    <p:animEffect transition="in" filter="wipe(up)">
                                      <p:cBhvr>
                                        <p:cTn id="31" dur="500"/>
                                        <p:tgtEl>
                                          <p:spTgt spid="8">
                                            <p:graphicEl>
                                              <a:dgm id="{9882397B-5BCE-408E-9431-1010E18E1DBB}"/>
                                            </p:graphic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
                                            <p:graphicEl>
                                              <a:dgm id="{5E7BA49C-3199-4686-B9D3-1E57994685D5}"/>
                                            </p:graphicEl>
                                          </p:spTgt>
                                        </p:tgtEl>
                                        <p:attrNameLst>
                                          <p:attrName>style.visibility</p:attrName>
                                        </p:attrNameLst>
                                      </p:cBhvr>
                                      <p:to>
                                        <p:strVal val="visible"/>
                                      </p:to>
                                    </p:set>
                                    <p:animEffect transition="in" filter="wipe(up)">
                                      <p:cBhvr>
                                        <p:cTn id="34" dur="500"/>
                                        <p:tgtEl>
                                          <p:spTgt spid="8">
                                            <p:graphicEl>
                                              <a:dgm id="{5E7BA49C-3199-4686-B9D3-1E57994685D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
                                            <p:graphicEl>
                                              <a:dgm id="{BA48E65C-734C-4D40-A058-C7FE68189FBE}"/>
                                            </p:graphicEl>
                                          </p:spTgt>
                                        </p:tgtEl>
                                        <p:attrNameLst>
                                          <p:attrName>style.visibility</p:attrName>
                                        </p:attrNameLst>
                                      </p:cBhvr>
                                      <p:to>
                                        <p:strVal val="visible"/>
                                      </p:to>
                                    </p:set>
                                    <p:animEffect transition="in" filter="wipe(up)">
                                      <p:cBhvr>
                                        <p:cTn id="39" dur="500"/>
                                        <p:tgtEl>
                                          <p:spTgt spid="8">
                                            <p:graphicEl>
                                              <a:dgm id="{BA48E65C-734C-4D40-A058-C7FE68189FBE}"/>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8">
                                            <p:graphicEl>
                                              <a:dgm id="{C4CB2D79-F4EB-4B80-97C1-AB611729DE1A}"/>
                                            </p:graphicEl>
                                          </p:spTgt>
                                        </p:tgtEl>
                                        <p:attrNameLst>
                                          <p:attrName>style.visibility</p:attrName>
                                        </p:attrNameLst>
                                      </p:cBhvr>
                                      <p:to>
                                        <p:strVal val="visible"/>
                                      </p:to>
                                    </p:set>
                                    <p:animEffect transition="in" filter="wipe(up)">
                                      <p:cBhvr>
                                        <p:cTn id="42" dur="500"/>
                                        <p:tgtEl>
                                          <p:spTgt spid="8">
                                            <p:graphicEl>
                                              <a:dgm id="{C4CB2D79-F4EB-4B80-97C1-AB611729DE1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graphicEl>
                                              <a:dgm id="{8484DD65-485C-481B-AA38-ECA1313DFDA1}"/>
                                            </p:graphicEl>
                                          </p:spTgt>
                                        </p:tgtEl>
                                        <p:attrNameLst>
                                          <p:attrName>style.visibility</p:attrName>
                                        </p:attrNameLst>
                                      </p:cBhvr>
                                      <p:to>
                                        <p:strVal val="visible"/>
                                      </p:to>
                                    </p:set>
                                    <p:animEffect transition="in" filter="wipe(up)">
                                      <p:cBhvr>
                                        <p:cTn id="47" dur="500"/>
                                        <p:tgtEl>
                                          <p:spTgt spid="8">
                                            <p:graphicEl>
                                              <a:dgm id="{8484DD65-485C-481B-AA38-ECA1313DFDA1}"/>
                                            </p:graphic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8">
                                            <p:graphicEl>
                                              <a:dgm id="{5EEEBAE4-1072-4718-96B2-B62E9227915A}"/>
                                            </p:graphicEl>
                                          </p:spTgt>
                                        </p:tgtEl>
                                        <p:attrNameLst>
                                          <p:attrName>style.visibility</p:attrName>
                                        </p:attrNameLst>
                                      </p:cBhvr>
                                      <p:to>
                                        <p:strVal val="visible"/>
                                      </p:to>
                                    </p:set>
                                    <p:animEffect transition="in" filter="wipe(up)">
                                      <p:cBhvr>
                                        <p:cTn id="50" dur="500"/>
                                        <p:tgtEl>
                                          <p:spTgt spid="8">
                                            <p:graphicEl>
                                              <a:dgm id="{5EEEBAE4-1072-4718-96B2-B62E9227915A}"/>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
                                            <p:graphicEl>
                                              <a:dgm id="{48A30E39-35AD-4E7B-9A42-6FC29B3E1973}"/>
                                            </p:graphicEl>
                                          </p:spTgt>
                                        </p:tgtEl>
                                        <p:attrNameLst>
                                          <p:attrName>style.visibility</p:attrName>
                                        </p:attrNameLst>
                                      </p:cBhvr>
                                      <p:to>
                                        <p:strVal val="visible"/>
                                      </p:to>
                                    </p:set>
                                    <p:animEffect transition="in" filter="wipe(up)">
                                      <p:cBhvr>
                                        <p:cTn id="55" dur="500"/>
                                        <p:tgtEl>
                                          <p:spTgt spid="8">
                                            <p:graphicEl>
                                              <a:dgm id="{48A30E39-35AD-4E7B-9A42-6FC29B3E1973}"/>
                                            </p:graphic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8">
                                            <p:graphicEl>
                                              <a:dgm id="{020A97A5-E7ED-4FFB-A2E9-77120918E765}"/>
                                            </p:graphicEl>
                                          </p:spTgt>
                                        </p:tgtEl>
                                        <p:attrNameLst>
                                          <p:attrName>style.visibility</p:attrName>
                                        </p:attrNameLst>
                                      </p:cBhvr>
                                      <p:to>
                                        <p:strVal val="visible"/>
                                      </p:to>
                                    </p:set>
                                    <p:animEffect transition="in" filter="wipe(up)">
                                      <p:cBhvr>
                                        <p:cTn id="58" dur="500"/>
                                        <p:tgtEl>
                                          <p:spTgt spid="8">
                                            <p:graphicEl>
                                              <a:dgm id="{020A97A5-E7ED-4FFB-A2E9-77120918E765}"/>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8">
                                            <p:graphicEl>
                                              <a:dgm id="{FADAA3F7-0F72-4D05-BC0B-2FC2657D9633}"/>
                                            </p:graphicEl>
                                          </p:spTgt>
                                        </p:tgtEl>
                                        <p:attrNameLst>
                                          <p:attrName>style.visibility</p:attrName>
                                        </p:attrNameLst>
                                      </p:cBhvr>
                                      <p:to>
                                        <p:strVal val="visible"/>
                                      </p:to>
                                    </p:set>
                                    <p:animEffect transition="in" filter="wipe(up)">
                                      <p:cBhvr>
                                        <p:cTn id="63" dur="500"/>
                                        <p:tgtEl>
                                          <p:spTgt spid="8">
                                            <p:graphicEl>
                                              <a:dgm id="{FADAA3F7-0F72-4D05-BC0B-2FC2657D9633}"/>
                                            </p:graphicEl>
                                          </p:spTgt>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8">
                                            <p:graphicEl>
                                              <a:dgm id="{CF317346-721F-4BD5-99B1-8B52FCC0E0FC}"/>
                                            </p:graphicEl>
                                          </p:spTgt>
                                        </p:tgtEl>
                                        <p:attrNameLst>
                                          <p:attrName>style.visibility</p:attrName>
                                        </p:attrNameLst>
                                      </p:cBhvr>
                                      <p:to>
                                        <p:strVal val="visible"/>
                                      </p:to>
                                    </p:set>
                                    <p:animEffect transition="in" filter="wipe(up)">
                                      <p:cBhvr>
                                        <p:cTn id="66" dur="500"/>
                                        <p:tgtEl>
                                          <p:spTgt spid="8">
                                            <p:graphicEl>
                                              <a:dgm id="{CF317346-721F-4BD5-99B1-8B52FCC0E0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0E4458B-C1A5-D77D-37F6-BE8ED485828F}"/>
              </a:ext>
            </a:extLst>
          </p:cNvPr>
          <p:cNvSpPr>
            <a:spLocks noGrp="1"/>
          </p:cNvSpPr>
          <p:nvPr>
            <p:ph type="title"/>
          </p:nvPr>
        </p:nvSpPr>
        <p:spPr>
          <a:xfrm>
            <a:off x="838200" y="375173"/>
            <a:ext cx="10515600" cy="1325563"/>
          </a:xfrm>
        </p:spPr>
        <p:txBody>
          <a:bodyPr/>
          <a:lstStyle/>
          <a:p>
            <a:r>
              <a:rPr lang="pt-BR">
                <a:solidFill>
                  <a:schemeClr val="bg1"/>
                </a:solidFill>
              </a:rPr>
              <a:t>Serviços que vamos aprender</a:t>
            </a:r>
          </a:p>
        </p:txBody>
      </p:sp>
      <p:sp>
        <p:nvSpPr>
          <p:cNvPr id="5" name="CaixaDeTexto 4">
            <a:extLst>
              <a:ext uri="{FF2B5EF4-FFF2-40B4-BE49-F238E27FC236}">
                <a16:creationId xmlns:a16="http://schemas.microsoft.com/office/drawing/2014/main" id="{9653CD35-E3D2-3CF6-2971-55D46042FDF0}"/>
              </a:ext>
            </a:extLst>
          </p:cNvPr>
          <p:cNvSpPr txBox="1"/>
          <p:nvPr/>
        </p:nvSpPr>
        <p:spPr>
          <a:xfrm>
            <a:off x="987720" y="1809792"/>
            <a:ext cx="1980611" cy="461665"/>
          </a:xfrm>
          <a:prstGeom prst="rect">
            <a:avLst/>
          </a:prstGeom>
          <a:noFill/>
        </p:spPr>
        <p:txBody>
          <a:bodyPr wrap="square" rtlCol="0">
            <a:spAutoFit/>
          </a:bodyPr>
          <a:lstStyle/>
          <a:p>
            <a:pPr algn="ctr"/>
            <a:r>
              <a:rPr lang="pt-BR" sz="2400" err="1">
                <a:solidFill>
                  <a:schemeClr val="bg1"/>
                </a:solidFill>
              </a:rPr>
              <a:t>Storage</a:t>
            </a:r>
            <a:endParaRPr lang="pt-BR" sz="2400">
              <a:solidFill>
                <a:schemeClr val="bg1"/>
              </a:solidFill>
            </a:endParaRPr>
          </a:p>
        </p:txBody>
      </p:sp>
      <p:sp>
        <p:nvSpPr>
          <p:cNvPr id="6" name="CaixaDeTexto 5">
            <a:extLst>
              <a:ext uri="{FF2B5EF4-FFF2-40B4-BE49-F238E27FC236}">
                <a16:creationId xmlns:a16="http://schemas.microsoft.com/office/drawing/2014/main" id="{679B8B19-12A5-18E2-902B-1739E4A62ED1}"/>
              </a:ext>
            </a:extLst>
          </p:cNvPr>
          <p:cNvSpPr txBox="1"/>
          <p:nvPr/>
        </p:nvSpPr>
        <p:spPr>
          <a:xfrm>
            <a:off x="3799745" y="1809792"/>
            <a:ext cx="1980611" cy="461665"/>
          </a:xfrm>
          <a:prstGeom prst="rect">
            <a:avLst/>
          </a:prstGeom>
          <a:noFill/>
        </p:spPr>
        <p:txBody>
          <a:bodyPr wrap="square" rtlCol="0">
            <a:spAutoFit/>
          </a:bodyPr>
          <a:lstStyle/>
          <a:p>
            <a:pPr algn="ctr"/>
            <a:r>
              <a:rPr lang="pt-BR" sz="2400" dirty="0" err="1">
                <a:solidFill>
                  <a:schemeClr val="bg1"/>
                </a:solidFill>
              </a:rPr>
              <a:t>Collection</a:t>
            </a:r>
            <a:endParaRPr lang="pt-BR" sz="2400" dirty="0">
              <a:solidFill>
                <a:schemeClr val="bg1"/>
              </a:solidFill>
            </a:endParaRPr>
          </a:p>
        </p:txBody>
      </p:sp>
      <p:sp>
        <p:nvSpPr>
          <p:cNvPr id="7" name="CaixaDeTexto 6">
            <a:extLst>
              <a:ext uri="{FF2B5EF4-FFF2-40B4-BE49-F238E27FC236}">
                <a16:creationId xmlns:a16="http://schemas.microsoft.com/office/drawing/2014/main" id="{04A0D992-6D78-3A7A-2DA8-033C8E3D3C1D}"/>
              </a:ext>
            </a:extLst>
          </p:cNvPr>
          <p:cNvSpPr txBox="1"/>
          <p:nvPr/>
        </p:nvSpPr>
        <p:spPr>
          <a:xfrm>
            <a:off x="6611771" y="1809792"/>
            <a:ext cx="1980612" cy="461665"/>
          </a:xfrm>
          <a:prstGeom prst="rect">
            <a:avLst/>
          </a:prstGeom>
          <a:noFill/>
        </p:spPr>
        <p:txBody>
          <a:bodyPr wrap="square" rtlCol="0">
            <a:spAutoFit/>
          </a:bodyPr>
          <a:lstStyle/>
          <a:p>
            <a:pPr algn="ctr"/>
            <a:r>
              <a:rPr lang="pt-BR" sz="2400" err="1">
                <a:solidFill>
                  <a:schemeClr val="bg1"/>
                </a:solidFill>
              </a:rPr>
              <a:t>Processing</a:t>
            </a:r>
            <a:endParaRPr lang="pt-BR" sz="2400">
              <a:solidFill>
                <a:schemeClr val="bg1"/>
              </a:solidFill>
            </a:endParaRPr>
          </a:p>
        </p:txBody>
      </p:sp>
      <p:sp>
        <p:nvSpPr>
          <p:cNvPr id="8" name="CaixaDeTexto 7">
            <a:extLst>
              <a:ext uri="{FF2B5EF4-FFF2-40B4-BE49-F238E27FC236}">
                <a16:creationId xmlns:a16="http://schemas.microsoft.com/office/drawing/2014/main" id="{729B5694-E8C2-19C2-2C74-9F29C2AEC8E3}"/>
              </a:ext>
            </a:extLst>
          </p:cNvPr>
          <p:cNvSpPr txBox="1"/>
          <p:nvPr/>
        </p:nvSpPr>
        <p:spPr>
          <a:xfrm>
            <a:off x="9423798" y="1809792"/>
            <a:ext cx="1980612" cy="461665"/>
          </a:xfrm>
          <a:prstGeom prst="rect">
            <a:avLst/>
          </a:prstGeom>
          <a:noFill/>
        </p:spPr>
        <p:txBody>
          <a:bodyPr wrap="square" rtlCol="0">
            <a:spAutoFit/>
          </a:bodyPr>
          <a:lstStyle/>
          <a:p>
            <a:pPr algn="ctr"/>
            <a:r>
              <a:rPr lang="pt-BR" sz="2400" err="1">
                <a:solidFill>
                  <a:schemeClr val="bg1"/>
                </a:solidFill>
              </a:rPr>
              <a:t>Analysis</a:t>
            </a:r>
            <a:endParaRPr lang="pt-BR" sz="2400">
              <a:solidFill>
                <a:schemeClr val="bg1"/>
              </a:solidFill>
            </a:endParaRPr>
          </a:p>
        </p:txBody>
      </p:sp>
      <p:pic>
        <p:nvPicPr>
          <p:cNvPr id="9" name="Graphic 6" descr="Amazon Relational Database Service (Amazon RDS) service icon.">
            <a:extLst>
              <a:ext uri="{FF2B5EF4-FFF2-40B4-BE49-F238E27FC236}">
                <a16:creationId xmlns:a16="http://schemas.microsoft.com/office/drawing/2014/main" id="{D6146686-7272-8E72-0E1C-82D39228C13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597025" y="2311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F23949B-C55D-1ADB-59DE-99F25CD0EC48}"/>
              </a:ext>
            </a:extLst>
          </p:cNvPr>
          <p:cNvSpPr txBox="1">
            <a:spLocks noChangeArrowheads="1"/>
          </p:cNvSpPr>
          <p:nvPr/>
        </p:nvSpPr>
        <p:spPr bwMode="auto">
          <a:xfrm>
            <a:off x="856457" y="3074790"/>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11" name="Graphic 8" descr="Amazon Simple Storage Service (Amazon S3) service icon.">
            <a:extLst>
              <a:ext uri="{FF2B5EF4-FFF2-40B4-BE49-F238E27FC236}">
                <a16:creationId xmlns:a16="http://schemas.microsoft.com/office/drawing/2014/main" id="{005576EB-3A50-A06A-3FCA-F5BDF9622C1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597025"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C862CA6-78E5-3A75-8005-2681749493E7}"/>
              </a:ext>
            </a:extLst>
          </p:cNvPr>
          <p:cNvSpPr txBox="1">
            <a:spLocks noChangeArrowheads="1"/>
          </p:cNvSpPr>
          <p:nvPr/>
        </p:nvSpPr>
        <p:spPr bwMode="auto">
          <a:xfrm>
            <a:off x="858044" y="43846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13" name="Graphic 23" descr="Amazon DynamoDB service icon.">
            <a:extLst>
              <a:ext uri="{FF2B5EF4-FFF2-40B4-BE49-F238E27FC236}">
                <a16:creationId xmlns:a16="http://schemas.microsoft.com/office/drawing/2014/main" id="{00432F19-62B8-96B1-DEF5-06ACEF0C1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597025"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21F20316-95A6-E20F-B2DE-A1666722A48B}"/>
              </a:ext>
            </a:extLst>
          </p:cNvPr>
          <p:cNvSpPr txBox="1">
            <a:spLocks noChangeArrowheads="1"/>
          </p:cNvSpPr>
          <p:nvPr/>
        </p:nvSpPr>
        <p:spPr bwMode="auto">
          <a:xfrm>
            <a:off x="838200" y="569614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15" name="Graphic 18" descr="AWS Database Migration Service (AWS DMS) service icon.">
            <a:extLst>
              <a:ext uri="{FF2B5EF4-FFF2-40B4-BE49-F238E27FC236}">
                <a16:creationId xmlns:a16="http://schemas.microsoft.com/office/drawing/2014/main" id="{291DC62E-8387-7119-4961-378B96E911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471731" y="23114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AE0B5948-E9E6-18BB-0CE6-BF7AFAAF2547}"/>
              </a:ext>
            </a:extLst>
          </p:cNvPr>
          <p:cNvSpPr txBox="1">
            <a:spLocks noChangeArrowheads="1"/>
          </p:cNvSpPr>
          <p:nvPr/>
        </p:nvSpPr>
        <p:spPr bwMode="auto">
          <a:xfrm>
            <a:off x="3706556" y="3074790"/>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17" name="Graphic 24" descr="Amazon Kinesis service icon.">
            <a:extLst>
              <a:ext uri="{FF2B5EF4-FFF2-40B4-BE49-F238E27FC236}">
                <a16:creationId xmlns:a16="http://schemas.microsoft.com/office/drawing/2014/main" id="{8D1E3056-A95D-08C4-DA52-CB1AFAC3D94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471731"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9">
            <a:extLst>
              <a:ext uri="{FF2B5EF4-FFF2-40B4-BE49-F238E27FC236}">
                <a16:creationId xmlns:a16="http://schemas.microsoft.com/office/drawing/2014/main" id="{175642F4-48C8-78E7-6EAD-E80C402B9A6C}"/>
              </a:ext>
            </a:extLst>
          </p:cNvPr>
          <p:cNvSpPr txBox="1">
            <a:spLocks noChangeArrowheads="1"/>
          </p:cNvSpPr>
          <p:nvPr/>
        </p:nvSpPr>
        <p:spPr bwMode="auto">
          <a:xfrm>
            <a:off x="3712906" y="438308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19" name="Graphic 26" descr="Amazon Simple Queue Service (Amazon SQS) service icon.">
            <a:extLst>
              <a:ext uri="{FF2B5EF4-FFF2-40B4-BE49-F238E27FC236}">
                <a16:creationId xmlns:a16="http://schemas.microsoft.com/office/drawing/2014/main" id="{B6CEB327-A17C-6782-C687-92C074159F5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471731"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BA979A2C-C90D-4750-8D3F-3DF669B3ADD8}"/>
              </a:ext>
            </a:extLst>
          </p:cNvPr>
          <p:cNvSpPr txBox="1">
            <a:spLocks noChangeArrowheads="1"/>
          </p:cNvSpPr>
          <p:nvPr/>
        </p:nvSpPr>
        <p:spPr bwMode="auto">
          <a:xfrm>
            <a:off x="3706556" y="5696147"/>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21" name="Graphic 10" descr="AWS Lambda service icon.">
            <a:extLst>
              <a:ext uri="{FF2B5EF4-FFF2-40B4-BE49-F238E27FC236}">
                <a16:creationId xmlns:a16="http://schemas.microsoft.com/office/drawing/2014/main" id="{7CB9B5A4-E37B-9A3B-7767-20DBCF80140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21077" y="2311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0">
            <a:extLst>
              <a:ext uri="{FF2B5EF4-FFF2-40B4-BE49-F238E27FC236}">
                <a16:creationId xmlns:a16="http://schemas.microsoft.com/office/drawing/2014/main" id="{B0C61ECD-4A2F-34CF-CE38-DC04CA77605D}"/>
              </a:ext>
            </a:extLst>
          </p:cNvPr>
          <p:cNvSpPr txBox="1">
            <a:spLocks noChangeArrowheads="1"/>
          </p:cNvSpPr>
          <p:nvPr/>
        </p:nvSpPr>
        <p:spPr bwMode="auto">
          <a:xfrm>
            <a:off x="6455902" y="3072409"/>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23" name="Graphic 22" descr="Amazon EMR service icon.">
            <a:extLst>
              <a:ext uri="{FF2B5EF4-FFF2-40B4-BE49-F238E27FC236}">
                <a16:creationId xmlns:a16="http://schemas.microsoft.com/office/drawing/2014/main" id="{C7DECAA6-D4BC-B715-09FD-CB5B7E018B1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221077" y="36249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0D388667-3F2E-4525-C156-94292BCEB35E}"/>
              </a:ext>
            </a:extLst>
          </p:cNvPr>
          <p:cNvSpPr txBox="1">
            <a:spLocks noChangeArrowheads="1"/>
          </p:cNvSpPr>
          <p:nvPr/>
        </p:nvSpPr>
        <p:spPr bwMode="auto">
          <a:xfrm>
            <a:off x="6455902" y="438698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25" name="Graphic 6" descr="AWS Glue service icon.">
            <a:extLst>
              <a:ext uri="{FF2B5EF4-FFF2-40B4-BE49-F238E27FC236}">
                <a16:creationId xmlns:a16="http://schemas.microsoft.com/office/drawing/2014/main" id="{F810DFB1-F2AF-D904-50D9-564478C5793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221077" y="49325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0">
            <a:extLst>
              <a:ext uri="{FF2B5EF4-FFF2-40B4-BE49-F238E27FC236}">
                <a16:creationId xmlns:a16="http://schemas.microsoft.com/office/drawing/2014/main" id="{4DA8BAC7-595F-84E0-2076-4339FE06F0F4}"/>
              </a:ext>
            </a:extLst>
          </p:cNvPr>
          <p:cNvSpPr txBox="1">
            <a:spLocks noChangeArrowheads="1"/>
          </p:cNvSpPr>
          <p:nvPr/>
        </p:nvSpPr>
        <p:spPr bwMode="auto">
          <a:xfrm>
            <a:off x="6467809" y="569773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27" name="Graphic 23" descr="Amazon Redshift service icon.">
            <a:extLst>
              <a:ext uri="{FF2B5EF4-FFF2-40B4-BE49-F238E27FC236}">
                <a16:creationId xmlns:a16="http://schemas.microsoft.com/office/drawing/2014/main" id="{27C6E5BC-B2D4-050A-3027-FF73098877A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033104" y="22930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A668F8E6-E04B-D0FB-5873-867BE319868F}"/>
              </a:ext>
            </a:extLst>
          </p:cNvPr>
          <p:cNvSpPr txBox="1">
            <a:spLocks noChangeArrowheads="1"/>
          </p:cNvSpPr>
          <p:nvPr/>
        </p:nvSpPr>
        <p:spPr bwMode="auto">
          <a:xfrm>
            <a:off x="9283289" y="3053417"/>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29" name="Graphic 14" descr="Amazon Athena service icon.">
            <a:extLst>
              <a:ext uri="{FF2B5EF4-FFF2-40B4-BE49-F238E27FC236}">
                <a16:creationId xmlns:a16="http://schemas.microsoft.com/office/drawing/2014/main" id="{156D5B4A-303D-B5F0-6F59-231D0EA6299F}"/>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033104" y="3621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9E038742-3D32-8CA4-0242-A144BAB25D75}"/>
              </a:ext>
            </a:extLst>
          </p:cNvPr>
          <p:cNvSpPr txBox="1">
            <a:spLocks noChangeArrowheads="1"/>
          </p:cNvSpPr>
          <p:nvPr/>
        </p:nvSpPr>
        <p:spPr bwMode="auto">
          <a:xfrm>
            <a:off x="9267929" y="4383088"/>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Tree>
    <p:extLst>
      <p:ext uri="{BB962C8B-B14F-4D97-AF65-F5344CB8AC3E}">
        <p14:creationId xmlns:p14="http://schemas.microsoft.com/office/powerpoint/2010/main" val="44403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par>
                                <p:cTn id="11" presetID="9" presetClass="emph" presetSubtype="0" grpId="0" nodeType="withEffect">
                                  <p:stCondLst>
                                    <p:cond delay="0"/>
                                  </p:stCondLst>
                                  <p:childTnLst>
                                    <p:set>
                                      <p:cBhvr>
                                        <p:cTn id="12" dur="indefinite"/>
                                        <p:tgtEl>
                                          <p:spTgt spid="10"/>
                                        </p:tgtEl>
                                        <p:attrNameLst>
                                          <p:attrName>style.opacity</p:attrName>
                                        </p:attrNameLst>
                                      </p:cBhvr>
                                      <p:to>
                                        <p:strVal val="0.25"/>
                                      </p:to>
                                    </p:set>
                                    <p:animEffect filter="image" prLst="opacity: 0.25">
                                      <p:cBhvr rctx="IE">
                                        <p:cTn id="13" dur="indefinite"/>
                                        <p:tgtEl>
                                          <p:spTgt spid="10"/>
                                        </p:tgtEl>
                                      </p:cBhvr>
                                    </p:animEffect>
                                  </p:childTnLst>
                                </p:cTn>
                              </p:par>
                              <p:par>
                                <p:cTn id="14" presetID="9" presetClass="emph" presetSubtype="0" nodeType="withEffect">
                                  <p:stCondLst>
                                    <p:cond delay="0"/>
                                  </p:stCondLst>
                                  <p:childTnLst>
                                    <p:set>
                                      <p:cBhvr>
                                        <p:cTn id="15" dur="indefinite"/>
                                        <p:tgtEl>
                                          <p:spTgt spid="11"/>
                                        </p:tgtEl>
                                        <p:attrNameLst>
                                          <p:attrName>style.opacity</p:attrName>
                                        </p:attrNameLst>
                                      </p:cBhvr>
                                      <p:to>
                                        <p:strVal val="0.25"/>
                                      </p:to>
                                    </p:set>
                                    <p:animEffect filter="image" prLst="opacity: 0.25">
                                      <p:cBhvr rctx="IE">
                                        <p:cTn id="16" dur="indefinite"/>
                                        <p:tgtEl>
                                          <p:spTgt spid="11"/>
                                        </p:tgtEl>
                                      </p:cBhvr>
                                    </p:animEffect>
                                  </p:childTnLst>
                                </p:cTn>
                              </p:par>
                              <p:par>
                                <p:cTn id="17" presetID="9" presetClass="emph" presetSubtype="0" grpId="0" nodeType="withEffect">
                                  <p:stCondLst>
                                    <p:cond delay="0"/>
                                  </p:stCondLst>
                                  <p:childTnLst>
                                    <p:set>
                                      <p:cBhvr>
                                        <p:cTn id="18" dur="indefinite"/>
                                        <p:tgtEl>
                                          <p:spTgt spid="12"/>
                                        </p:tgtEl>
                                        <p:attrNameLst>
                                          <p:attrName>style.opacity</p:attrName>
                                        </p:attrNameLst>
                                      </p:cBhvr>
                                      <p:to>
                                        <p:strVal val="0.25"/>
                                      </p:to>
                                    </p:set>
                                    <p:animEffect filter="image" prLst="opacity: 0.25">
                                      <p:cBhvr rctx="IE">
                                        <p:cTn id="19" dur="indefinite"/>
                                        <p:tgtEl>
                                          <p:spTgt spid="12"/>
                                        </p:tgtEl>
                                      </p:cBhvr>
                                    </p:animEffect>
                                  </p:childTnLst>
                                </p:cTn>
                              </p:par>
                              <p:par>
                                <p:cTn id="20" presetID="9" presetClass="emph" presetSubtype="0" nodeType="withEffect">
                                  <p:stCondLst>
                                    <p:cond delay="0"/>
                                  </p:stCondLst>
                                  <p:childTnLst>
                                    <p:set>
                                      <p:cBhvr>
                                        <p:cTn id="21" dur="indefinite"/>
                                        <p:tgtEl>
                                          <p:spTgt spid="13"/>
                                        </p:tgtEl>
                                        <p:attrNameLst>
                                          <p:attrName>style.opacity</p:attrName>
                                        </p:attrNameLst>
                                      </p:cBhvr>
                                      <p:to>
                                        <p:strVal val="0.25"/>
                                      </p:to>
                                    </p:set>
                                    <p:animEffect filter="image" prLst="opacity: 0.25">
                                      <p:cBhvr rctx="IE">
                                        <p:cTn id="22" dur="indefinite"/>
                                        <p:tgtEl>
                                          <p:spTgt spid="13"/>
                                        </p:tgtEl>
                                      </p:cBhvr>
                                    </p:animEffect>
                                  </p:childTnLst>
                                </p:cTn>
                              </p:par>
                              <p:par>
                                <p:cTn id="23" presetID="9" presetClass="emph" presetSubtype="0" grpId="0" nodeType="withEffect">
                                  <p:stCondLst>
                                    <p:cond delay="0"/>
                                  </p:stCondLst>
                                  <p:childTnLst>
                                    <p:set>
                                      <p:cBhvr>
                                        <p:cTn id="24" dur="indefinite"/>
                                        <p:tgtEl>
                                          <p:spTgt spid="14"/>
                                        </p:tgtEl>
                                        <p:attrNameLst>
                                          <p:attrName>style.opacity</p:attrName>
                                        </p:attrNameLst>
                                      </p:cBhvr>
                                      <p:to>
                                        <p:strVal val="0.25"/>
                                      </p:to>
                                    </p:set>
                                    <p:animEffect filter="image" prLst="opacity: 0.25">
                                      <p:cBhvr rctx="IE">
                                        <p:cTn id="25" dur="indefinite"/>
                                        <p:tgtEl>
                                          <p:spTgt spid="14"/>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par>
                                <p:cTn id="29" presetID="9" presetClass="emph" presetSubtype="0" grpId="0" nodeType="withEffect">
                                  <p:stCondLst>
                                    <p:cond delay="0"/>
                                  </p:stCondLst>
                                  <p:childTnLst>
                                    <p:set>
                                      <p:cBhvr>
                                        <p:cTn id="30" dur="indefinite"/>
                                        <p:tgtEl>
                                          <p:spTgt spid="16"/>
                                        </p:tgtEl>
                                        <p:attrNameLst>
                                          <p:attrName>style.opacity</p:attrName>
                                        </p:attrNameLst>
                                      </p:cBhvr>
                                      <p:to>
                                        <p:strVal val="0.25"/>
                                      </p:to>
                                    </p:set>
                                    <p:animEffect filter="image" prLst="opacity: 0.25">
                                      <p:cBhvr rctx="IE">
                                        <p:cTn id="31" dur="indefinite"/>
                                        <p:tgtEl>
                                          <p:spTgt spid="16"/>
                                        </p:tgtEl>
                                      </p:cBhvr>
                                    </p:animEffect>
                                  </p:childTnLst>
                                </p:cTn>
                              </p:par>
                              <p:par>
                                <p:cTn id="32" presetID="9" presetClass="emph" presetSubtype="0" nodeType="withEffect">
                                  <p:stCondLst>
                                    <p:cond delay="0"/>
                                  </p:stCondLst>
                                  <p:childTnLst>
                                    <p:set>
                                      <p:cBhvr>
                                        <p:cTn id="33" dur="indefinite"/>
                                        <p:tgtEl>
                                          <p:spTgt spid="17"/>
                                        </p:tgtEl>
                                        <p:attrNameLst>
                                          <p:attrName>style.opacity</p:attrName>
                                        </p:attrNameLst>
                                      </p:cBhvr>
                                      <p:to>
                                        <p:strVal val="0.25"/>
                                      </p:to>
                                    </p:set>
                                    <p:animEffect filter="image" prLst="opacity: 0.25">
                                      <p:cBhvr rctx="IE">
                                        <p:cTn id="34" dur="indefinite"/>
                                        <p:tgtEl>
                                          <p:spTgt spid="17"/>
                                        </p:tgtEl>
                                      </p:cBhvr>
                                    </p:animEffect>
                                  </p:childTnLst>
                                </p:cTn>
                              </p:par>
                              <p:par>
                                <p:cTn id="35" presetID="9" presetClass="emph" presetSubtype="0" grpId="0" nodeType="withEffect">
                                  <p:stCondLst>
                                    <p:cond delay="0"/>
                                  </p:stCondLst>
                                  <p:childTnLst>
                                    <p:set>
                                      <p:cBhvr>
                                        <p:cTn id="36" dur="indefinite"/>
                                        <p:tgtEl>
                                          <p:spTgt spid="18"/>
                                        </p:tgtEl>
                                        <p:attrNameLst>
                                          <p:attrName>style.opacity</p:attrName>
                                        </p:attrNameLst>
                                      </p:cBhvr>
                                      <p:to>
                                        <p:strVal val="0.25"/>
                                      </p:to>
                                    </p:set>
                                    <p:animEffect filter="image" prLst="opacity: 0.25">
                                      <p:cBhvr rctx="IE">
                                        <p:cTn id="37" dur="indefinite"/>
                                        <p:tgtEl>
                                          <p:spTgt spid="18"/>
                                        </p:tgtEl>
                                      </p:cBhvr>
                                    </p:animEffect>
                                  </p:childTnLst>
                                </p:cTn>
                              </p:par>
                              <p:par>
                                <p:cTn id="38" presetID="9" presetClass="emph" presetSubtype="0" grpId="0" nodeType="withEffect">
                                  <p:stCondLst>
                                    <p:cond delay="0"/>
                                  </p:stCondLst>
                                  <p:childTnLst>
                                    <p:set>
                                      <p:cBhvr>
                                        <p:cTn id="39" dur="indefinite"/>
                                        <p:tgtEl>
                                          <p:spTgt spid="4"/>
                                        </p:tgtEl>
                                        <p:attrNameLst>
                                          <p:attrName>style.opacity</p:attrName>
                                        </p:attrNameLst>
                                      </p:cBhvr>
                                      <p:to>
                                        <p:strVal val="0.25"/>
                                      </p:to>
                                    </p:set>
                                    <p:animEffect filter="image" prLst="opacity: 0.25">
                                      <p:cBhvr rctx="IE">
                                        <p:cTn id="40" dur="indefinite"/>
                                        <p:tgtEl>
                                          <p:spTgt spid="4"/>
                                        </p:tgtEl>
                                      </p:cBhvr>
                                    </p:animEffect>
                                  </p:childTnLst>
                                </p:cTn>
                              </p:par>
                              <p:par>
                                <p:cTn id="41" presetID="9" presetClass="emph" presetSubtype="0" grpId="0" nodeType="withEffect">
                                  <p:stCondLst>
                                    <p:cond delay="0"/>
                                  </p:stCondLst>
                                  <p:childTnLst>
                                    <p:set>
                                      <p:cBhvr>
                                        <p:cTn id="42" dur="indefinite"/>
                                        <p:tgtEl>
                                          <p:spTgt spid="8"/>
                                        </p:tgtEl>
                                        <p:attrNameLst>
                                          <p:attrName>style.opacity</p:attrName>
                                        </p:attrNameLst>
                                      </p:cBhvr>
                                      <p:to>
                                        <p:strVal val="0.25"/>
                                      </p:to>
                                    </p:set>
                                    <p:animEffect filter="image" prLst="opacity: 0.25">
                                      <p:cBhvr rctx="IE">
                                        <p:cTn id="43" dur="indefinite"/>
                                        <p:tgtEl>
                                          <p:spTgt spid="8"/>
                                        </p:tgtEl>
                                      </p:cBhvr>
                                    </p:animEffect>
                                  </p:childTnLst>
                                </p:cTn>
                              </p:par>
                              <p:par>
                                <p:cTn id="44" presetID="9" presetClass="emph" presetSubtype="0" nodeType="withEffect">
                                  <p:stCondLst>
                                    <p:cond delay="0"/>
                                  </p:stCondLst>
                                  <p:childTnLst>
                                    <p:set>
                                      <p:cBhvr>
                                        <p:cTn id="45" dur="indefinite"/>
                                        <p:tgtEl>
                                          <p:spTgt spid="27"/>
                                        </p:tgtEl>
                                        <p:attrNameLst>
                                          <p:attrName>style.opacity</p:attrName>
                                        </p:attrNameLst>
                                      </p:cBhvr>
                                      <p:to>
                                        <p:strVal val="0.25"/>
                                      </p:to>
                                    </p:set>
                                    <p:animEffect filter="image" prLst="opacity: 0.25">
                                      <p:cBhvr rctx="IE">
                                        <p:cTn id="46" dur="indefinite"/>
                                        <p:tgtEl>
                                          <p:spTgt spid="27"/>
                                        </p:tgtEl>
                                      </p:cBhvr>
                                    </p:animEffect>
                                  </p:childTnLst>
                                </p:cTn>
                              </p:par>
                              <p:par>
                                <p:cTn id="47" presetID="9" presetClass="emph" presetSubtype="0" grpId="0" nodeType="withEffect">
                                  <p:stCondLst>
                                    <p:cond delay="0"/>
                                  </p:stCondLst>
                                  <p:childTnLst>
                                    <p:set>
                                      <p:cBhvr>
                                        <p:cTn id="48" dur="indefinite"/>
                                        <p:tgtEl>
                                          <p:spTgt spid="28"/>
                                        </p:tgtEl>
                                        <p:attrNameLst>
                                          <p:attrName>style.opacity</p:attrName>
                                        </p:attrNameLst>
                                      </p:cBhvr>
                                      <p:to>
                                        <p:strVal val="0.25"/>
                                      </p:to>
                                    </p:set>
                                    <p:animEffect filter="image" prLst="opacity: 0.25">
                                      <p:cBhvr rctx="IE">
                                        <p:cTn id="49" dur="indefinite"/>
                                        <p:tgtEl>
                                          <p:spTgt spid="28"/>
                                        </p:tgtEl>
                                      </p:cBhvr>
                                    </p:animEffect>
                                  </p:childTnLst>
                                </p:cTn>
                              </p:par>
                              <p:par>
                                <p:cTn id="50" presetID="9" presetClass="emph" presetSubtype="0" nodeType="withEffect">
                                  <p:stCondLst>
                                    <p:cond delay="0"/>
                                  </p:stCondLst>
                                  <p:childTnLst>
                                    <p:set>
                                      <p:cBhvr>
                                        <p:cTn id="51" dur="indefinite"/>
                                        <p:tgtEl>
                                          <p:spTgt spid="29"/>
                                        </p:tgtEl>
                                        <p:attrNameLst>
                                          <p:attrName>style.opacity</p:attrName>
                                        </p:attrNameLst>
                                      </p:cBhvr>
                                      <p:to>
                                        <p:strVal val="0.25"/>
                                      </p:to>
                                    </p:set>
                                    <p:animEffect filter="image" prLst="opacity: 0.25">
                                      <p:cBhvr rctx="IE">
                                        <p:cTn id="52" dur="indefinite"/>
                                        <p:tgtEl>
                                          <p:spTgt spid="29"/>
                                        </p:tgtEl>
                                      </p:cBhvr>
                                    </p:animEffect>
                                  </p:childTnLst>
                                </p:cTn>
                              </p:par>
                              <p:par>
                                <p:cTn id="53" presetID="9" presetClass="emph" presetSubtype="0" grpId="0" nodeType="withEffect">
                                  <p:stCondLst>
                                    <p:cond delay="0"/>
                                  </p:stCondLst>
                                  <p:childTnLst>
                                    <p:set>
                                      <p:cBhvr>
                                        <p:cTn id="54" dur="indefinite"/>
                                        <p:tgtEl>
                                          <p:spTgt spid="30"/>
                                        </p:tgtEl>
                                        <p:attrNameLst>
                                          <p:attrName>style.opacity</p:attrName>
                                        </p:attrNameLst>
                                      </p:cBhvr>
                                      <p:to>
                                        <p:strVal val="0.25"/>
                                      </p:to>
                                    </p:set>
                                    <p:animEffect filter="image" prLst="opacity: 0.25">
                                      <p:cBhvr rctx="IE">
                                        <p:cTn id="55" dur="indefinite"/>
                                        <p:tgtEl>
                                          <p:spTgt spid="30"/>
                                        </p:tgtEl>
                                      </p:cBhvr>
                                    </p:animEffect>
                                  </p:childTnLst>
                                </p:cTn>
                              </p:par>
                              <p:par>
                                <p:cTn id="56" presetID="9" presetClass="emph" presetSubtype="0" nodeType="withEffect">
                                  <p:stCondLst>
                                    <p:cond delay="0"/>
                                  </p:stCondLst>
                                  <p:childTnLst>
                                    <p:set>
                                      <p:cBhvr>
                                        <p:cTn id="57" dur="indefinite"/>
                                        <p:tgtEl>
                                          <p:spTgt spid="19"/>
                                        </p:tgtEl>
                                        <p:attrNameLst>
                                          <p:attrName>style.opacity</p:attrName>
                                        </p:attrNameLst>
                                      </p:cBhvr>
                                      <p:to>
                                        <p:strVal val="0.25"/>
                                      </p:to>
                                    </p:set>
                                    <p:animEffect filter="image" prLst="opacity: 0.25">
                                      <p:cBhvr rctx="IE">
                                        <p:cTn id="58" dur="indefinite"/>
                                        <p:tgtEl>
                                          <p:spTgt spid="19"/>
                                        </p:tgtEl>
                                      </p:cBhvr>
                                    </p:animEffect>
                                  </p:childTnLst>
                                </p:cTn>
                              </p:par>
                              <p:par>
                                <p:cTn id="59" presetID="9" presetClass="emph" presetSubtype="0" grpId="0" nodeType="withEffect">
                                  <p:stCondLst>
                                    <p:cond delay="0"/>
                                  </p:stCondLst>
                                  <p:childTnLst>
                                    <p:set>
                                      <p:cBhvr>
                                        <p:cTn id="60" dur="indefinite"/>
                                        <p:tgtEl>
                                          <p:spTgt spid="20"/>
                                        </p:tgtEl>
                                        <p:attrNameLst>
                                          <p:attrName>style.opacity</p:attrName>
                                        </p:attrNameLst>
                                      </p:cBhvr>
                                      <p:to>
                                        <p:strVal val="0.25"/>
                                      </p:to>
                                    </p:set>
                                    <p:animEffect filter="image" prLst="opacity: 0.25">
                                      <p:cBhvr rctx="IE">
                                        <p:cTn id="61" dur="indefinite"/>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nodeType="clickEffect">
                                  <p:stCondLst>
                                    <p:cond delay="0"/>
                                  </p:stCondLst>
                                  <p:childTnLst>
                                    <p:set>
                                      <p:cBhvr>
                                        <p:cTn id="65" dur="indefinite"/>
                                        <p:tgtEl>
                                          <p:spTgt spid="19"/>
                                        </p:tgtEl>
                                        <p:attrNameLst>
                                          <p:attrName>style.opacity</p:attrName>
                                        </p:attrNameLst>
                                      </p:cBhvr>
                                      <p:to>
                                        <p:strVal val="0.75"/>
                                      </p:to>
                                    </p:set>
                                    <p:animEffect filter="image" prLst="opacity: 0.75">
                                      <p:cBhvr rctx="IE">
                                        <p:cTn id="66" dur="indefinite"/>
                                        <p:tgtEl>
                                          <p:spTgt spid="19"/>
                                        </p:tgtEl>
                                      </p:cBhvr>
                                    </p:animEffect>
                                  </p:childTnLst>
                                </p:cTn>
                              </p:par>
                              <p:par>
                                <p:cTn id="67" presetID="9" presetClass="emph" presetSubtype="0" grpId="1" nodeType="withEffect">
                                  <p:stCondLst>
                                    <p:cond delay="0"/>
                                  </p:stCondLst>
                                  <p:childTnLst>
                                    <p:set>
                                      <p:cBhvr>
                                        <p:cTn id="68" dur="indefinite"/>
                                        <p:tgtEl>
                                          <p:spTgt spid="20"/>
                                        </p:tgtEl>
                                        <p:attrNameLst>
                                          <p:attrName>style.opacity</p:attrName>
                                        </p:attrNameLst>
                                      </p:cBhvr>
                                      <p:to>
                                        <p:strVal val="0.75"/>
                                      </p:to>
                                    </p:set>
                                    <p:animEffect filter="image" prLst="opacity: 0.75">
                                      <p:cBhvr rctx="IE">
                                        <p:cTn id="6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2" grpId="0"/>
      <p:bldP spid="14" grpId="0"/>
      <p:bldP spid="16" grpId="0"/>
      <p:bldP spid="18" grpId="0"/>
      <p:bldP spid="20" grpId="0"/>
      <p:bldP spid="20" grpId="1"/>
      <p:bldP spid="2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47" name="TextBox 46">
            <a:extLst>
              <a:ext uri="{FF2B5EF4-FFF2-40B4-BE49-F238E27FC236}">
                <a16:creationId xmlns:a16="http://schemas.microsoft.com/office/drawing/2014/main" id="{0307B43D-5E15-D16F-C804-B563E1C3978E}"/>
              </a:ext>
            </a:extLst>
          </p:cNvPr>
          <p:cNvSpPr txBox="1"/>
          <p:nvPr/>
        </p:nvSpPr>
        <p:spPr>
          <a:xfrm>
            <a:off x="838200" y="1395032"/>
            <a:ext cx="4546728" cy="369332"/>
          </a:xfrm>
          <a:prstGeom prst="rect">
            <a:avLst/>
          </a:prstGeom>
          <a:noFill/>
        </p:spPr>
        <p:txBody>
          <a:bodyPr wrap="square">
            <a:spAutoFit/>
          </a:bodyPr>
          <a:lstStyle/>
          <a:p>
            <a:r>
              <a:rPr lang="pt-BR" dirty="0"/>
              <a:t>Ciclo de vida do cluster</a:t>
            </a:r>
            <a:endParaRPr lang="en-US" dirty="0"/>
          </a:p>
        </p:txBody>
      </p:sp>
      <p:sp>
        <p:nvSpPr>
          <p:cNvPr id="15" name="Rectangle: Rounded Corners 14">
            <a:extLst>
              <a:ext uri="{FF2B5EF4-FFF2-40B4-BE49-F238E27FC236}">
                <a16:creationId xmlns:a16="http://schemas.microsoft.com/office/drawing/2014/main" id="{68C84F19-08E3-8357-1C8E-9325A4FFDBF9}"/>
              </a:ext>
            </a:extLst>
          </p:cNvPr>
          <p:cNvSpPr/>
          <p:nvPr/>
        </p:nvSpPr>
        <p:spPr>
          <a:xfrm>
            <a:off x="2131537" y="1994299"/>
            <a:ext cx="1551038" cy="461583"/>
          </a:xfrm>
          <a:prstGeom prst="roundRect">
            <a:avLst>
              <a:gd name="adj"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00" dirty="0">
                <a:solidFill>
                  <a:schemeClr val="bg1"/>
                </a:solidFill>
              </a:rPr>
              <a:t>Launch cluster</a:t>
            </a:r>
          </a:p>
          <a:p>
            <a:pPr algn="ctr"/>
            <a:r>
              <a:rPr lang="en-US" sz="700" dirty="0">
                <a:solidFill>
                  <a:schemeClr val="bg1"/>
                </a:solidFill>
              </a:rPr>
              <a:t>STARTING</a:t>
            </a:r>
          </a:p>
        </p:txBody>
      </p:sp>
      <p:sp>
        <p:nvSpPr>
          <p:cNvPr id="18" name="Rectangle: Rounded Corners 17">
            <a:extLst>
              <a:ext uri="{FF2B5EF4-FFF2-40B4-BE49-F238E27FC236}">
                <a16:creationId xmlns:a16="http://schemas.microsoft.com/office/drawing/2014/main" id="{D8A6441D-60B5-7FC1-E5DC-6A0CFE44F87A}"/>
              </a:ext>
            </a:extLst>
          </p:cNvPr>
          <p:cNvSpPr/>
          <p:nvPr/>
        </p:nvSpPr>
        <p:spPr>
          <a:xfrm>
            <a:off x="2131537" y="2795382"/>
            <a:ext cx="1551038" cy="641415"/>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00" dirty="0">
                <a:solidFill>
                  <a:schemeClr val="bg1"/>
                </a:solidFill>
              </a:rPr>
              <a:t>Run bootstrap actions</a:t>
            </a:r>
          </a:p>
          <a:p>
            <a:pPr algn="ctr"/>
            <a:r>
              <a:rPr lang="en-US" sz="700" dirty="0">
                <a:solidFill>
                  <a:schemeClr val="bg1"/>
                </a:solidFill>
              </a:rPr>
              <a:t>BOOTSTRAPPING</a:t>
            </a:r>
          </a:p>
        </p:txBody>
      </p:sp>
      <p:sp>
        <p:nvSpPr>
          <p:cNvPr id="19" name="Diamond 18">
            <a:extLst>
              <a:ext uri="{FF2B5EF4-FFF2-40B4-BE49-F238E27FC236}">
                <a16:creationId xmlns:a16="http://schemas.microsoft.com/office/drawing/2014/main" id="{F6322758-BA6D-C18B-9CAE-7EC046388774}"/>
              </a:ext>
            </a:extLst>
          </p:cNvPr>
          <p:cNvSpPr/>
          <p:nvPr/>
        </p:nvSpPr>
        <p:spPr>
          <a:xfrm>
            <a:off x="2043337" y="3776297"/>
            <a:ext cx="1727438" cy="744457"/>
          </a:xfrm>
          <a:prstGeom prst="diamond">
            <a:avLst/>
          </a:prstGeom>
          <a:ln/>
        </p:spPr>
        <p:style>
          <a:lnRef idx="1">
            <a:schemeClr val="dk1"/>
          </a:lnRef>
          <a:fillRef idx="2">
            <a:schemeClr val="dk1"/>
          </a:fillRef>
          <a:effectRef idx="1">
            <a:schemeClr val="dk1"/>
          </a:effectRef>
          <a:fontRef idx="minor">
            <a:schemeClr val="dk1"/>
          </a:fontRef>
        </p:style>
        <p:txBody>
          <a:bodyPr rtlCol="0" anchor="ctr">
            <a:normAutofit/>
          </a:bodyPr>
          <a:lstStyle/>
          <a:p>
            <a:pPr algn="ctr"/>
            <a:r>
              <a:rPr lang="en-US" sz="800" dirty="0">
                <a:solidFill>
                  <a:schemeClr val="bg1"/>
                </a:solidFill>
              </a:rPr>
              <a:t>Bootstrapping successful?</a:t>
            </a:r>
          </a:p>
        </p:txBody>
      </p:sp>
      <p:sp>
        <p:nvSpPr>
          <p:cNvPr id="21" name="Rectangle: Rounded Corners 20">
            <a:extLst>
              <a:ext uri="{FF2B5EF4-FFF2-40B4-BE49-F238E27FC236}">
                <a16:creationId xmlns:a16="http://schemas.microsoft.com/office/drawing/2014/main" id="{4855839C-76B4-A209-FBFF-91FDBD161370}"/>
              </a:ext>
            </a:extLst>
          </p:cNvPr>
          <p:cNvSpPr/>
          <p:nvPr/>
        </p:nvSpPr>
        <p:spPr>
          <a:xfrm>
            <a:off x="2131537" y="4860254"/>
            <a:ext cx="1551038" cy="641415"/>
          </a:xfrm>
          <a:prstGeom prst="roundRect">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dirty="0">
                <a:solidFill>
                  <a:schemeClr val="bg1"/>
                </a:solidFill>
              </a:rPr>
              <a:t>Shutdown cluster</a:t>
            </a:r>
          </a:p>
          <a:p>
            <a:pPr algn="ctr"/>
            <a:r>
              <a:rPr lang="en-US" sz="700" dirty="0">
                <a:solidFill>
                  <a:schemeClr val="bg1"/>
                </a:solidFill>
              </a:rPr>
              <a:t>TERMINATING</a:t>
            </a:r>
          </a:p>
        </p:txBody>
      </p:sp>
      <p:sp>
        <p:nvSpPr>
          <p:cNvPr id="22" name="Rectangle: Rounded Corners 21">
            <a:extLst>
              <a:ext uri="{FF2B5EF4-FFF2-40B4-BE49-F238E27FC236}">
                <a16:creationId xmlns:a16="http://schemas.microsoft.com/office/drawing/2014/main" id="{961C6AB6-5F34-A0D5-2666-F53C0E74140F}"/>
              </a:ext>
            </a:extLst>
          </p:cNvPr>
          <p:cNvSpPr/>
          <p:nvPr/>
        </p:nvSpPr>
        <p:spPr>
          <a:xfrm>
            <a:off x="2131537" y="5841170"/>
            <a:ext cx="1551038" cy="461583"/>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dirty="0">
                <a:solidFill>
                  <a:schemeClr val="bg1"/>
                </a:solidFill>
              </a:rPr>
              <a:t>Processing failed</a:t>
            </a:r>
          </a:p>
          <a:p>
            <a:pPr algn="ctr"/>
            <a:r>
              <a:rPr lang="en-US" sz="700" dirty="0">
                <a:solidFill>
                  <a:schemeClr val="bg1"/>
                </a:solidFill>
              </a:rPr>
              <a:t>TERMINATED_WITH_ERROS</a:t>
            </a:r>
          </a:p>
        </p:txBody>
      </p:sp>
      <p:sp>
        <p:nvSpPr>
          <p:cNvPr id="24" name="Rectangle: Rounded Corners 23">
            <a:extLst>
              <a:ext uri="{FF2B5EF4-FFF2-40B4-BE49-F238E27FC236}">
                <a16:creationId xmlns:a16="http://schemas.microsoft.com/office/drawing/2014/main" id="{465A856F-30A9-42C3-2145-7A7EE5B7E578}"/>
              </a:ext>
            </a:extLst>
          </p:cNvPr>
          <p:cNvSpPr/>
          <p:nvPr/>
        </p:nvSpPr>
        <p:spPr>
          <a:xfrm>
            <a:off x="4461435" y="2785261"/>
            <a:ext cx="1551038" cy="641415"/>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00" dirty="0">
                <a:solidFill>
                  <a:schemeClr val="bg1"/>
                </a:solidFill>
              </a:rPr>
              <a:t>Process steps</a:t>
            </a:r>
          </a:p>
          <a:p>
            <a:pPr algn="ctr"/>
            <a:r>
              <a:rPr lang="en-US" sz="700" dirty="0">
                <a:solidFill>
                  <a:schemeClr val="bg1"/>
                </a:solidFill>
              </a:rPr>
              <a:t>RUNNING</a:t>
            </a:r>
          </a:p>
        </p:txBody>
      </p:sp>
      <p:sp>
        <p:nvSpPr>
          <p:cNvPr id="25" name="Diamond 24">
            <a:extLst>
              <a:ext uri="{FF2B5EF4-FFF2-40B4-BE49-F238E27FC236}">
                <a16:creationId xmlns:a16="http://schemas.microsoft.com/office/drawing/2014/main" id="{4D63BF0D-1B92-3D4D-0575-2231DE2552E2}"/>
              </a:ext>
            </a:extLst>
          </p:cNvPr>
          <p:cNvSpPr/>
          <p:nvPr/>
        </p:nvSpPr>
        <p:spPr>
          <a:xfrm>
            <a:off x="6703134" y="3776297"/>
            <a:ext cx="1727439" cy="744457"/>
          </a:xfrm>
          <a:prstGeom prst="diamond">
            <a:avLst/>
          </a:prstGeom>
          <a:ln/>
        </p:spPr>
        <p:style>
          <a:lnRef idx="1">
            <a:schemeClr val="dk1"/>
          </a:lnRef>
          <a:fillRef idx="2">
            <a:schemeClr val="dk1"/>
          </a:fillRef>
          <a:effectRef idx="1">
            <a:schemeClr val="dk1"/>
          </a:effectRef>
          <a:fontRef idx="minor">
            <a:schemeClr val="dk1"/>
          </a:fontRef>
        </p:style>
        <p:txBody>
          <a:bodyPr rtlCol="0" anchor="ctr">
            <a:noAutofit/>
          </a:bodyPr>
          <a:lstStyle/>
          <a:p>
            <a:pPr algn="ctr"/>
            <a:r>
              <a:rPr lang="en-US" sz="700" dirty="0">
                <a:solidFill>
                  <a:schemeClr val="bg1"/>
                </a:solidFill>
              </a:rPr>
              <a:t>Cluster configured to auto-terminated?</a:t>
            </a:r>
          </a:p>
        </p:txBody>
      </p:sp>
      <p:sp>
        <p:nvSpPr>
          <p:cNvPr id="27" name="Diamond 26">
            <a:extLst>
              <a:ext uri="{FF2B5EF4-FFF2-40B4-BE49-F238E27FC236}">
                <a16:creationId xmlns:a16="http://schemas.microsoft.com/office/drawing/2014/main" id="{5AB73CD9-4BE0-E574-80FD-33584C8E9B7F}"/>
              </a:ext>
            </a:extLst>
          </p:cNvPr>
          <p:cNvSpPr/>
          <p:nvPr/>
        </p:nvSpPr>
        <p:spPr>
          <a:xfrm>
            <a:off x="4373235" y="3776297"/>
            <a:ext cx="1727439" cy="744457"/>
          </a:xfrm>
          <a:prstGeom prst="diamond">
            <a:avLst/>
          </a:prstGeom>
          <a:ln/>
        </p:spPr>
        <p:style>
          <a:lnRef idx="1">
            <a:schemeClr val="dk1"/>
          </a:lnRef>
          <a:fillRef idx="2">
            <a:schemeClr val="dk1"/>
          </a:fillRef>
          <a:effectRef idx="1">
            <a:schemeClr val="dk1"/>
          </a:effectRef>
          <a:fontRef idx="minor">
            <a:schemeClr val="dk1"/>
          </a:fontRef>
        </p:style>
        <p:txBody>
          <a:bodyPr rtlCol="0" anchor="ctr">
            <a:normAutofit/>
          </a:bodyPr>
          <a:lstStyle/>
          <a:p>
            <a:pPr algn="ctr"/>
            <a:r>
              <a:rPr lang="en-US" sz="800" dirty="0">
                <a:solidFill>
                  <a:schemeClr val="bg1"/>
                </a:solidFill>
              </a:rPr>
              <a:t>Processing successful?</a:t>
            </a:r>
          </a:p>
        </p:txBody>
      </p:sp>
      <p:sp>
        <p:nvSpPr>
          <p:cNvPr id="28" name="Diamond 27">
            <a:extLst>
              <a:ext uri="{FF2B5EF4-FFF2-40B4-BE49-F238E27FC236}">
                <a16:creationId xmlns:a16="http://schemas.microsoft.com/office/drawing/2014/main" id="{427195F3-6107-B9A5-9C02-31B2FB0AC60B}"/>
              </a:ext>
            </a:extLst>
          </p:cNvPr>
          <p:cNvSpPr/>
          <p:nvPr/>
        </p:nvSpPr>
        <p:spPr>
          <a:xfrm>
            <a:off x="5550129" y="1881175"/>
            <a:ext cx="1727439" cy="744457"/>
          </a:xfrm>
          <a:prstGeom prst="diamond">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700" dirty="0">
                <a:solidFill>
                  <a:schemeClr val="bg1"/>
                </a:solidFill>
              </a:rPr>
              <a:t>User adds steps</a:t>
            </a:r>
          </a:p>
        </p:txBody>
      </p:sp>
      <p:sp>
        <p:nvSpPr>
          <p:cNvPr id="30" name="Rectangle: Rounded Corners 29">
            <a:extLst>
              <a:ext uri="{FF2B5EF4-FFF2-40B4-BE49-F238E27FC236}">
                <a16:creationId xmlns:a16="http://schemas.microsoft.com/office/drawing/2014/main" id="{260A7EF9-7523-1D8C-DB8A-B715CF2BD1B6}"/>
              </a:ext>
            </a:extLst>
          </p:cNvPr>
          <p:cNvSpPr/>
          <p:nvPr/>
        </p:nvSpPr>
        <p:spPr>
          <a:xfrm>
            <a:off x="6791334" y="4878429"/>
            <a:ext cx="1551038" cy="641415"/>
          </a:xfrm>
          <a:prstGeom prst="roundRect">
            <a:avLst>
              <a:gd name="adj" fmla="val 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00" dirty="0">
                <a:solidFill>
                  <a:schemeClr val="bg1"/>
                </a:solidFill>
              </a:rPr>
              <a:t>Shutdown cluster</a:t>
            </a:r>
          </a:p>
          <a:p>
            <a:pPr algn="ctr"/>
            <a:r>
              <a:rPr lang="en-US" sz="700" dirty="0">
                <a:solidFill>
                  <a:schemeClr val="bg1"/>
                </a:solidFill>
              </a:rPr>
              <a:t>TERMINATING</a:t>
            </a:r>
          </a:p>
        </p:txBody>
      </p:sp>
      <p:sp>
        <p:nvSpPr>
          <p:cNvPr id="31" name="Rectangle: Rounded Corners 30">
            <a:extLst>
              <a:ext uri="{FF2B5EF4-FFF2-40B4-BE49-F238E27FC236}">
                <a16:creationId xmlns:a16="http://schemas.microsoft.com/office/drawing/2014/main" id="{7821F037-132A-B8AA-64AA-3284A429D456}"/>
              </a:ext>
            </a:extLst>
          </p:cNvPr>
          <p:cNvSpPr/>
          <p:nvPr/>
        </p:nvSpPr>
        <p:spPr>
          <a:xfrm>
            <a:off x="6791334" y="5877519"/>
            <a:ext cx="1551038" cy="461583"/>
          </a:xfrm>
          <a:prstGeom prst="roundRect">
            <a:avLst>
              <a:gd name="adj" fmla="val 5000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00" dirty="0">
                <a:solidFill>
                  <a:schemeClr val="bg1"/>
                </a:solidFill>
              </a:rPr>
              <a:t>Processing completed</a:t>
            </a:r>
          </a:p>
          <a:p>
            <a:pPr algn="ctr"/>
            <a:r>
              <a:rPr lang="en-US" sz="700" dirty="0">
                <a:solidFill>
                  <a:schemeClr val="bg1"/>
                </a:solidFill>
              </a:rPr>
              <a:t>TERMINATED</a:t>
            </a:r>
          </a:p>
        </p:txBody>
      </p:sp>
      <p:sp>
        <p:nvSpPr>
          <p:cNvPr id="33" name="Rectangle: Rounded Corners 32">
            <a:extLst>
              <a:ext uri="{FF2B5EF4-FFF2-40B4-BE49-F238E27FC236}">
                <a16:creationId xmlns:a16="http://schemas.microsoft.com/office/drawing/2014/main" id="{FE309B22-1511-827E-00D2-4E473789A20C}"/>
              </a:ext>
            </a:extLst>
          </p:cNvPr>
          <p:cNvSpPr/>
          <p:nvPr/>
        </p:nvSpPr>
        <p:spPr>
          <a:xfrm>
            <a:off x="6791334" y="2794370"/>
            <a:ext cx="1551038" cy="641415"/>
          </a:xfrm>
          <a:prstGeom prst="roundRect">
            <a:avLst>
              <a:gd name="adj" fmla="val 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solidFill>
                  <a:schemeClr val="bg1"/>
                </a:solidFill>
              </a:rPr>
              <a:t>Waiting for instructions</a:t>
            </a:r>
          </a:p>
          <a:p>
            <a:pPr algn="ctr"/>
            <a:r>
              <a:rPr lang="en-US" sz="700" dirty="0">
                <a:solidFill>
                  <a:schemeClr val="bg1"/>
                </a:solidFill>
              </a:rPr>
              <a:t>WAITING</a:t>
            </a:r>
          </a:p>
        </p:txBody>
      </p:sp>
      <p:sp>
        <p:nvSpPr>
          <p:cNvPr id="34" name="Diamond 33">
            <a:extLst>
              <a:ext uri="{FF2B5EF4-FFF2-40B4-BE49-F238E27FC236}">
                <a16:creationId xmlns:a16="http://schemas.microsoft.com/office/drawing/2014/main" id="{62A7E020-D3B6-0878-CFCD-0307D173FF49}"/>
              </a:ext>
            </a:extLst>
          </p:cNvPr>
          <p:cNvSpPr/>
          <p:nvPr/>
        </p:nvSpPr>
        <p:spPr>
          <a:xfrm>
            <a:off x="9033033" y="3776297"/>
            <a:ext cx="1727439" cy="744457"/>
          </a:xfrm>
          <a:prstGeom prst="diamond">
            <a:avLst/>
          </a:prstGeom>
          <a:ln/>
        </p:spPr>
        <p:style>
          <a:lnRef idx="1">
            <a:schemeClr val="accent5"/>
          </a:lnRef>
          <a:fillRef idx="2">
            <a:schemeClr val="accent5"/>
          </a:fillRef>
          <a:effectRef idx="1">
            <a:schemeClr val="accent5"/>
          </a:effectRef>
          <a:fontRef idx="minor">
            <a:schemeClr val="dk1"/>
          </a:fontRef>
        </p:style>
        <p:txBody>
          <a:bodyPr rtlCol="0" anchor="ctr">
            <a:noAutofit/>
          </a:bodyPr>
          <a:lstStyle/>
          <a:p>
            <a:pPr algn="ctr"/>
            <a:r>
              <a:rPr lang="en-US" sz="700" dirty="0">
                <a:solidFill>
                  <a:schemeClr val="bg1"/>
                </a:solidFill>
              </a:rPr>
              <a:t>User terminates cluster</a:t>
            </a:r>
          </a:p>
        </p:txBody>
      </p:sp>
      <p:sp>
        <p:nvSpPr>
          <p:cNvPr id="36" name="Rectangle: Rounded Corners 35">
            <a:extLst>
              <a:ext uri="{FF2B5EF4-FFF2-40B4-BE49-F238E27FC236}">
                <a16:creationId xmlns:a16="http://schemas.microsoft.com/office/drawing/2014/main" id="{27E39901-77F5-CF9E-73E0-14C2583DAF9B}"/>
              </a:ext>
            </a:extLst>
          </p:cNvPr>
          <p:cNvSpPr/>
          <p:nvPr/>
        </p:nvSpPr>
        <p:spPr>
          <a:xfrm>
            <a:off x="9121233" y="4878429"/>
            <a:ext cx="1551038" cy="641415"/>
          </a:xfrm>
          <a:prstGeom prst="roundRect">
            <a:avLst>
              <a:gd name="adj" fmla="val 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00" dirty="0">
                <a:solidFill>
                  <a:schemeClr val="bg1"/>
                </a:solidFill>
              </a:rPr>
              <a:t>Shutdown cluster</a:t>
            </a:r>
          </a:p>
          <a:p>
            <a:pPr algn="ctr"/>
            <a:r>
              <a:rPr lang="en-US" sz="700" dirty="0">
                <a:solidFill>
                  <a:schemeClr val="bg1"/>
                </a:solidFill>
              </a:rPr>
              <a:t>TERMINATING</a:t>
            </a:r>
          </a:p>
        </p:txBody>
      </p:sp>
      <p:sp>
        <p:nvSpPr>
          <p:cNvPr id="37" name="Rectangle: Rounded Corners 36">
            <a:extLst>
              <a:ext uri="{FF2B5EF4-FFF2-40B4-BE49-F238E27FC236}">
                <a16:creationId xmlns:a16="http://schemas.microsoft.com/office/drawing/2014/main" id="{BDE9C3AA-9B65-766F-673D-F1E46F15DECE}"/>
              </a:ext>
            </a:extLst>
          </p:cNvPr>
          <p:cNvSpPr/>
          <p:nvPr/>
        </p:nvSpPr>
        <p:spPr>
          <a:xfrm>
            <a:off x="9121233" y="5877519"/>
            <a:ext cx="1551038" cy="461583"/>
          </a:xfrm>
          <a:prstGeom prst="roundRect">
            <a:avLst>
              <a:gd name="adj" fmla="val 5000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00" dirty="0">
                <a:solidFill>
                  <a:schemeClr val="bg1"/>
                </a:solidFill>
              </a:rPr>
              <a:t>Processing terminated</a:t>
            </a:r>
          </a:p>
          <a:p>
            <a:pPr algn="ctr"/>
            <a:r>
              <a:rPr lang="en-US" sz="700" dirty="0">
                <a:solidFill>
                  <a:schemeClr val="bg1"/>
                </a:solidFill>
              </a:rPr>
              <a:t>TERMINATED</a:t>
            </a:r>
          </a:p>
        </p:txBody>
      </p:sp>
      <p:cxnSp>
        <p:nvCxnSpPr>
          <p:cNvPr id="44" name="Straight Arrow Connector 43">
            <a:extLst>
              <a:ext uri="{FF2B5EF4-FFF2-40B4-BE49-F238E27FC236}">
                <a16:creationId xmlns:a16="http://schemas.microsoft.com/office/drawing/2014/main" id="{CCDAF367-B40D-4D3D-45D6-5FA869263913}"/>
              </a:ext>
            </a:extLst>
          </p:cNvPr>
          <p:cNvCxnSpPr/>
          <p:nvPr/>
        </p:nvCxnSpPr>
        <p:spPr>
          <a:xfrm>
            <a:off x="2907056" y="2455882"/>
            <a:ext cx="0" cy="339500"/>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801F395A-2793-2074-8121-2B77E3EA731A}"/>
              </a:ext>
            </a:extLst>
          </p:cNvPr>
          <p:cNvCxnSpPr>
            <a:cxnSpLocks/>
            <a:stCxn id="18" idx="2"/>
            <a:endCxn id="19" idx="0"/>
          </p:cNvCxnSpPr>
          <p:nvPr/>
        </p:nvCxnSpPr>
        <p:spPr>
          <a:xfrm>
            <a:off x="2907056" y="3436797"/>
            <a:ext cx="0" cy="339500"/>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FD0FD83E-436B-55E5-B22A-0262043FB8F5}"/>
              </a:ext>
            </a:extLst>
          </p:cNvPr>
          <p:cNvCxnSpPr>
            <a:cxnSpLocks/>
            <a:stCxn id="19" idx="2"/>
            <a:endCxn id="21" idx="0"/>
          </p:cNvCxnSpPr>
          <p:nvPr/>
        </p:nvCxnSpPr>
        <p:spPr>
          <a:xfrm>
            <a:off x="2907056" y="4520754"/>
            <a:ext cx="0" cy="339500"/>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7B62086-CC3B-506A-BD1B-AFED226BBB9E}"/>
              </a:ext>
            </a:extLst>
          </p:cNvPr>
          <p:cNvCxnSpPr>
            <a:cxnSpLocks/>
            <a:stCxn id="21" idx="2"/>
            <a:endCxn id="22" idx="0"/>
          </p:cNvCxnSpPr>
          <p:nvPr/>
        </p:nvCxnSpPr>
        <p:spPr>
          <a:xfrm>
            <a:off x="2907056" y="5501669"/>
            <a:ext cx="0" cy="339501"/>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5A6CBC5A-FA69-F74E-54B0-227F34F2E462}"/>
              </a:ext>
            </a:extLst>
          </p:cNvPr>
          <p:cNvCxnSpPr>
            <a:cxnSpLocks/>
            <a:stCxn id="34" idx="2"/>
            <a:endCxn id="36" idx="0"/>
          </p:cNvCxnSpPr>
          <p:nvPr/>
        </p:nvCxnSpPr>
        <p:spPr>
          <a:xfrm flipH="1">
            <a:off x="9896752" y="4520754"/>
            <a:ext cx="1" cy="357675"/>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CFEB4AE3-CC03-23FD-F2C3-D5B57D52EE91}"/>
              </a:ext>
            </a:extLst>
          </p:cNvPr>
          <p:cNvCxnSpPr>
            <a:cxnSpLocks/>
            <a:stCxn id="36" idx="2"/>
            <a:endCxn id="37" idx="0"/>
          </p:cNvCxnSpPr>
          <p:nvPr/>
        </p:nvCxnSpPr>
        <p:spPr>
          <a:xfrm>
            <a:off x="9896752" y="5519844"/>
            <a:ext cx="0" cy="357675"/>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68180B74-6E3D-C3DB-11A5-9DA653343657}"/>
              </a:ext>
            </a:extLst>
          </p:cNvPr>
          <p:cNvCxnSpPr>
            <a:cxnSpLocks/>
            <a:stCxn id="25" idx="2"/>
            <a:endCxn id="30" idx="0"/>
          </p:cNvCxnSpPr>
          <p:nvPr/>
        </p:nvCxnSpPr>
        <p:spPr>
          <a:xfrm flipH="1">
            <a:off x="7566853" y="4520754"/>
            <a:ext cx="1" cy="357675"/>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096" name="Straight Arrow Connector 4095">
            <a:extLst>
              <a:ext uri="{FF2B5EF4-FFF2-40B4-BE49-F238E27FC236}">
                <a16:creationId xmlns:a16="http://schemas.microsoft.com/office/drawing/2014/main" id="{A3B1A025-CABF-1CCF-80CB-279BE4EA4770}"/>
              </a:ext>
            </a:extLst>
          </p:cNvPr>
          <p:cNvCxnSpPr>
            <a:cxnSpLocks/>
            <a:stCxn id="30" idx="2"/>
            <a:endCxn id="31" idx="0"/>
          </p:cNvCxnSpPr>
          <p:nvPr/>
        </p:nvCxnSpPr>
        <p:spPr>
          <a:xfrm>
            <a:off x="7566853" y="5519844"/>
            <a:ext cx="0" cy="357675"/>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101" name="Connector: Elbow 4100">
            <a:extLst>
              <a:ext uri="{FF2B5EF4-FFF2-40B4-BE49-F238E27FC236}">
                <a16:creationId xmlns:a16="http://schemas.microsoft.com/office/drawing/2014/main" id="{2D8D1948-9752-8776-7C3E-BAB619868F13}"/>
              </a:ext>
            </a:extLst>
          </p:cNvPr>
          <p:cNvCxnSpPr>
            <a:stCxn id="19" idx="3"/>
            <a:endCxn id="24" idx="1"/>
          </p:cNvCxnSpPr>
          <p:nvPr/>
        </p:nvCxnSpPr>
        <p:spPr>
          <a:xfrm flipV="1">
            <a:off x="3770775" y="3105969"/>
            <a:ext cx="690660" cy="1042557"/>
          </a:xfrm>
          <a:prstGeom prst="bentConnector3">
            <a:avLst/>
          </a:prstGeom>
          <a:ln w="12700">
            <a:solidFill>
              <a:srgbClr val="8C4FFF"/>
            </a:solidFill>
            <a:tailEnd type="triangle"/>
          </a:ln>
        </p:spPr>
        <p:style>
          <a:lnRef idx="2">
            <a:schemeClr val="accent1"/>
          </a:lnRef>
          <a:fillRef idx="0">
            <a:schemeClr val="accent1"/>
          </a:fillRef>
          <a:effectRef idx="1">
            <a:schemeClr val="accent1"/>
          </a:effectRef>
          <a:fontRef idx="minor">
            <a:schemeClr val="tx1"/>
          </a:fontRef>
        </p:style>
      </p:cxnSp>
      <p:cxnSp>
        <p:nvCxnSpPr>
          <p:cNvPr id="4102" name="Connector: Elbow 4101">
            <a:extLst>
              <a:ext uri="{FF2B5EF4-FFF2-40B4-BE49-F238E27FC236}">
                <a16:creationId xmlns:a16="http://schemas.microsoft.com/office/drawing/2014/main" id="{5DABE48E-F7BF-5C49-22C1-1F1AC4D1DE67}"/>
              </a:ext>
            </a:extLst>
          </p:cNvPr>
          <p:cNvCxnSpPr>
            <a:cxnSpLocks/>
            <a:stCxn id="28" idx="1"/>
            <a:endCxn id="24" idx="0"/>
          </p:cNvCxnSpPr>
          <p:nvPr/>
        </p:nvCxnSpPr>
        <p:spPr>
          <a:xfrm rot="10800000" flipV="1">
            <a:off x="5236955" y="2253403"/>
            <a:ext cx="313175" cy="531857"/>
          </a:xfrm>
          <a:prstGeom prst="bentConnector2">
            <a:avLst/>
          </a:prstGeom>
          <a:ln w="12700">
            <a:solidFill>
              <a:srgbClr val="8C4FFF"/>
            </a:solidFill>
            <a:tailEnd type="triangle"/>
          </a:ln>
        </p:spPr>
        <p:style>
          <a:lnRef idx="2">
            <a:schemeClr val="accent1"/>
          </a:lnRef>
          <a:fillRef idx="0">
            <a:schemeClr val="accent1"/>
          </a:fillRef>
          <a:effectRef idx="1">
            <a:schemeClr val="accent1"/>
          </a:effectRef>
          <a:fontRef idx="minor">
            <a:schemeClr val="tx1"/>
          </a:fontRef>
        </p:style>
      </p:cxnSp>
      <p:cxnSp>
        <p:nvCxnSpPr>
          <p:cNvPr id="4105" name="Connector: Elbow 4104">
            <a:extLst>
              <a:ext uri="{FF2B5EF4-FFF2-40B4-BE49-F238E27FC236}">
                <a16:creationId xmlns:a16="http://schemas.microsoft.com/office/drawing/2014/main" id="{E62C82A8-6CB4-7306-5F40-57D36A612E44}"/>
              </a:ext>
            </a:extLst>
          </p:cNvPr>
          <p:cNvCxnSpPr>
            <a:cxnSpLocks/>
            <a:stCxn id="33" idx="0"/>
            <a:endCxn id="28" idx="3"/>
          </p:cNvCxnSpPr>
          <p:nvPr/>
        </p:nvCxnSpPr>
        <p:spPr>
          <a:xfrm rot="16200000" flipV="1">
            <a:off x="7151728" y="2379244"/>
            <a:ext cx="540966" cy="289285"/>
          </a:xfrm>
          <a:prstGeom prst="bentConnector2">
            <a:avLst/>
          </a:prstGeom>
          <a:ln w="12700">
            <a:solidFill>
              <a:srgbClr val="8C4FFF"/>
            </a:solidFill>
            <a:tailEnd type="triangle"/>
          </a:ln>
        </p:spPr>
        <p:style>
          <a:lnRef idx="2">
            <a:schemeClr val="accent1"/>
          </a:lnRef>
          <a:fillRef idx="0">
            <a:schemeClr val="accent1"/>
          </a:fillRef>
          <a:effectRef idx="1">
            <a:schemeClr val="accent1"/>
          </a:effectRef>
          <a:fontRef idx="minor">
            <a:schemeClr val="tx1"/>
          </a:fontRef>
        </p:style>
      </p:cxnSp>
      <p:cxnSp>
        <p:nvCxnSpPr>
          <p:cNvPr id="4108" name="Straight Arrow Connector 4107">
            <a:extLst>
              <a:ext uri="{FF2B5EF4-FFF2-40B4-BE49-F238E27FC236}">
                <a16:creationId xmlns:a16="http://schemas.microsoft.com/office/drawing/2014/main" id="{0852BF6A-BB78-63FB-AAD9-3FB100AE5801}"/>
              </a:ext>
            </a:extLst>
          </p:cNvPr>
          <p:cNvCxnSpPr>
            <a:cxnSpLocks/>
            <a:stCxn id="25" idx="0"/>
            <a:endCxn id="33" idx="2"/>
          </p:cNvCxnSpPr>
          <p:nvPr/>
        </p:nvCxnSpPr>
        <p:spPr>
          <a:xfrm flipH="1" flipV="1">
            <a:off x="7566853" y="3435785"/>
            <a:ext cx="1" cy="340512"/>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111" name="Connector: Elbow 4110">
            <a:extLst>
              <a:ext uri="{FF2B5EF4-FFF2-40B4-BE49-F238E27FC236}">
                <a16:creationId xmlns:a16="http://schemas.microsoft.com/office/drawing/2014/main" id="{525B50FA-ADF0-1F9E-6C81-213317E53DD8}"/>
              </a:ext>
            </a:extLst>
          </p:cNvPr>
          <p:cNvCxnSpPr>
            <a:cxnSpLocks/>
            <a:stCxn id="33" idx="3"/>
            <a:endCxn id="34" idx="0"/>
          </p:cNvCxnSpPr>
          <p:nvPr/>
        </p:nvCxnSpPr>
        <p:spPr>
          <a:xfrm>
            <a:off x="8342372" y="3115078"/>
            <a:ext cx="1554381" cy="661219"/>
          </a:xfrm>
          <a:prstGeom prst="bentConnector2">
            <a:avLst/>
          </a:prstGeom>
          <a:ln w="12700">
            <a:solidFill>
              <a:srgbClr val="8C4FFF"/>
            </a:solidFill>
            <a:tailEnd type="triangle"/>
          </a:ln>
        </p:spPr>
        <p:style>
          <a:lnRef idx="2">
            <a:schemeClr val="accent1"/>
          </a:lnRef>
          <a:fillRef idx="0">
            <a:schemeClr val="accent1"/>
          </a:fillRef>
          <a:effectRef idx="1">
            <a:schemeClr val="accent1"/>
          </a:effectRef>
          <a:fontRef idx="minor">
            <a:schemeClr val="tx1"/>
          </a:fontRef>
        </p:style>
      </p:cxnSp>
      <p:cxnSp>
        <p:nvCxnSpPr>
          <p:cNvPr id="4114" name="Connector: Elbow 4113">
            <a:extLst>
              <a:ext uri="{FF2B5EF4-FFF2-40B4-BE49-F238E27FC236}">
                <a16:creationId xmlns:a16="http://schemas.microsoft.com/office/drawing/2014/main" id="{45FACD34-1BE8-3C60-FFDD-DF0828874A52}"/>
              </a:ext>
            </a:extLst>
          </p:cNvPr>
          <p:cNvCxnSpPr>
            <a:cxnSpLocks/>
            <a:stCxn id="27" idx="2"/>
            <a:endCxn id="21" idx="3"/>
          </p:cNvCxnSpPr>
          <p:nvPr/>
        </p:nvCxnSpPr>
        <p:spPr>
          <a:xfrm rot="5400000">
            <a:off x="4129661" y="4073668"/>
            <a:ext cx="660208" cy="1554380"/>
          </a:xfrm>
          <a:prstGeom prst="bentConnector2">
            <a:avLst/>
          </a:prstGeom>
          <a:ln w="12700">
            <a:solidFill>
              <a:srgbClr val="8C4FFF"/>
            </a:solidFill>
            <a:tailEnd type="triangle"/>
          </a:ln>
        </p:spPr>
        <p:style>
          <a:lnRef idx="2">
            <a:schemeClr val="accent1"/>
          </a:lnRef>
          <a:fillRef idx="0">
            <a:schemeClr val="accent1"/>
          </a:fillRef>
          <a:effectRef idx="1">
            <a:schemeClr val="accent1"/>
          </a:effectRef>
          <a:fontRef idx="minor">
            <a:schemeClr val="tx1"/>
          </a:fontRef>
        </p:style>
      </p:cxnSp>
      <p:cxnSp>
        <p:nvCxnSpPr>
          <p:cNvPr id="4117" name="Straight Arrow Connector 4116">
            <a:extLst>
              <a:ext uri="{FF2B5EF4-FFF2-40B4-BE49-F238E27FC236}">
                <a16:creationId xmlns:a16="http://schemas.microsoft.com/office/drawing/2014/main" id="{EB7F582C-74D8-FBE8-0468-26DCA9A66C95}"/>
              </a:ext>
            </a:extLst>
          </p:cNvPr>
          <p:cNvCxnSpPr>
            <a:cxnSpLocks/>
            <a:stCxn id="27" idx="3"/>
            <a:endCxn id="25" idx="1"/>
          </p:cNvCxnSpPr>
          <p:nvPr/>
        </p:nvCxnSpPr>
        <p:spPr>
          <a:xfrm>
            <a:off x="6100674" y="4148526"/>
            <a:ext cx="602460" cy="0"/>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cxnSp>
        <p:nvCxnSpPr>
          <p:cNvPr id="4120" name="Straight Arrow Connector 4119">
            <a:extLst>
              <a:ext uri="{FF2B5EF4-FFF2-40B4-BE49-F238E27FC236}">
                <a16:creationId xmlns:a16="http://schemas.microsoft.com/office/drawing/2014/main" id="{BFC9328F-D4AC-8AF6-4F83-008EDED37423}"/>
              </a:ext>
            </a:extLst>
          </p:cNvPr>
          <p:cNvCxnSpPr>
            <a:cxnSpLocks/>
            <a:stCxn id="24" idx="2"/>
            <a:endCxn id="27" idx="0"/>
          </p:cNvCxnSpPr>
          <p:nvPr/>
        </p:nvCxnSpPr>
        <p:spPr>
          <a:xfrm>
            <a:off x="5236954" y="3426676"/>
            <a:ext cx="1" cy="349621"/>
          </a:xfrm>
          <a:prstGeom prst="straightConnector1">
            <a:avLst/>
          </a:prstGeom>
          <a:ln w="12700">
            <a:solidFill>
              <a:srgbClr val="8C4FFF"/>
            </a:solidFill>
            <a:tailEnd type="triangle"/>
          </a:ln>
        </p:spPr>
        <p:style>
          <a:lnRef idx="2">
            <a:schemeClr val="dk1"/>
          </a:lnRef>
          <a:fillRef idx="0">
            <a:schemeClr val="dk1"/>
          </a:fillRef>
          <a:effectRef idx="1">
            <a:schemeClr val="dk1"/>
          </a:effectRef>
          <a:fontRef idx="minor">
            <a:schemeClr val="tx1"/>
          </a:fontRef>
        </p:style>
      </p:cxnSp>
      <p:sp>
        <p:nvSpPr>
          <p:cNvPr id="4123" name="TextBox 4122">
            <a:extLst>
              <a:ext uri="{FF2B5EF4-FFF2-40B4-BE49-F238E27FC236}">
                <a16:creationId xmlns:a16="http://schemas.microsoft.com/office/drawing/2014/main" id="{31822A85-3ED0-4076-A793-14652B2B4643}"/>
              </a:ext>
            </a:extLst>
          </p:cNvPr>
          <p:cNvSpPr txBox="1"/>
          <p:nvPr/>
        </p:nvSpPr>
        <p:spPr>
          <a:xfrm>
            <a:off x="2849601" y="4535743"/>
            <a:ext cx="378630" cy="276999"/>
          </a:xfrm>
          <a:prstGeom prst="rect">
            <a:avLst/>
          </a:prstGeom>
          <a:noFill/>
        </p:spPr>
        <p:txBody>
          <a:bodyPr wrap="none" rtlCol="0">
            <a:spAutoFit/>
          </a:bodyPr>
          <a:lstStyle/>
          <a:p>
            <a:r>
              <a:rPr lang="en-US" sz="1200" dirty="0">
                <a:solidFill>
                  <a:srgbClr val="8C4FFF"/>
                </a:solidFill>
              </a:rPr>
              <a:t>No</a:t>
            </a:r>
          </a:p>
        </p:txBody>
      </p:sp>
      <p:sp>
        <p:nvSpPr>
          <p:cNvPr id="4124" name="TextBox 4123">
            <a:extLst>
              <a:ext uri="{FF2B5EF4-FFF2-40B4-BE49-F238E27FC236}">
                <a16:creationId xmlns:a16="http://schemas.microsoft.com/office/drawing/2014/main" id="{4AD62DE0-5D10-4AE5-7C7B-B9C9F8E1A139}"/>
              </a:ext>
            </a:extLst>
          </p:cNvPr>
          <p:cNvSpPr txBox="1"/>
          <p:nvPr/>
        </p:nvSpPr>
        <p:spPr>
          <a:xfrm>
            <a:off x="4285306" y="4928856"/>
            <a:ext cx="378630" cy="276999"/>
          </a:xfrm>
          <a:prstGeom prst="rect">
            <a:avLst/>
          </a:prstGeom>
          <a:noFill/>
        </p:spPr>
        <p:txBody>
          <a:bodyPr wrap="none" rtlCol="0">
            <a:spAutoFit/>
          </a:bodyPr>
          <a:lstStyle/>
          <a:p>
            <a:r>
              <a:rPr lang="en-US" sz="1200" dirty="0">
                <a:solidFill>
                  <a:srgbClr val="8C4FFF"/>
                </a:solidFill>
              </a:rPr>
              <a:t>No</a:t>
            </a:r>
          </a:p>
        </p:txBody>
      </p:sp>
      <p:sp>
        <p:nvSpPr>
          <p:cNvPr id="4125" name="TextBox 4124">
            <a:extLst>
              <a:ext uri="{FF2B5EF4-FFF2-40B4-BE49-F238E27FC236}">
                <a16:creationId xmlns:a16="http://schemas.microsoft.com/office/drawing/2014/main" id="{8DE0A115-69AB-AD2B-ADAE-4C5FFF685408}"/>
              </a:ext>
            </a:extLst>
          </p:cNvPr>
          <p:cNvSpPr txBox="1"/>
          <p:nvPr/>
        </p:nvSpPr>
        <p:spPr>
          <a:xfrm>
            <a:off x="7528569" y="3516461"/>
            <a:ext cx="378630" cy="276999"/>
          </a:xfrm>
          <a:prstGeom prst="rect">
            <a:avLst/>
          </a:prstGeom>
          <a:noFill/>
        </p:spPr>
        <p:txBody>
          <a:bodyPr wrap="none" rtlCol="0">
            <a:spAutoFit/>
          </a:bodyPr>
          <a:lstStyle/>
          <a:p>
            <a:r>
              <a:rPr lang="en-US" sz="1200" dirty="0">
                <a:solidFill>
                  <a:srgbClr val="8C4FFF"/>
                </a:solidFill>
              </a:rPr>
              <a:t>No</a:t>
            </a:r>
          </a:p>
        </p:txBody>
      </p:sp>
      <p:sp>
        <p:nvSpPr>
          <p:cNvPr id="4126" name="TextBox 4125">
            <a:extLst>
              <a:ext uri="{FF2B5EF4-FFF2-40B4-BE49-F238E27FC236}">
                <a16:creationId xmlns:a16="http://schemas.microsoft.com/office/drawing/2014/main" id="{43A7B565-90D7-BCE0-EF3F-5A9DCDB8C1E9}"/>
              </a:ext>
            </a:extLst>
          </p:cNvPr>
          <p:cNvSpPr txBox="1"/>
          <p:nvPr/>
        </p:nvSpPr>
        <p:spPr>
          <a:xfrm>
            <a:off x="4063663" y="3516461"/>
            <a:ext cx="414344" cy="276999"/>
          </a:xfrm>
          <a:prstGeom prst="rect">
            <a:avLst/>
          </a:prstGeom>
          <a:noFill/>
        </p:spPr>
        <p:txBody>
          <a:bodyPr wrap="none" rtlCol="0">
            <a:spAutoFit/>
          </a:bodyPr>
          <a:lstStyle/>
          <a:p>
            <a:r>
              <a:rPr lang="en-US" sz="1200" dirty="0">
                <a:solidFill>
                  <a:srgbClr val="8C4FFF"/>
                </a:solidFill>
              </a:rPr>
              <a:t>Yes</a:t>
            </a:r>
          </a:p>
        </p:txBody>
      </p:sp>
      <p:sp>
        <p:nvSpPr>
          <p:cNvPr id="4127" name="TextBox 4126">
            <a:extLst>
              <a:ext uri="{FF2B5EF4-FFF2-40B4-BE49-F238E27FC236}">
                <a16:creationId xmlns:a16="http://schemas.microsoft.com/office/drawing/2014/main" id="{438CE462-C100-5403-5DB6-C032639CB216}"/>
              </a:ext>
            </a:extLst>
          </p:cNvPr>
          <p:cNvSpPr txBox="1"/>
          <p:nvPr/>
        </p:nvSpPr>
        <p:spPr>
          <a:xfrm>
            <a:off x="6153927" y="3871526"/>
            <a:ext cx="414344" cy="276999"/>
          </a:xfrm>
          <a:prstGeom prst="rect">
            <a:avLst/>
          </a:prstGeom>
          <a:noFill/>
        </p:spPr>
        <p:txBody>
          <a:bodyPr wrap="none" rtlCol="0">
            <a:spAutoFit/>
          </a:bodyPr>
          <a:lstStyle/>
          <a:p>
            <a:r>
              <a:rPr lang="en-US" sz="1200" dirty="0">
                <a:solidFill>
                  <a:srgbClr val="8C4FFF"/>
                </a:solidFill>
              </a:rPr>
              <a:t>Yes</a:t>
            </a:r>
          </a:p>
        </p:txBody>
      </p:sp>
      <p:sp>
        <p:nvSpPr>
          <p:cNvPr id="4128" name="TextBox 4127">
            <a:extLst>
              <a:ext uri="{FF2B5EF4-FFF2-40B4-BE49-F238E27FC236}">
                <a16:creationId xmlns:a16="http://schemas.microsoft.com/office/drawing/2014/main" id="{52995C09-D745-BC2D-F60E-B8ED5C2C14FD}"/>
              </a:ext>
            </a:extLst>
          </p:cNvPr>
          <p:cNvSpPr txBox="1"/>
          <p:nvPr/>
        </p:nvSpPr>
        <p:spPr>
          <a:xfrm>
            <a:off x="7528569" y="4535743"/>
            <a:ext cx="414344" cy="276999"/>
          </a:xfrm>
          <a:prstGeom prst="rect">
            <a:avLst/>
          </a:prstGeom>
          <a:noFill/>
        </p:spPr>
        <p:txBody>
          <a:bodyPr wrap="none" rtlCol="0">
            <a:spAutoFit/>
          </a:bodyPr>
          <a:lstStyle/>
          <a:p>
            <a:r>
              <a:rPr lang="en-US" sz="1200" dirty="0">
                <a:solidFill>
                  <a:srgbClr val="8C4FFF"/>
                </a:solidFill>
              </a:rPr>
              <a:t>Yes</a:t>
            </a:r>
          </a:p>
        </p:txBody>
      </p:sp>
    </p:spTree>
    <p:extLst>
      <p:ext uri="{BB962C8B-B14F-4D97-AF65-F5344CB8AC3E}">
        <p14:creationId xmlns:p14="http://schemas.microsoft.com/office/powerpoint/2010/main" val="339672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0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0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2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0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0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1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21" grpId="0" animBg="1"/>
      <p:bldP spid="22" grpId="0" animBg="1"/>
      <p:bldP spid="24" grpId="0" animBg="1"/>
      <p:bldP spid="25" grpId="0" animBg="1"/>
      <p:bldP spid="27" grpId="0" animBg="1"/>
      <p:bldP spid="28" grpId="0" animBg="1"/>
      <p:bldP spid="30" grpId="0" animBg="1"/>
      <p:bldP spid="31" grpId="0" animBg="1"/>
      <p:bldP spid="33" grpId="0" animBg="1"/>
      <p:bldP spid="34" grpId="0" animBg="1"/>
      <p:bldP spid="36" grpId="0" animBg="1"/>
      <p:bldP spid="37" grpId="0" animBg="1"/>
      <p:bldP spid="4123" grpId="0"/>
      <p:bldP spid="4124" grpId="0"/>
      <p:bldP spid="4125" grpId="0"/>
      <p:bldP spid="4126" grpId="0"/>
      <p:bldP spid="4127" grpId="0"/>
      <p:bldP spid="41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A8741-D7E9-8CF6-8CBE-253CEFA52403}"/>
              </a:ext>
            </a:extLst>
          </p:cNvPr>
          <p:cNvSpPr>
            <a:spLocks noGrp="1"/>
          </p:cNvSpPr>
          <p:nvPr>
            <p:ph type="title"/>
          </p:nvPr>
        </p:nvSpPr>
        <p:spPr>
          <a:xfrm>
            <a:off x="838200" y="69469"/>
            <a:ext cx="10515600" cy="1325563"/>
          </a:xfrm>
        </p:spPr>
        <p:txBody>
          <a:bodyPr/>
          <a:lstStyle/>
          <a:p>
            <a:pPr algn="ctr"/>
            <a:r>
              <a:rPr lang="en-US" b="1" dirty="0">
                <a:solidFill>
                  <a:srgbClr val="8C4FFF"/>
                </a:solidFill>
              </a:rPr>
              <a:t>Amazon EMR</a:t>
            </a:r>
          </a:p>
        </p:txBody>
      </p:sp>
      <p:sp>
        <p:nvSpPr>
          <p:cNvPr id="2" name="Elipse 4">
            <a:extLst>
              <a:ext uri="{FF2B5EF4-FFF2-40B4-BE49-F238E27FC236}">
                <a16:creationId xmlns:a16="http://schemas.microsoft.com/office/drawing/2014/main" id="{E189B805-8333-7444-502C-5217BEC5367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3" name="Rectangle 2" descr="Scales of Justice">
            <a:extLst>
              <a:ext uri="{FF2B5EF4-FFF2-40B4-BE49-F238E27FC236}">
                <a16:creationId xmlns:a16="http://schemas.microsoft.com/office/drawing/2014/main" id="{74AB7E95-2805-C359-E24C-5730E3A7BCE0}"/>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4BF4EC3D-0613-D48A-EB56-4B1D3BE2CCCA}"/>
              </a:ext>
            </a:extLst>
          </p:cNvPr>
          <p:cNvSpPr/>
          <p:nvPr/>
        </p:nvSpPr>
        <p:spPr>
          <a:xfrm>
            <a:off x="934065" y="2490983"/>
            <a:ext cx="1374059" cy="461583"/>
          </a:xfrm>
          <a:prstGeom prst="round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bg1"/>
                </a:solidFill>
              </a:rPr>
              <a:t>Begin Processing</a:t>
            </a:r>
          </a:p>
        </p:txBody>
      </p:sp>
      <p:sp>
        <p:nvSpPr>
          <p:cNvPr id="8" name="Rectangle: Rounded Corners 7">
            <a:extLst>
              <a:ext uri="{FF2B5EF4-FFF2-40B4-BE49-F238E27FC236}">
                <a16:creationId xmlns:a16="http://schemas.microsoft.com/office/drawing/2014/main" id="{FA5EC48E-A89D-A268-3976-6639A255E524}"/>
              </a:ext>
            </a:extLst>
          </p:cNvPr>
          <p:cNvSpPr/>
          <p:nvPr/>
        </p:nvSpPr>
        <p:spPr>
          <a:xfrm>
            <a:off x="6321651" y="2490983"/>
            <a:ext cx="1374059" cy="461583"/>
          </a:xfrm>
          <a:prstGeom prst="roundRect">
            <a:avLst/>
          </a:prstGeom>
          <a:solidFill>
            <a:schemeClr val="tx1"/>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3</a:t>
            </a:r>
          </a:p>
          <a:p>
            <a:pPr algn="ctr"/>
            <a:r>
              <a:rPr lang="en-US" sz="1400" dirty="0">
                <a:solidFill>
                  <a:schemeClr val="bg1"/>
                </a:solidFill>
              </a:rPr>
              <a:t>PENDING</a:t>
            </a:r>
          </a:p>
        </p:txBody>
      </p:sp>
      <p:sp>
        <p:nvSpPr>
          <p:cNvPr id="9" name="Rectangle: Rounded Corners 8">
            <a:extLst>
              <a:ext uri="{FF2B5EF4-FFF2-40B4-BE49-F238E27FC236}">
                <a16:creationId xmlns:a16="http://schemas.microsoft.com/office/drawing/2014/main" id="{1FB041C5-8992-2B17-AD33-EB22C676090F}"/>
              </a:ext>
            </a:extLst>
          </p:cNvPr>
          <p:cNvSpPr/>
          <p:nvPr/>
        </p:nvSpPr>
        <p:spPr>
          <a:xfrm>
            <a:off x="8117513" y="2490983"/>
            <a:ext cx="1374059" cy="461583"/>
          </a:xfrm>
          <a:prstGeom prst="roundRect">
            <a:avLst/>
          </a:prstGeom>
          <a:solidFill>
            <a:schemeClr val="tx1"/>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a:solidFill>
                  <a:schemeClr val="bg1"/>
                </a:solidFill>
              </a:rPr>
              <a:t>Step N…</a:t>
            </a:r>
          </a:p>
          <a:p>
            <a:pPr algn="ctr"/>
            <a:r>
              <a:rPr lang="en-US" sz="1400">
                <a:solidFill>
                  <a:schemeClr val="bg1"/>
                </a:solidFill>
              </a:rPr>
              <a:t>PENDING</a:t>
            </a:r>
            <a:endParaRPr lang="en-US" sz="1400" dirty="0">
              <a:solidFill>
                <a:schemeClr val="bg1"/>
              </a:solidFill>
            </a:endParaRPr>
          </a:p>
        </p:txBody>
      </p:sp>
      <p:sp>
        <p:nvSpPr>
          <p:cNvPr id="12" name="Rectangle: Rounded Corners 11">
            <a:extLst>
              <a:ext uri="{FF2B5EF4-FFF2-40B4-BE49-F238E27FC236}">
                <a16:creationId xmlns:a16="http://schemas.microsoft.com/office/drawing/2014/main" id="{EED1FCDA-5AF6-D959-C9F1-94AAC86E43F8}"/>
              </a:ext>
            </a:extLst>
          </p:cNvPr>
          <p:cNvSpPr/>
          <p:nvPr/>
        </p:nvSpPr>
        <p:spPr>
          <a:xfrm>
            <a:off x="6321651" y="2490983"/>
            <a:ext cx="1374059" cy="461583"/>
          </a:xfrm>
          <a:prstGeom prst="round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3</a:t>
            </a:r>
          </a:p>
          <a:p>
            <a:pPr algn="ctr"/>
            <a:r>
              <a:rPr lang="en-US" sz="1400" dirty="0">
                <a:solidFill>
                  <a:schemeClr val="bg1"/>
                </a:solidFill>
              </a:rPr>
              <a:t>CANCELLED</a:t>
            </a:r>
          </a:p>
        </p:txBody>
      </p:sp>
      <p:sp>
        <p:nvSpPr>
          <p:cNvPr id="13" name="Rectangle: Rounded Corners 12">
            <a:extLst>
              <a:ext uri="{FF2B5EF4-FFF2-40B4-BE49-F238E27FC236}">
                <a16:creationId xmlns:a16="http://schemas.microsoft.com/office/drawing/2014/main" id="{7C2A9704-7B04-6B5A-9739-76287EAB2AF2}"/>
              </a:ext>
            </a:extLst>
          </p:cNvPr>
          <p:cNvSpPr/>
          <p:nvPr/>
        </p:nvSpPr>
        <p:spPr>
          <a:xfrm>
            <a:off x="8117513" y="2490983"/>
            <a:ext cx="1374059" cy="461583"/>
          </a:xfrm>
          <a:prstGeom prst="round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1"/>
                </a:solidFill>
              </a:rPr>
              <a:t>Step N…</a:t>
            </a:r>
          </a:p>
          <a:p>
            <a:pPr algn="ctr"/>
            <a:r>
              <a:rPr lang="en-US" sz="1100" dirty="0">
                <a:solidFill>
                  <a:schemeClr val="bg1"/>
                </a:solidFill>
              </a:rPr>
              <a:t>CANCEL PENDING</a:t>
            </a:r>
          </a:p>
        </p:txBody>
      </p:sp>
      <p:sp>
        <p:nvSpPr>
          <p:cNvPr id="14" name="Rectangle: Rounded Corners 13">
            <a:extLst>
              <a:ext uri="{FF2B5EF4-FFF2-40B4-BE49-F238E27FC236}">
                <a16:creationId xmlns:a16="http://schemas.microsoft.com/office/drawing/2014/main" id="{BDD6319C-6161-CFA4-C419-C22D6BD845E3}"/>
              </a:ext>
            </a:extLst>
          </p:cNvPr>
          <p:cNvSpPr/>
          <p:nvPr/>
        </p:nvSpPr>
        <p:spPr>
          <a:xfrm>
            <a:off x="9913374" y="3146351"/>
            <a:ext cx="1374059" cy="461583"/>
          </a:xfrm>
          <a:prstGeom prst="round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bg1"/>
                </a:solidFill>
              </a:rPr>
              <a:t>End Processing</a:t>
            </a:r>
            <a:endParaRPr lang="en-US" sz="1400" dirty="0">
              <a:solidFill>
                <a:schemeClr val="bg1"/>
              </a:solidFill>
            </a:endParaRPr>
          </a:p>
        </p:txBody>
      </p:sp>
      <p:cxnSp>
        <p:nvCxnSpPr>
          <p:cNvPr id="16" name="Straight Arrow Connector 15">
            <a:extLst>
              <a:ext uri="{FF2B5EF4-FFF2-40B4-BE49-F238E27FC236}">
                <a16:creationId xmlns:a16="http://schemas.microsoft.com/office/drawing/2014/main" id="{839807B5-61B7-A4D8-1806-3DA91B900A07}"/>
              </a:ext>
            </a:extLst>
          </p:cNvPr>
          <p:cNvCxnSpPr>
            <a:cxnSpLocks/>
          </p:cNvCxnSpPr>
          <p:nvPr/>
        </p:nvCxnSpPr>
        <p:spPr>
          <a:xfrm>
            <a:off x="2308124" y="2717628"/>
            <a:ext cx="421801" cy="829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01C05B88-3B3B-3F89-8468-F26A324969C9}"/>
              </a:ext>
            </a:extLst>
          </p:cNvPr>
          <p:cNvCxnSpPr>
            <a:cxnSpLocks/>
          </p:cNvCxnSpPr>
          <p:nvPr/>
        </p:nvCxnSpPr>
        <p:spPr>
          <a:xfrm flipV="1">
            <a:off x="4103984" y="2718861"/>
            <a:ext cx="421803" cy="582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4FECBAD-E648-538A-6FDD-A4C286E6C97F}"/>
              </a:ext>
            </a:extLst>
          </p:cNvPr>
          <p:cNvCxnSpPr>
            <a:cxnSpLocks/>
          </p:cNvCxnSpPr>
          <p:nvPr/>
        </p:nvCxnSpPr>
        <p:spPr>
          <a:xfrm flipV="1">
            <a:off x="5899848" y="2721060"/>
            <a:ext cx="421803" cy="1429"/>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2B46858-5EF1-530B-3189-74E2C3E5723F}"/>
              </a:ext>
            </a:extLst>
          </p:cNvPr>
          <p:cNvCxnSpPr>
            <a:cxnSpLocks/>
          </p:cNvCxnSpPr>
          <p:nvPr/>
        </p:nvCxnSpPr>
        <p:spPr>
          <a:xfrm>
            <a:off x="7695710" y="2721774"/>
            <a:ext cx="421803"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0307B43D-5E15-D16F-C804-B563E1C3978E}"/>
              </a:ext>
            </a:extLst>
          </p:cNvPr>
          <p:cNvSpPr txBox="1"/>
          <p:nvPr/>
        </p:nvSpPr>
        <p:spPr>
          <a:xfrm>
            <a:off x="838200" y="1395032"/>
            <a:ext cx="5061646" cy="349455"/>
          </a:xfrm>
          <a:prstGeom prst="rect">
            <a:avLst/>
          </a:prstGeom>
          <a:noFill/>
        </p:spPr>
        <p:txBody>
          <a:bodyPr wrap="square">
            <a:spAutoFit/>
          </a:bodyPr>
          <a:lstStyle/>
          <a:p>
            <a:r>
              <a:rPr lang="pt-BR" sz="1671" dirty="0">
                <a:solidFill>
                  <a:srgbClr val="272525"/>
                </a:solidFill>
                <a:latin typeface="Montserrat" pitchFamily="34" charset="0"/>
                <a:ea typeface="Montserrat" pitchFamily="34" charset="-122"/>
                <a:cs typeface="Montserrat" pitchFamily="34" charset="-120"/>
              </a:rPr>
              <a:t>Execução de etapas para processar dados</a:t>
            </a:r>
            <a:endParaRPr lang="en-US" sz="1671" dirty="0">
              <a:solidFill>
                <a:srgbClr val="272525"/>
              </a:solidFill>
              <a:latin typeface="Montserrat" pitchFamily="34" charset="0"/>
              <a:ea typeface="Montserrat" pitchFamily="34" charset="-122"/>
              <a:cs typeface="Montserrat" pitchFamily="34" charset="-120"/>
            </a:endParaRPr>
          </a:p>
        </p:txBody>
      </p:sp>
      <p:sp>
        <p:nvSpPr>
          <p:cNvPr id="15" name="Rectangle: Rounded Corners 14">
            <a:extLst>
              <a:ext uri="{FF2B5EF4-FFF2-40B4-BE49-F238E27FC236}">
                <a16:creationId xmlns:a16="http://schemas.microsoft.com/office/drawing/2014/main" id="{833082F3-4224-E01E-1E74-198D7196609A}"/>
              </a:ext>
            </a:extLst>
          </p:cNvPr>
          <p:cNvSpPr/>
          <p:nvPr/>
        </p:nvSpPr>
        <p:spPr>
          <a:xfrm>
            <a:off x="4525787" y="2490983"/>
            <a:ext cx="1374059" cy="461583"/>
          </a:xfrm>
          <a:prstGeom prst="roundRect">
            <a:avLst/>
          </a:prstGeom>
          <a:solidFill>
            <a:schemeClr val="tx1"/>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2</a:t>
            </a:r>
          </a:p>
          <a:p>
            <a:pPr algn="ctr"/>
            <a:r>
              <a:rPr lang="en-US" sz="1400" dirty="0">
                <a:solidFill>
                  <a:schemeClr val="bg1"/>
                </a:solidFill>
              </a:rPr>
              <a:t>PENDING</a:t>
            </a:r>
          </a:p>
        </p:txBody>
      </p:sp>
      <p:sp>
        <p:nvSpPr>
          <p:cNvPr id="18" name="Rectangle: Rounded Corners 17">
            <a:extLst>
              <a:ext uri="{FF2B5EF4-FFF2-40B4-BE49-F238E27FC236}">
                <a16:creationId xmlns:a16="http://schemas.microsoft.com/office/drawing/2014/main" id="{D0C3A11E-8A24-3491-445F-E34523752EEE}"/>
              </a:ext>
            </a:extLst>
          </p:cNvPr>
          <p:cNvSpPr/>
          <p:nvPr/>
        </p:nvSpPr>
        <p:spPr>
          <a:xfrm>
            <a:off x="2729925" y="2490983"/>
            <a:ext cx="1374059" cy="461583"/>
          </a:xfrm>
          <a:prstGeom prst="roundRect">
            <a:avLst/>
          </a:prstGeom>
          <a:solidFill>
            <a:schemeClr val="tx1"/>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1</a:t>
            </a:r>
          </a:p>
          <a:p>
            <a:pPr algn="ctr"/>
            <a:r>
              <a:rPr lang="en-US" sz="1400" dirty="0">
                <a:solidFill>
                  <a:schemeClr val="bg1"/>
                </a:solidFill>
              </a:rPr>
              <a:t>PENDING</a:t>
            </a:r>
          </a:p>
        </p:txBody>
      </p:sp>
      <p:sp>
        <p:nvSpPr>
          <p:cNvPr id="25" name="Rectangle: Rounded Corners 24">
            <a:extLst>
              <a:ext uri="{FF2B5EF4-FFF2-40B4-BE49-F238E27FC236}">
                <a16:creationId xmlns:a16="http://schemas.microsoft.com/office/drawing/2014/main" id="{8642DE2A-DA29-6F04-125A-BDB0F5635DB1}"/>
              </a:ext>
            </a:extLst>
          </p:cNvPr>
          <p:cNvSpPr/>
          <p:nvPr/>
        </p:nvSpPr>
        <p:spPr>
          <a:xfrm>
            <a:off x="2729925" y="2490983"/>
            <a:ext cx="1374059" cy="461583"/>
          </a:xfrm>
          <a:prstGeom prst="roundRect">
            <a:avLst/>
          </a:prstGeom>
          <a:solidFill>
            <a:schemeClr val="tx1"/>
          </a:solid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1</a:t>
            </a:r>
          </a:p>
          <a:p>
            <a:pPr algn="ctr"/>
            <a:r>
              <a:rPr lang="en-US" sz="1400" dirty="0">
                <a:solidFill>
                  <a:schemeClr val="bg1"/>
                </a:solidFill>
              </a:rPr>
              <a:t>RUNNING</a:t>
            </a:r>
          </a:p>
        </p:txBody>
      </p:sp>
      <p:sp>
        <p:nvSpPr>
          <p:cNvPr id="41" name="Rectangle: Rounded Corners 40">
            <a:extLst>
              <a:ext uri="{FF2B5EF4-FFF2-40B4-BE49-F238E27FC236}">
                <a16:creationId xmlns:a16="http://schemas.microsoft.com/office/drawing/2014/main" id="{8AE574DA-0F35-CCA1-711E-10E5CC72FCAE}"/>
              </a:ext>
            </a:extLst>
          </p:cNvPr>
          <p:cNvSpPr/>
          <p:nvPr/>
        </p:nvSpPr>
        <p:spPr>
          <a:xfrm>
            <a:off x="2729925" y="2490983"/>
            <a:ext cx="1374059" cy="461583"/>
          </a:xfrm>
          <a:prstGeom prst="roundRect">
            <a:avLst/>
          </a:prstGeom>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1</a:t>
            </a:r>
          </a:p>
          <a:p>
            <a:pPr algn="ctr"/>
            <a:r>
              <a:rPr lang="en-US" sz="1400" dirty="0">
                <a:solidFill>
                  <a:schemeClr val="bg1"/>
                </a:solidFill>
              </a:rPr>
              <a:t>COMPLETED</a:t>
            </a:r>
          </a:p>
        </p:txBody>
      </p:sp>
      <p:sp>
        <p:nvSpPr>
          <p:cNvPr id="28" name="Rectangle: Rounded Corners 27">
            <a:extLst>
              <a:ext uri="{FF2B5EF4-FFF2-40B4-BE49-F238E27FC236}">
                <a16:creationId xmlns:a16="http://schemas.microsoft.com/office/drawing/2014/main" id="{09E1D3EE-6A25-2ABE-2238-F31F91A0C99B}"/>
              </a:ext>
            </a:extLst>
          </p:cNvPr>
          <p:cNvSpPr/>
          <p:nvPr/>
        </p:nvSpPr>
        <p:spPr>
          <a:xfrm>
            <a:off x="4525787" y="2490983"/>
            <a:ext cx="1374059" cy="461583"/>
          </a:xfrm>
          <a:prstGeom prst="roundRect">
            <a:avLst/>
          </a:prstGeom>
          <a:solidFill>
            <a:schemeClr val="tx1"/>
          </a:solid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2</a:t>
            </a:r>
          </a:p>
          <a:p>
            <a:pPr algn="ctr"/>
            <a:r>
              <a:rPr lang="en-US" sz="1400" dirty="0">
                <a:solidFill>
                  <a:schemeClr val="bg1"/>
                </a:solidFill>
              </a:rPr>
              <a:t>RUNNING</a:t>
            </a:r>
          </a:p>
        </p:txBody>
      </p:sp>
      <p:sp>
        <p:nvSpPr>
          <p:cNvPr id="30" name="Rectangle: Rounded Corners 29">
            <a:extLst>
              <a:ext uri="{FF2B5EF4-FFF2-40B4-BE49-F238E27FC236}">
                <a16:creationId xmlns:a16="http://schemas.microsoft.com/office/drawing/2014/main" id="{AA103CF8-9F1D-AFA1-2BD4-F711A785F9A0}"/>
              </a:ext>
            </a:extLst>
          </p:cNvPr>
          <p:cNvSpPr/>
          <p:nvPr/>
        </p:nvSpPr>
        <p:spPr>
          <a:xfrm>
            <a:off x="4525787" y="2490983"/>
            <a:ext cx="1374059" cy="461583"/>
          </a:xfrm>
          <a:prstGeom prst="roundRect">
            <a:avLst/>
          </a:prstGeom>
          <a:solidFill>
            <a:schemeClr val="tx1"/>
          </a:solid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2</a:t>
            </a:r>
          </a:p>
          <a:p>
            <a:pPr algn="ctr"/>
            <a:r>
              <a:rPr lang="en-US" sz="1400" dirty="0">
                <a:solidFill>
                  <a:schemeClr val="bg1"/>
                </a:solidFill>
              </a:rPr>
              <a:t>FAILED</a:t>
            </a:r>
          </a:p>
        </p:txBody>
      </p:sp>
      <p:sp>
        <p:nvSpPr>
          <p:cNvPr id="34" name="Rectangle: Rounded Corners 33">
            <a:extLst>
              <a:ext uri="{FF2B5EF4-FFF2-40B4-BE49-F238E27FC236}">
                <a16:creationId xmlns:a16="http://schemas.microsoft.com/office/drawing/2014/main" id="{6B333B27-21FE-8D85-A65D-C15927BE7F27}"/>
              </a:ext>
            </a:extLst>
          </p:cNvPr>
          <p:cNvSpPr/>
          <p:nvPr/>
        </p:nvSpPr>
        <p:spPr>
          <a:xfrm>
            <a:off x="6321650" y="3146351"/>
            <a:ext cx="1374059" cy="461583"/>
          </a:xfrm>
          <a:prstGeom prst="roundRect">
            <a:avLst/>
          </a:prstGeom>
          <a:solidFill>
            <a:schemeClr val="tx1"/>
          </a:solid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3</a:t>
            </a:r>
          </a:p>
          <a:p>
            <a:pPr algn="ctr"/>
            <a:r>
              <a:rPr lang="en-US" sz="1400" dirty="0">
                <a:solidFill>
                  <a:schemeClr val="bg1"/>
                </a:solidFill>
              </a:rPr>
              <a:t>RUNNING</a:t>
            </a:r>
          </a:p>
        </p:txBody>
      </p:sp>
      <p:cxnSp>
        <p:nvCxnSpPr>
          <p:cNvPr id="37" name="Connector: Elbow 36">
            <a:extLst>
              <a:ext uri="{FF2B5EF4-FFF2-40B4-BE49-F238E27FC236}">
                <a16:creationId xmlns:a16="http://schemas.microsoft.com/office/drawing/2014/main" id="{EB1A5F30-4A4F-B788-95DF-CD6E2BE57964}"/>
              </a:ext>
            </a:extLst>
          </p:cNvPr>
          <p:cNvCxnSpPr>
            <a:stCxn id="30" idx="2"/>
            <a:endCxn id="34" idx="1"/>
          </p:cNvCxnSpPr>
          <p:nvPr/>
        </p:nvCxnSpPr>
        <p:spPr>
          <a:xfrm rot="16200000" flipH="1">
            <a:off x="5554945" y="2610437"/>
            <a:ext cx="424577" cy="1108833"/>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sp>
        <p:nvSpPr>
          <p:cNvPr id="38" name="Rectangle: Rounded Corners 37">
            <a:extLst>
              <a:ext uri="{FF2B5EF4-FFF2-40B4-BE49-F238E27FC236}">
                <a16:creationId xmlns:a16="http://schemas.microsoft.com/office/drawing/2014/main" id="{92864EF2-768B-CF9E-3D62-4D6924C0A867}"/>
              </a:ext>
            </a:extLst>
          </p:cNvPr>
          <p:cNvSpPr/>
          <p:nvPr/>
        </p:nvSpPr>
        <p:spPr>
          <a:xfrm>
            <a:off x="8117512" y="3146351"/>
            <a:ext cx="1374059" cy="461583"/>
          </a:xfrm>
          <a:prstGeom prst="roundRect">
            <a:avLst/>
          </a:prstGeom>
          <a:solidFill>
            <a:schemeClr val="tx1"/>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N…</a:t>
            </a:r>
          </a:p>
          <a:p>
            <a:pPr algn="ctr"/>
            <a:r>
              <a:rPr lang="en-US" sz="1400" dirty="0">
                <a:solidFill>
                  <a:schemeClr val="bg1"/>
                </a:solidFill>
              </a:rPr>
              <a:t>PENDING</a:t>
            </a:r>
          </a:p>
        </p:txBody>
      </p:sp>
      <p:cxnSp>
        <p:nvCxnSpPr>
          <p:cNvPr id="45" name="Straight Arrow Connector 44">
            <a:extLst>
              <a:ext uri="{FF2B5EF4-FFF2-40B4-BE49-F238E27FC236}">
                <a16:creationId xmlns:a16="http://schemas.microsoft.com/office/drawing/2014/main" id="{9AC252BC-A2FF-0562-423D-43FDF6C46070}"/>
              </a:ext>
            </a:extLst>
          </p:cNvPr>
          <p:cNvCxnSpPr>
            <a:cxnSpLocks/>
          </p:cNvCxnSpPr>
          <p:nvPr/>
        </p:nvCxnSpPr>
        <p:spPr>
          <a:xfrm>
            <a:off x="7695709" y="3377142"/>
            <a:ext cx="421803"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9" name="Rectangle: Rounded Corners 48">
            <a:extLst>
              <a:ext uri="{FF2B5EF4-FFF2-40B4-BE49-F238E27FC236}">
                <a16:creationId xmlns:a16="http://schemas.microsoft.com/office/drawing/2014/main" id="{068E4F8E-F81B-E7E9-853E-A7F2A9E9DE7D}"/>
              </a:ext>
            </a:extLst>
          </p:cNvPr>
          <p:cNvSpPr/>
          <p:nvPr/>
        </p:nvSpPr>
        <p:spPr>
          <a:xfrm>
            <a:off x="8117386" y="3146351"/>
            <a:ext cx="1374059" cy="461583"/>
          </a:xfrm>
          <a:prstGeom prst="roundRect">
            <a:avLst/>
          </a:prstGeom>
          <a:solidFill>
            <a:schemeClr val="tx1"/>
          </a:solid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N…</a:t>
            </a:r>
          </a:p>
          <a:p>
            <a:pPr algn="ctr"/>
            <a:r>
              <a:rPr lang="en-US" sz="1400" dirty="0">
                <a:solidFill>
                  <a:schemeClr val="bg1"/>
                </a:solidFill>
              </a:rPr>
              <a:t>RUNNING</a:t>
            </a:r>
          </a:p>
        </p:txBody>
      </p:sp>
      <p:sp>
        <p:nvSpPr>
          <p:cNvPr id="50" name="Rectangle: Rounded Corners 49">
            <a:extLst>
              <a:ext uri="{FF2B5EF4-FFF2-40B4-BE49-F238E27FC236}">
                <a16:creationId xmlns:a16="http://schemas.microsoft.com/office/drawing/2014/main" id="{EC381C7A-9830-ABB1-E939-767CDCE20992}"/>
              </a:ext>
            </a:extLst>
          </p:cNvPr>
          <p:cNvSpPr/>
          <p:nvPr/>
        </p:nvSpPr>
        <p:spPr>
          <a:xfrm>
            <a:off x="6321649" y="3146351"/>
            <a:ext cx="1374059" cy="461583"/>
          </a:xfrm>
          <a:prstGeom prst="roundRect">
            <a:avLst/>
          </a:prstGeom>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3</a:t>
            </a:r>
          </a:p>
          <a:p>
            <a:pPr algn="ctr"/>
            <a:r>
              <a:rPr lang="en-US" sz="1400" dirty="0">
                <a:solidFill>
                  <a:schemeClr val="bg1"/>
                </a:solidFill>
              </a:rPr>
              <a:t>COMPLETED</a:t>
            </a:r>
          </a:p>
        </p:txBody>
      </p:sp>
      <p:sp>
        <p:nvSpPr>
          <p:cNvPr id="51" name="Rectangle: Rounded Corners 50">
            <a:extLst>
              <a:ext uri="{FF2B5EF4-FFF2-40B4-BE49-F238E27FC236}">
                <a16:creationId xmlns:a16="http://schemas.microsoft.com/office/drawing/2014/main" id="{3D540DE1-F3D0-CF4A-8802-660C6E1A0646}"/>
              </a:ext>
            </a:extLst>
          </p:cNvPr>
          <p:cNvSpPr/>
          <p:nvPr/>
        </p:nvSpPr>
        <p:spPr>
          <a:xfrm>
            <a:off x="8117385" y="3146351"/>
            <a:ext cx="1374059" cy="461583"/>
          </a:xfrm>
          <a:prstGeom prst="roundRect">
            <a:avLst/>
          </a:prstGeom>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bg1"/>
                </a:solidFill>
              </a:rPr>
              <a:t>Step N…</a:t>
            </a:r>
          </a:p>
          <a:p>
            <a:pPr algn="ctr"/>
            <a:r>
              <a:rPr lang="en-US" sz="1400" dirty="0">
                <a:solidFill>
                  <a:schemeClr val="bg1"/>
                </a:solidFill>
              </a:rPr>
              <a:t>COMPLETED</a:t>
            </a:r>
          </a:p>
        </p:txBody>
      </p:sp>
      <p:cxnSp>
        <p:nvCxnSpPr>
          <p:cNvPr id="52" name="Straight Arrow Connector 51">
            <a:extLst>
              <a:ext uri="{FF2B5EF4-FFF2-40B4-BE49-F238E27FC236}">
                <a16:creationId xmlns:a16="http://schemas.microsoft.com/office/drawing/2014/main" id="{C466B39B-F76F-574C-DB0E-0A0781CD56E6}"/>
              </a:ext>
            </a:extLst>
          </p:cNvPr>
          <p:cNvCxnSpPr>
            <a:cxnSpLocks/>
          </p:cNvCxnSpPr>
          <p:nvPr/>
        </p:nvCxnSpPr>
        <p:spPr>
          <a:xfrm>
            <a:off x="9491570" y="3377142"/>
            <a:ext cx="421804"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4B3A05B3-75BA-EFB6-538B-8D9BEAB5A3B9}"/>
              </a:ext>
            </a:extLst>
          </p:cNvPr>
          <p:cNvCxnSpPr>
            <a:cxnSpLocks/>
            <a:stCxn id="13" idx="3"/>
            <a:endCxn id="14" idx="0"/>
          </p:cNvCxnSpPr>
          <p:nvPr/>
        </p:nvCxnSpPr>
        <p:spPr>
          <a:xfrm>
            <a:off x="9491572" y="2721775"/>
            <a:ext cx="1108832" cy="424576"/>
          </a:xfrm>
          <a:prstGeom prst="bentConnector2">
            <a:avLst/>
          </a:prstGeom>
          <a:ln w="12700">
            <a:tailEnd type="triangle"/>
          </a:ln>
        </p:spPr>
        <p:style>
          <a:lnRef idx="2">
            <a:schemeClr val="dk1"/>
          </a:lnRef>
          <a:fillRef idx="0">
            <a:schemeClr val="dk1"/>
          </a:fillRef>
          <a:effectRef idx="1">
            <a:schemeClr val="dk1"/>
          </a:effectRef>
          <a:fontRef idx="minor">
            <a:schemeClr val="tx1"/>
          </a:fontRef>
        </p:style>
      </p:cxnSp>
      <p:sp>
        <p:nvSpPr>
          <p:cNvPr id="62" name="Rectangle: Rounded Corners 61">
            <a:extLst>
              <a:ext uri="{FF2B5EF4-FFF2-40B4-BE49-F238E27FC236}">
                <a16:creationId xmlns:a16="http://schemas.microsoft.com/office/drawing/2014/main" id="{DFB1D6D5-7AB0-2FDF-F8E3-6A4CCE675511}"/>
              </a:ext>
            </a:extLst>
          </p:cNvPr>
          <p:cNvSpPr/>
          <p:nvPr/>
        </p:nvSpPr>
        <p:spPr>
          <a:xfrm>
            <a:off x="8117639" y="2490983"/>
            <a:ext cx="1374059" cy="461583"/>
          </a:xfrm>
          <a:prstGeom prst="round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bg1"/>
                </a:solidFill>
              </a:rPr>
              <a:t>Step N…</a:t>
            </a:r>
          </a:p>
          <a:p>
            <a:pPr algn="ctr"/>
            <a:r>
              <a:rPr lang="en-US" sz="1400" dirty="0">
                <a:solidFill>
                  <a:schemeClr val="bg1"/>
                </a:solidFill>
              </a:rPr>
              <a:t>CANCELLED</a:t>
            </a:r>
          </a:p>
        </p:txBody>
      </p:sp>
    </p:spTree>
    <p:extLst>
      <p:ext uri="{BB962C8B-B14F-4D97-AF65-F5344CB8AC3E}">
        <p14:creationId xmlns:p14="http://schemas.microsoft.com/office/powerpoint/2010/main" val="20450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5" grpId="0" animBg="1"/>
      <p:bldP spid="41" grpId="0" animBg="1"/>
      <p:bldP spid="28" grpId="0" animBg="1"/>
      <p:bldP spid="30" grpId="0" animBg="1"/>
      <p:bldP spid="34" grpId="0" animBg="1"/>
      <p:bldP spid="38" grpId="0" animBg="1"/>
      <p:bldP spid="49" grpId="0" animBg="1"/>
      <p:bldP spid="50" grpId="0" animBg="1"/>
      <p:bldP spid="51" grpId="0" animBg="1"/>
      <p:bldP spid="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5" name="Text 2"/>
          <p:cNvSpPr/>
          <p:nvPr/>
        </p:nvSpPr>
        <p:spPr>
          <a:xfrm>
            <a:off x="723900" y="2702858"/>
            <a:ext cx="2792413"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Segurança da Nuvem</a:t>
            </a:r>
            <a:endParaRPr lang="en-US" sz="2199" dirty="0">
              <a:solidFill>
                <a:srgbClr val="8C4FFF"/>
              </a:solidFill>
            </a:endParaRPr>
          </a:p>
        </p:txBody>
      </p:sp>
      <p:sp>
        <p:nvSpPr>
          <p:cNvPr id="6" name="Text 3"/>
          <p:cNvSpPr/>
          <p:nvPr/>
        </p:nvSpPr>
        <p:spPr>
          <a:xfrm>
            <a:off x="723900" y="3263940"/>
            <a:ext cx="509438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AWS é responsável pela segurança da infraestrutura.</a:t>
            </a:r>
            <a:endParaRPr lang="en-US" sz="1671" dirty="0"/>
          </a:p>
        </p:txBody>
      </p:sp>
      <p:sp>
        <p:nvSpPr>
          <p:cNvPr id="7" name="Text 4"/>
          <p:cNvSpPr/>
          <p:nvPr/>
        </p:nvSpPr>
        <p:spPr>
          <a:xfrm>
            <a:off x="723900" y="4155122"/>
            <a:ext cx="2792413"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Segurança na Nuvem</a:t>
            </a:r>
            <a:endParaRPr lang="en-US" sz="2199" dirty="0">
              <a:solidFill>
                <a:srgbClr val="8C4FFF"/>
              </a:solidFill>
            </a:endParaRPr>
          </a:p>
        </p:txBody>
      </p:sp>
      <p:sp>
        <p:nvSpPr>
          <p:cNvPr id="8" name="Text 5"/>
          <p:cNvSpPr/>
          <p:nvPr/>
        </p:nvSpPr>
        <p:spPr>
          <a:xfrm>
            <a:off x="723900" y="4716204"/>
            <a:ext cx="509438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Você é responsável pela configuração e gerenciamento de segurança do cluster.</a:t>
            </a:r>
            <a:endParaRPr lang="en-US" sz="1671" dirty="0"/>
          </a:p>
        </p:txBody>
      </p:sp>
      <p:sp>
        <p:nvSpPr>
          <p:cNvPr id="10" name="Elipse 4">
            <a:extLst>
              <a:ext uri="{FF2B5EF4-FFF2-40B4-BE49-F238E27FC236}">
                <a16:creationId xmlns:a16="http://schemas.microsoft.com/office/drawing/2014/main" id="{4A6F3368-26F2-DB2E-E63A-5079ECCE062D}"/>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1" name="Rectangle 10" descr="Scales of Justice">
            <a:extLst>
              <a:ext uri="{FF2B5EF4-FFF2-40B4-BE49-F238E27FC236}">
                <a16:creationId xmlns:a16="http://schemas.microsoft.com/office/drawing/2014/main" id="{F01E57B5-BA8B-9AB4-FD84-7B31E68CADF6}"/>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39CF2B52-AB62-8BEF-DE43-BAAFED19ED3D}"/>
              </a:ext>
            </a:extLst>
          </p:cNvPr>
          <p:cNvSpPr txBox="1"/>
          <p:nvPr/>
        </p:nvSpPr>
        <p:spPr>
          <a:xfrm>
            <a:off x="723900" y="1679113"/>
            <a:ext cx="6896100" cy="760657"/>
          </a:xfrm>
          <a:prstGeom prst="rect">
            <a:avLst/>
          </a:prstGeom>
          <a:noFill/>
        </p:spPr>
        <p:txBody>
          <a:bodyPr wrap="square">
            <a:spAutoFit/>
          </a:bodyPr>
          <a:lstStyle/>
          <a:p>
            <a:pPr>
              <a:lnSpc>
                <a:spcPts val="2673"/>
              </a:lnSpc>
            </a:pPr>
            <a:r>
              <a:rPr lang="en-US" sz="1800" dirty="0" err="1">
                <a:solidFill>
                  <a:srgbClr val="272525"/>
                </a:solidFill>
                <a:latin typeface="Montserrat" pitchFamily="34" charset="0"/>
                <a:ea typeface="Montserrat" pitchFamily="34" charset="-122"/>
                <a:cs typeface="Montserrat" pitchFamily="34" charset="-120"/>
              </a:rPr>
              <a:t>Segurança</a:t>
            </a:r>
            <a:r>
              <a:rPr lang="en-US" sz="1800" dirty="0">
                <a:solidFill>
                  <a:srgbClr val="272525"/>
                </a:solidFill>
                <a:latin typeface="Montserrat" pitchFamily="34" charset="0"/>
                <a:ea typeface="Montserrat" pitchFamily="34" charset="-122"/>
                <a:cs typeface="Montserrat" pitchFamily="34" charset="-120"/>
              </a:rPr>
              <a:t> e </a:t>
            </a:r>
            <a:r>
              <a:rPr lang="en-US" sz="1800" dirty="0" err="1">
                <a:solidFill>
                  <a:srgbClr val="272525"/>
                </a:solidFill>
                <a:latin typeface="Montserrat" pitchFamily="34" charset="0"/>
                <a:ea typeface="Montserrat" pitchFamily="34" charset="-122"/>
                <a:cs typeface="Montserrat" pitchFamily="34" charset="-120"/>
              </a:rPr>
              <a:t>conformidade</a:t>
            </a:r>
            <a:r>
              <a:rPr lang="en-US" sz="1800" dirty="0">
                <a:solidFill>
                  <a:srgbClr val="272525"/>
                </a:solidFill>
                <a:latin typeface="Montserrat" pitchFamily="34" charset="0"/>
                <a:ea typeface="Montserrat" pitchFamily="34" charset="-122"/>
                <a:cs typeface="Montserrat" pitchFamily="34" charset="-120"/>
              </a:rPr>
              <a:t> </a:t>
            </a:r>
            <a:r>
              <a:rPr lang="en-US" sz="1800" dirty="0" err="1">
                <a:solidFill>
                  <a:srgbClr val="272525"/>
                </a:solidFill>
                <a:latin typeface="Montserrat" pitchFamily="34" charset="0"/>
                <a:ea typeface="Montserrat" pitchFamily="34" charset="-122"/>
                <a:cs typeface="Montserrat" pitchFamily="34" charset="-120"/>
              </a:rPr>
              <a:t>são</a:t>
            </a:r>
            <a:r>
              <a:rPr lang="en-US" sz="1800" dirty="0">
                <a:solidFill>
                  <a:srgbClr val="272525"/>
                </a:solidFill>
                <a:latin typeface="Montserrat" pitchFamily="34" charset="0"/>
                <a:ea typeface="Montserrat" pitchFamily="34" charset="-122"/>
                <a:cs typeface="Montserrat" pitchFamily="34" charset="-120"/>
              </a:rPr>
              <a:t> </a:t>
            </a:r>
            <a:r>
              <a:rPr lang="en-US" sz="1800" dirty="0" err="1">
                <a:solidFill>
                  <a:srgbClr val="272525"/>
                </a:solidFill>
                <a:latin typeface="Montserrat" pitchFamily="34" charset="0"/>
                <a:ea typeface="Montserrat" pitchFamily="34" charset="-122"/>
                <a:cs typeface="Montserrat" pitchFamily="34" charset="-120"/>
              </a:rPr>
              <a:t>uma</a:t>
            </a:r>
            <a:r>
              <a:rPr lang="en-US" sz="1800" dirty="0">
                <a:solidFill>
                  <a:srgbClr val="272525"/>
                </a:solidFill>
                <a:latin typeface="Montserrat" pitchFamily="34" charset="0"/>
                <a:ea typeface="Montserrat" pitchFamily="34" charset="-122"/>
                <a:cs typeface="Montserrat" pitchFamily="34" charset="-120"/>
              </a:rPr>
              <a:t> </a:t>
            </a:r>
            <a:r>
              <a:rPr lang="en-US" sz="1800" b="1" dirty="0" err="1">
                <a:solidFill>
                  <a:srgbClr val="272525"/>
                </a:solidFill>
                <a:latin typeface="Montserrat" pitchFamily="34" charset="0"/>
                <a:ea typeface="Montserrat" pitchFamily="34" charset="-122"/>
                <a:cs typeface="Montserrat" pitchFamily="34" charset="-120"/>
              </a:rPr>
              <a:t>responsabilidade</a:t>
            </a:r>
            <a:r>
              <a:rPr lang="en-US" sz="1800" b="1" dirty="0">
                <a:solidFill>
                  <a:srgbClr val="272525"/>
                </a:solidFill>
                <a:latin typeface="Montserrat" pitchFamily="34" charset="0"/>
                <a:ea typeface="Montserrat" pitchFamily="34" charset="-122"/>
                <a:cs typeface="Montserrat" pitchFamily="34" charset="-120"/>
              </a:rPr>
              <a:t> </a:t>
            </a:r>
            <a:r>
              <a:rPr lang="en-US" sz="1800" b="1" dirty="0" err="1">
                <a:solidFill>
                  <a:srgbClr val="272525"/>
                </a:solidFill>
                <a:latin typeface="Montserrat" pitchFamily="34" charset="0"/>
                <a:ea typeface="Montserrat" pitchFamily="34" charset="-122"/>
                <a:cs typeface="Montserrat" pitchFamily="34" charset="-120"/>
              </a:rPr>
              <a:t>compartilhada</a:t>
            </a:r>
            <a:r>
              <a:rPr lang="en-US" sz="1800" dirty="0">
                <a:solidFill>
                  <a:srgbClr val="272525"/>
                </a:solidFill>
                <a:latin typeface="Montserrat" pitchFamily="34" charset="0"/>
                <a:ea typeface="Montserrat" pitchFamily="34" charset="-122"/>
                <a:cs typeface="Montserrat" pitchFamily="34" charset="-120"/>
              </a:rPr>
              <a:t> entre </a:t>
            </a:r>
            <a:r>
              <a:rPr lang="en-US" sz="1800" dirty="0" err="1">
                <a:solidFill>
                  <a:srgbClr val="272525"/>
                </a:solidFill>
                <a:latin typeface="Montserrat" pitchFamily="34" charset="0"/>
                <a:ea typeface="Montserrat" pitchFamily="34" charset="-122"/>
                <a:cs typeface="Montserrat" pitchFamily="34" charset="-120"/>
              </a:rPr>
              <a:t>você</a:t>
            </a:r>
            <a:r>
              <a:rPr lang="en-US" sz="1800" dirty="0">
                <a:solidFill>
                  <a:srgbClr val="272525"/>
                </a:solidFill>
                <a:latin typeface="Montserrat" pitchFamily="34" charset="0"/>
                <a:ea typeface="Montserrat" pitchFamily="34" charset="-122"/>
                <a:cs typeface="Montserrat" pitchFamily="34" charset="-120"/>
              </a:rPr>
              <a:t> e a AWS.</a:t>
            </a:r>
            <a:endParaRPr lang="en-US" sz="1800" dirty="0"/>
          </a:p>
        </p:txBody>
      </p:sp>
      <p:sp>
        <p:nvSpPr>
          <p:cNvPr id="14" name="Text 1">
            <a:extLst>
              <a:ext uri="{FF2B5EF4-FFF2-40B4-BE49-F238E27FC236}">
                <a16:creationId xmlns:a16="http://schemas.microsoft.com/office/drawing/2014/main" id="{5E341564-F38C-711F-6F4A-E8CD5E987C11}"/>
              </a:ext>
            </a:extLst>
          </p:cNvPr>
          <p:cNvSpPr/>
          <p:nvPr/>
        </p:nvSpPr>
        <p:spPr>
          <a:xfrm>
            <a:off x="1303466" y="165845"/>
            <a:ext cx="6316534" cy="1132812"/>
          </a:xfrm>
          <a:prstGeom prst="rect">
            <a:avLst/>
          </a:prstGeom>
          <a:noFill/>
          <a:ln/>
        </p:spPr>
        <p:txBody>
          <a:bodyPr wrap="square" rtlCol="0" anchor="t"/>
          <a:lstStyle/>
          <a:p>
            <a:pPr algn="ctr">
              <a:lnSpc>
                <a:spcPts val="7586"/>
              </a:lnSpc>
            </a:pPr>
            <a:r>
              <a:rPr lang="en-US" sz="3600" b="1" dirty="0">
                <a:solidFill>
                  <a:srgbClr val="8C4FFF"/>
                </a:solidFill>
                <a:latin typeface="+mj-lt"/>
                <a:ea typeface="Barlow" pitchFamily="34" charset="-122"/>
                <a:cs typeface="Barlow" pitchFamily="34" charset="-120"/>
              </a:rPr>
              <a:t>Segurança no Amazon EMR</a:t>
            </a:r>
            <a:endParaRPr lang="en-US" sz="3600" dirty="0">
              <a:solidFill>
                <a:srgbClr val="8C4FFF"/>
              </a:solidFill>
              <a:latin typeface="+mj-lt"/>
            </a:endParaRPr>
          </a:p>
        </p:txBody>
      </p:sp>
      <p:pic>
        <p:nvPicPr>
          <p:cNvPr id="15" name="Image 1" descr="preencoded.png">
            <a:extLst>
              <a:ext uri="{FF2B5EF4-FFF2-40B4-BE49-F238E27FC236}">
                <a16:creationId xmlns:a16="http://schemas.microsoft.com/office/drawing/2014/main" id="{7B606B59-D43F-DAE1-7BC7-AF1445A12F1A}"/>
              </a:ext>
            </a:extLst>
          </p:cNvPr>
          <p:cNvPicPr>
            <a:picLocks noChangeAspect="1"/>
          </p:cNvPicPr>
          <p:nvPr/>
        </p:nvPicPr>
        <p:blipFill>
          <a:blip r:embed="rId5"/>
          <a:stretch>
            <a:fillRect/>
          </a:stretch>
        </p:blipFill>
        <p:spPr>
          <a:xfrm>
            <a:off x="7620000" y="0"/>
            <a:ext cx="457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8004686" y="2"/>
            <a:ext cx="4187314" cy="6857998"/>
          </a:xfrm>
          <a:prstGeom prst="rect">
            <a:avLst/>
          </a:prstGeom>
        </p:spPr>
      </p:pic>
      <p:sp>
        <p:nvSpPr>
          <p:cNvPr id="5" name="Text 1"/>
          <p:cNvSpPr/>
          <p:nvPr/>
        </p:nvSpPr>
        <p:spPr>
          <a:xfrm>
            <a:off x="1303467" y="318809"/>
            <a:ext cx="6701220" cy="826884"/>
          </a:xfrm>
          <a:prstGeom prst="rect">
            <a:avLst/>
          </a:prstGeom>
          <a:noFill/>
          <a:ln/>
        </p:spPr>
        <p:txBody>
          <a:bodyPr wrap="square" rtlCol="0" anchor="t"/>
          <a:lstStyle/>
          <a:p>
            <a:pPr algn="ctr">
              <a:lnSpc>
                <a:spcPts val="5496"/>
              </a:lnSpc>
            </a:pPr>
            <a:r>
              <a:rPr lang="en-US" sz="3200" b="1" dirty="0">
                <a:solidFill>
                  <a:srgbClr val="8C4FFF"/>
                </a:solidFill>
                <a:latin typeface="Barlow" pitchFamily="34" charset="0"/>
                <a:ea typeface="Barlow" pitchFamily="34" charset="-122"/>
                <a:cs typeface="Barlow" pitchFamily="34" charset="-120"/>
              </a:rPr>
              <a:t>Segurança de Rede e Infraestrutura</a:t>
            </a:r>
            <a:endParaRPr lang="en-US" sz="3200" dirty="0">
              <a:solidFill>
                <a:srgbClr val="8C4FFF"/>
              </a:solidFill>
            </a:endParaRPr>
          </a:p>
        </p:txBody>
      </p:sp>
      <p:sp>
        <p:nvSpPr>
          <p:cNvPr id="7" name="Text 3"/>
          <p:cNvSpPr/>
          <p:nvPr/>
        </p:nvSpPr>
        <p:spPr>
          <a:xfrm>
            <a:off x="1184800" y="1484886"/>
            <a:ext cx="118666" cy="335062"/>
          </a:xfrm>
          <a:prstGeom prst="rect">
            <a:avLst/>
          </a:prstGeom>
          <a:noFill/>
          <a:ln/>
        </p:spPr>
        <p:txBody>
          <a:bodyPr wrap="none" rtlCol="0" anchor="t"/>
          <a:lstStyle/>
          <a:p>
            <a:pPr algn="ctr">
              <a:lnSpc>
                <a:spcPts val="2638"/>
              </a:lnSpc>
            </a:pPr>
            <a:r>
              <a:rPr lang="en-US" sz="2638" b="1" dirty="0">
                <a:solidFill>
                  <a:srgbClr val="8C4FFF"/>
                </a:solidFill>
                <a:latin typeface="Barlow" pitchFamily="34" charset="0"/>
                <a:ea typeface="Barlow" pitchFamily="34" charset="-122"/>
                <a:cs typeface="Barlow" pitchFamily="34" charset="-120"/>
              </a:rPr>
              <a:t>1</a:t>
            </a:r>
            <a:endParaRPr lang="en-US" sz="2638" dirty="0">
              <a:solidFill>
                <a:srgbClr val="8C4FFF"/>
              </a:solidFill>
            </a:endParaRPr>
          </a:p>
        </p:txBody>
      </p:sp>
      <p:sp>
        <p:nvSpPr>
          <p:cNvPr id="8" name="Text 4"/>
          <p:cNvSpPr/>
          <p:nvPr/>
        </p:nvSpPr>
        <p:spPr>
          <a:xfrm>
            <a:off x="1432322" y="1477941"/>
            <a:ext cx="4608215"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Grupos de Segurança do Amazon EC2</a:t>
            </a:r>
            <a:endParaRPr lang="en-US" sz="2199" dirty="0">
              <a:solidFill>
                <a:srgbClr val="8C4FFF"/>
              </a:solidFill>
            </a:endParaRPr>
          </a:p>
        </p:txBody>
      </p:sp>
      <p:sp>
        <p:nvSpPr>
          <p:cNvPr id="9" name="Text 5"/>
          <p:cNvSpPr/>
          <p:nvPr/>
        </p:nvSpPr>
        <p:spPr>
          <a:xfrm>
            <a:off x="1432322" y="1954814"/>
            <a:ext cx="544492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Atuam como um firewall virtual para instâncias de cluster.</a:t>
            </a:r>
            <a:endParaRPr lang="en-US" sz="1671" dirty="0"/>
          </a:p>
        </p:txBody>
      </p:sp>
      <p:sp>
        <p:nvSpPr>
          <p:cNvPr id="11" name="Text 7"/>
          <p:cNvSpPr/>
          <p:nvPr/>
        </p:nvSpPr>
        <p:spPr>
          <a:xfrm>
            <a:off x="1150271" y="2852914"/>
            <a:ext cx="187722" cy="335062"/>
          </a:xfrm>
          <a:prstGeom prst="rect">
            <a:avLst/>
          </a:prstGeom>
          <a:noFill/>
          <a:ln/>
        </p:spPr>
        <p:txBody>
          <a:bodyPr wrap="none" rtlCol="0" anchor="t"/>
          <a:lstStyle/>
          <a:p>
            <a:pPr algn="ctr">
              <a:lnSpc>
                <a:spcPts val="2638"/>
              </a:lnSpc>
            </a:pPr>
            <a:r>
              <a:rPr lang="en-US" sz="2638" b="1" dirty="0">
                <a:solidFill>
                  <a:srgbClr val="8C4FFF"/>
                </a:solidFill>
                <a:latin typeface="Barlow" pitchFamily="34" charset="0"/>
                <a:ea typeface="Barlow" pitchFamily="34" charset="-122"/>
                <a:cs typeface="Barlow" pitchFamily="34" charset="-120"/>
              </a:rPr>
              <a:t>2</a:t>
            </a:r>
            <a:endParaRPr lang="en-US" sz="2638" dirty="0">
              <a:solidFill>
                <a:srgbClr val="8C4FFF"/>
              </a:solidFill>
            </a:endParaRPr>
          </a:p>
        </p:txBody>
      </p:sp>
      <p:sp>
        <p:nvSpPr>
          <p:cNvPr id="12" name="Text 8"/>
          <p:cNvSpPr/>
          <p:nvPr/>
        </p:nvSpPr>
        <p:spPr>
          <a:xfrm>
            <a:off x="1432322" y="2845969"/>
            <a:ext cx="4161532"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Bloqueio de Acesso Público (BPA)</a:t>
            </a:r>
            <a:endParaRPr lang="en-US" sz="2199" dirty="0">
              <a:solidFill>
                <a:srgbClr val="8C4FFF"/>
              </a:solidFill>
            </a:endParaRPr>
          </a:p>
        </p:txBody>
      </p:sp>
      <p:sp>
        <p:nvSpPr>
          <p:cNvPr id="13" name="Text 9"/>
          <p:cNvSpPr/>
          <p:nvPr/>
        </p:nvSpPr>
        <p:spPr>
          <a:xfrm>
            <a:off x="1432322" y="3322843"/>
            <a:ext cx="544492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Impede o lançamento de clusters em sub-redes públicas.</a:t>
            </a:r>
            <a:endParaRPr lang="en-US" sz="1671" dirty="0"/>
          </a:p>
        </p:txBody>
      </p:sp>
      <p:sp>
        <p:nvSpPr>
          <p:cNvPr id="15" name="Text 11"/>
          <p:cNvSpPr/>
          <p:nvPr/>
        </p:nvSpPr>
        <p:spPr>
          <a:xfrm>
            <a:off x="1153644" y="4220842"/>
            <a:ext cx="180975" cy="335062"/>
          </a:xfrm>
          <a:prstGeom prst="rect">
            <a:avLst/>
          </a:prstGeom>
          <a:noFill/>
          <a:ln/>
        </p:spPr>
        <p:txBody>
          <a:bodyPr wrap="none" rtlCol="0" anchor="t"/>
          <a:lstStyle/>
          <a:p>
            <a:pPr algn="ctr">
              <a:lnSpc>
                <a:spcPts val="2638"/>
              </a:lnSpc>
            </a:pPr>
            <a:r>
              <a:rPr lang="en-US" sz="2638" b="1" dirty="0">
                <a:solidFill>
                  <a:srgbClr val="8C4FFF"/>
                </a:solidFill>
                <a:latin typeface="Barlow" pitchFamily="34" charset="0"/>
                <a:ea typeface="Barlow" pitchFamily="34" charset="-122"/>
                <a:cs typeface="Barlow" pitchFamily="34" charset="-120"/>
              </a:rPr>
              <a:t>3</a:t>
            </a:r>
            <a:endParaRPr lang="en-US" sz="2638" dirty="0">
              <a:solidFill>
                <a:srgbClr val="8C4FFF"/>
              </a:solidFill>
            </a:endParaRPr>
          </a:p>
        </p:txBody>
      </p:sp>
      <p:sp>
        <p:nvSpPr>
          <p:cNvPr id="16" name="Text 12"/>
          <p:cNvSpPr/>
          <p:nvPr/>
        </p:nvSpPr>
        <p:spPr>
          <a:xfrm>
            <a:off x="1432322" y="4213897"/>
            <a:ext cx="2792413"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Secure Shell (SSH)</a:t>
            </a:r>
            <a:endParaRPr lang="en-US" sz="2199" dirty="0">
              <a:solidFill>
                <a:srgbClr val="8C4FFF"/>
              </a:solidFill>
            </a:endParaRPr>
          </a:p>
        </p:txBody>
      </p:sp>
      <p:sp>
        <p:nvSpPr>
          <p:cNvPr id="17" name="Text 13"/>
          <p:cNvSpPr/>
          <p:nvPr/>
        </p:nvSpPr>
        <p:spPr>
          <a:xfrm>
            <a:off x="1432322" y="4690771"/>
            <a:ext cx="544492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Permite conexões seguras à linha de comando em instâncias de cluster.</a:t>
            </a:r>
            <a:endParaRPr lang="en-US" sz="1671" dirty="0"/>
          </a:p>
        </p:txBody>
      </p:sp>
      <p:sp>
        <p:nvSpPr>
          <p:cNvPr id="19" name="Elipse 4">
            <a:extLst>
              <a:ext uri="{FF2B5EF4-FFF2-40B4-BE49-F238E27FC236}">
                <a16:creationId xmlns:a16="http://schemas.microsoft.com/office/drawing/2014/main" id="{D2DDC450-F974-F5BF-C4E4-91C6BCB65F0E}"/>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20" name="Rectangle 19" descr="Scales of Justice">
            <a:extLst>
              <a:ext uri="{FF2B5EF4-FFF2-40B4-BE49-F238E27FC236}">
                <a16:creationId xmlns:a16="http://schemas.microsoft.com/office/drawing/2014/main" id="{53732068-1AC4-BC41-FE90-B2C9FF72FA92}"/>
              </a:ext>
            </a:extLst>
          </p:cNvPr>
          <p:cNvSpPr/>
          <p:nvPr/>
        </p:nvSpPr>
        <p:spPr>
          <a:xfrm>
            <a:off x="357188" y="365539"/>
            <a:ext cx="733425" cy="733425"/>
          </a:xfrm>
          <a:prstGeom prst="rect">
            <a:avLst/>
          </a:prstGeom>
          <a:blipFill rotWithShape="1">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3071791" cy="6858000"/>
          </a:xfrm>
          <a:prstGeom prst="rect">
            <a:avLst/>
          </a:prstGeom>
        </p:spPr>
      </p:pic>
      <p:pic>
        <p:nvPicPr>
          <p:cNvPr id="6" name="Image 2" descr="preencoded.png"/>
          <p:cNvPicPr>
            <a:picLocks noChangeAspect="1"/>
          </p:cNvPicPr>
          <p:nvPr/>
        </p:nvPicPr>
        <p:blipFill>
          <a:blip r:embed="rId4">
            <a:biLevel thresh="75000"/>
          </a:blip>
          <a:stretch>
            <a:fillRect/>
          </a:stretch>
        </p:blipFill>
        <p:spPr>
          <a:xfrm>
            <a:off x="4651812" y="1966460"/>
            <a:ext cx="530523" cy="530523"/>
          </a:xfrm>
          <a:prstGeom prst="rect">
            <a:avLst/>
          </a:prstGeom>
        </p:spPr>
      </p:pic>
      <p:sp>
        <p:nvSpPr>
          <p:cNvPr id="7" name="Text 2"/>
          <p:cNvSpPr/>
          <p:nvPr/>
        </p:nvSpPr>
        <p:spPr>
          <a:xfrm>
            <a:off x="5243295" y="2057245"/>
            <a:ext cx="4264323"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Função do IAM para o Amazon EMR</a:t>
            </a:r>
            <a:endParaRPr lang="en-US" sz="2199" dirty="0">
              <a:solidFill>
                <a:srgbClr val="8C4FFF"/>
              </a:solidFill>
            </a:endParaRPr>
          </a:p>
        </p:txBody>
      </p:sp>
      <p:sp>
        <p:nvSpPr>
          <p:cNvPr id="8" name="Text 3"/>
          <p:cNvSpPr/>
          <p:nvPr/>
        </p:nvSpPr>
        <p:spPr>
          <a:xfrm>
            <a:off x="4646951" y="2496983"/>
            <a:ext cx="613449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Controla como o serviço Amazon EMR acessa outros Serviços da AWS.</a:t>
            </a:r>
            <a:endParaRPr lang="en-US" sz="1671" dirty="0"/>
          </a:p>
        </p:txBody>
      </p:sp>
      <p:pic>
        <p:nvPicPr>
          <p:cNvPr id="9" name="Image 3" descr="preencoded.png"/>
          <p:cNvPicPr>
            <a:picLocks noChangeAspect="1"/>
          </p:cNvPicPr>
          <p:nvPr/>
        </p:nvPicPr>
        <p:blipFill>
          <a:blip r:embed="rId5">
            <a:biLevel thresh="75000"/>
          </a:blip>
          <a:stretch>
            <a:fillRect/>
          </a:stretch>
        </p:blipFill>
        <p:spPr>
          <a:xfrm>
            <a:off x="4651812" y="3409847"/>
            <a:ext cx="530523" cy="530523"/>
          </a:xfrm>
          <a:prstGeom prst="rect">
            <a:avLst/>
          </a:prstGeom>
        </p:spPr>
      </p:pic>
      <p:sp>
        <p:nvSpPr>
          <p:cNvPr id="10" name="Text 4"/>
          <p:cNvSpPr/>
          <p:nvPr/>
        </p:nvSpPr>
        <p:spPr>
          <a:xfrm>
            <a:off x="5243295" y="3500632"/>
            <a:ext cx="5599113"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Função do IAM para Instâncias EC2 de Cluster</a:t>
            </a:r>
            <a:endParaRPr lang="en-US" sz="2199" dirty="0">
              <a:solidFill>
                <a:srgbClr val="8C4FFF"/>
              </a:solidFill>
            </a:endParaRPr>
          </a:p>
        </p:txBody>
      </p:sp>
      <p:sp>
        <p:nvSpPr>
          <p:cNvPr id="11" name="Text 5"/>
          <p:cNvSpPr/>
          <p:nvPr/>
        </p:nvSpPr>
        <p:spPr>
          <a:xfrm>
            <a:off x="4646951" y="3909502"/>
            <a:ext cx="6134497" cy="339527"/>
          </a:xfrm>
          <a:prstGeom prst="rect">
            <a:avLst/>
          </a:prstGeom>
          <a:noFill/>
          <a:ln/>
        </p:spPr>
        <p:txBody>
          <a:bodyPr wrap="non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Atribuída a cada instância EC2 no cluster.</a:t>
            </a:r>
            <a:endParaRPr lang="en-US" sz="1671" dirty="0"/>
          </a:p>
        </p:txBody>
      </p:sp>
      <p:pic>
        <p:nvPicPr>
          <p:cNvPr id="12" name="Image 4" descr="preencoded.png"/>
          <p:cNvPicPr>
            <a:picLocks noChangeAspect="1"/>
          </p:cNvPicPr>
          <p:nvPr/>
        </p:nvPicPr>
        <p:blipFill>
          <a:blip r:embed="rId6">
            <a:biLevel thresh="75000"/>
          </a:blip>
          <a:stretch>
            <a:fillRect/>
          </a:stretch>
        </p:blipFill>
        <p:spPr>
          <a:xfrm>
            <a:off x="4651812" y="4448978"/>
            <a:ext cx="530523" cy="530523"/>
          </a:xfrm>
          <a:prstGeom prst="rect">
            <a:avLst/>
          </a:prstGeom>
        </p:spPr>
      </p:pic>
      <p:sp>
        <p:nvSpPr>
          <p:cNvPr id="13" name="Text 6"/>
          <p:cNvSpPr/>
          <p:nvPr/>
        </p:nvSpPr>
        <p:spPr>
          <a:xfrm>
            <a:off x="5243295" y="4539763"/>
            <a:ext cx="3846909" cy="348953"/>
          </a:xfrm>
          <a:prstGeom prst="rect">
            <a:avLst/>
          </a:prstGeom>
          <a:noFill/>
          <a:ln/>
        </p:spPr>
        <p:txBody>
          <a:bodyPr wrap="none" rtlCol="0" anchor="t"/>
          <a:lstStyle/>
          <a:p>
            <a:pPr>
              <a:lnSpc>
                <a:spcPts val="2748"/>
              </a:lnSpc>
            </a:pPr>
            <a:r>
              <a:rPr lang="en-US" sz="2199" b="1" dirty="0">
                <a:solidFill>
                  <a:srgbClr val="8C4FFF"/>
                </a:solidFill>
                <a:latin typeface="Barlow" pitchFamily="34" charset="0"/>
                <a:ea typeface="Barlow" pitchFamily="34" charset="-122"/>
                <a:cs typeface="Barlow" pitchFamily="34" charset="-120"/>
              </a:rPr>
              <a:t>Função do IAM para Aplicativos</a:t>
            </a:r>
            <a:endParaRPr lang="en-US" sz="2199" dirty="0">
              <a:solidFill>
                <a:srgbClr val="8C4FFF"/>
              </a:solidFill>
            </a:endParaRPr>
          </a:p>
        </p:txBody>
      </p:sp>
      <p:sp>
        <p:nvSpPr>
          <p:cNvPr id="14" name="Text 7"/>
          <p:cNvSpPr/>
          <p:nvPr/>
        </p:nvSpPr>
        <p:spPr>
          <a:xfrm>
            <a:off x="4646951" y="4968920"/>
            <a:ext cx="6134497" cy="679053"/>
          </a:xfrm>
          <a:prstGeom prst="rect">
            <a:avLst/>
          </a:prstGeom>
          <a:noFill/>
          <a:ln/>
        </p:spPr>
        <p:txBody>
          <a:bodyPr wrap="squar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Especificada ao enviar um trabalho ou consulta para um cluster.</a:t>
            </a:r>
            <a:endParaRPr lang="en-US" sz="1671" dirty="0"/>
          </a:p>
        </p:txBody>
      </p:sp>
      <p:sp>
        <p:nvSpPr>
          <p:cNvPr id="16" name="Elipse 4">
            <a:extLst>
              <a:ext uri="{FF2B5EF4-FFF2-40B4-BE49-F238E27FC236}">
                <a16:creationId xmlns:a16="http://schemas.microsoft.com/office/drawing/2014/main" id="{EF8D5F30-9E73-5C11-8988-21205390F54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7" name="Rectangle 16" descr="Scales of Justice">
            <a:extLst>
              <a:ext uri="{FF2B5EF4-FFF2-40B4-BE49-F238E27FC236}">
                <a16:creationId xmlns:a16="http://schemas.microsoft.com/office/drawing/2014/main" id="{E9107444-A8B7-3300-CA59-35CACF234D99}"/>
              </a:ext>
            </a:extLst>
          </p:cNvPr>
          <p:cNvSpPr/>
          <p:nvPr/>
        </p:nvSpPr>
        <p:spPr>
          <a:xfrm>
            <a:off x="357188" y="365539"/>
            <a:ext cx="733425" cy="733425"/>
          </a:xfrm>
          <a:prstGeom prst="rect">
            <a:avLst/>
          </a:prstGeom>
          <a:blipFill rotWithShape="1">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8" name="Title 3">
            <a:extLst>
              <a:ext uri="{FF2B5EF4-FFF2-40B4-BE49-F238E27FC236}">
                <a16:creationId xmlns:a16="http://schemas.microsoft.com/office/drawing/2014/main" id="{9885754C-A5EE-69E4-3B40-4876AE516ED4}"/>
              </a:ext>
            </a:extLst>
          </p:cNvPr>
          <p:cNvSpPr txBox="1">
            <a:spLocks/>
          </p:cNvSpPr>
          <p:nvPr/>
        </p:nvSpPr>
        <p:spPr>
          <a:xfrm>
            <a:off x="3154680" y="69469"/>
            <a:ext cx="903732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8C4FFF"/>
                </a:solidFill>
              </a:rPr>
              <a:t>AWS Identity and Access Management (IAM)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1FF"/>
        </a:solidFill>
        <a:effectLst/>
      </p:bgPr>
    </p:bg>
    <p:spTree>
      <p:nvGrpSpPr>
        <p:cNvPr id="1" name=""/>
        <p:cNvGrpSpPr/>
        <p:nvPr/>
      </p:nvGrpSpPr>
      <p:grpSpPr>
        <a:xfrm>
          <a:off x="0" y="0"/>
          <a:ext cx="0" cy="0"/>
          <a:chOff x="0" y="0"/>
          <a:chExt cx="0" cy="0"/>
        </a:xfrm>
      </p:grpSpPr>
      <p:sp>
        <p:nvSpPr>
          <p:cNvPr id="5" name="Text 2"/>
          <p:cNvSpPr/>
          <p:nvPr/>
        </p:nvSpPr>
        <p:spPr>
          <a:xfrm>
            <a:off x="742752" y="1942068"/>
            <a:ext cx="10706497" cy="339527"/>
          </a:xfrm>
          <a:prstGeom prst="rect">
            <a:avLst/>
          </a:prstGeom>
          <a:noFill/>
          <a:ln/>
        </p:spPr>
        <p:txBody>
          <a:bodyPr wrap="none" rtlCol="0" anchor="t"/>
          <a:lstStyle/>
          <a:p>
            <a:pPr>
              <a:lnSpc>
                <a:spcPts val="2673"/>
              </a:lnSpc>
            </a:pPr>
            <a:r>
              <a:rPr lang="en-US" sz="1671" dirty="0">
                <a:solidFill>
                  <a:srgbClr val="272525"/>
                </a:solidFill>
                <a:latin typeface="Montserrat" pitchFamily="34" charset="0"/>
                <a:ea typeface="Montserrat" pitchFamily="34" charset="-122"/>
                <a:cs typeface="Montserrat" pitchFamily="34" charset="-120"/>
              </a:rPr>
              <a:t>O Amazon EMR oferece várias opções para controlar o acesso a seus dados:</a:t>
            </a:r>
            <a:endParaRPr lang="en-US" sz="1671" dirty="0"/>
          </a:p>
        </p:txBody>
      </p:sp>
      <p:sp>
        <p:nvSpPr>
          <p:cNvPr id="6" name="Text 3"/>
          <p:cNvSpPr/>
          <p:nvPr/>
        </p:nvSpPr>
        <p:spPr>
          <a:xfrm>
            <a:off x="1082180" y="2520315"/>
            <a:ext cx="10367069" cy="679053"/>
          </a:xfrm>
          <a:prstGeom prst="rect">
            <a:avLst/>
          </a:prstGeom>
          <a:noFill/>
          <a:ln/>
        </p:spPr>
        <p:txBody>
          <a:bodyPr wrap="square" rtlCol="0" anchor="t"/>
          <a:lstStyle/>
          <a:p>
            <a:pPr marL="285739" indent="-285739">
              <a:lnSpc>
                <a:spcPts val="2673"/>
              </a:lnSpc>
              <a:buSzPct val="100000"/>
              <a:buChar char="•"/>
            </a:pPr>
            <a:r>
              <a:rPr lang="en-US" sz="1671" b="1" dirty="0">
                <a:solidFill>
                  <a:srgbClr val="272525"/>
                </a:solidFill>
                <a:latin typeface="Montserrat" pitchFamily="34" charset="0"/>
                <a:ea typeface="Montserrat" pitchFamily="34" charset="-122"/>
                <a:cs typeface="Montserrat" pitchFamily="34" charset="-120"/>
              </a:rPr>
              <a:t>Políticas baseadas em identidade do IAM</a:t>
            </a:r>
            <a:r>
              <a:rPr lang="en-US" sz="1671" dirty="0">
                <a:solidFill>
                  <a:srgbClr val="272525"/>
                </a:solidFill>
                <a:latin typeface="Montserrat" pitchFamily="34" charset="0"/>
                <a:ea typeface="Montserrat" pitchFamily="34" charset="-122"/>
                <a:cs typeface="Montserrat" pitchFamily="34" charset="-120"/>
              </a:rPr>
              <a:t> - Gerencie permissões para funções do IAM usadas com o Amazon EMR, com marcação para controle granular por cluster.</a:t>
            </a:r>
            <a:endParaRPr lang="en-US" sz="1671" dirty="0"/>
          </a:p>
        </p:txBody>
      </p:sp>
      <p:sp>
        <p:nvSpPr>
          <p:cNvPr id="7" name="Text 4"/>
          <p:cNvSpPr/>
          <p:nvPr/>
        </p:nvSpPr>
        <p:spPr>
          <a:xfrm>
            <a:off x="1082180" y="3273584"/>
            <a:ext cx="10367069" cy="679053"/>
          </a:xfrm>
          <a:prstGeom prst="rect">
            <a:avLst/>
          </a:prstGeom>
          <a:noFill/>
          <a:ln/>
        </p:spPr>
        <p:txBody>
          <a:bodyPr wrap="square" rtlCol="0" anchor="t"/>
          <a:lstStyle/>
          <a:p>
            <a:pPr marL="285739" indent="-285739">
              <a:lnSpc>
                <a:spcPts val="2673"/>
              </a:lnSpc>
              <a:buSzPct val="100000"/>
              <a:buChar char="•"/>
            </a:pPr>
            <a:r>
              <a:rPr lang="en-US" sz="1671" b="1" dirty="0">
                <a:solidFill>
                  <a:srgbClr val="272525"/>
                </a:solidFill>
                <a:latin typeface="Montserrat" pitchFamily="34" charset="0"/>
                <a:ea typeface="Montserrat" pitchFamily="34" charset="-122"/>
                <a:cs typeface="Montserrat" pitchFamily="34" charset="-120"/>
              </a:rPr>
              <a:t>AWS Lake Formation</a:t>
            </a:r>
            <a:r>
              <a:rPr lang="en-US" sz="1671" dirty="0">
                <a:solidFill>
                  <a:srgbClr val="272525"/>
                </a:solidFill>
                <a:latin typeface="Montserrat" pitchFamily="34" charset="0"/>
                <a:ea typeface="Montserrat" pitchFamily="34" charset="-122"/>
                <a:cs typeface="Montserrat" pitchFamily="34" charset="-120"/>
              </a:rPr>
              <a:t> - Gerencia permissões centralmente, permitindo acesso refinado em nível de coluna a bancos de dados e tabelas no Glue Data Catalog.</a:t>
            </a:r>
            <a:endParaRPr lang="en-US" sz="1671" dirty="0"/>
          </a:p>
        </p:txBody>
      </p:sp>
      <p:sp>
        <p:nvSpPr>
          <p:cNvPr id="8" name="Text 5"/>
          <p:cNvSpPr/>
          <p:nvPr/>
        </p:nvSpPr>
        <p:spPr>
          <a:xfrm>
            <a:off x="1082180" y="4026853"/>
            <a:ext cx="10367069" cy="679053"/>
          </a:xfrm>
          <a:prstGeom prst="rect">
            <a:avLst/>
          </a:prstGeom>
          <a:noFill/>
          <a:ln/>
        </p:spPr>
        <p:txBody>
          <a:bodyPr wrap="square" rtlCol="0" anchor="t"/>
          <a:lstStyle/>
          <a:p>
            <a:pPr marL="285739" indent="-285739">
              <a:lnSpc>
                <a:spcPts val="2673"/>
              </a:lnSpc>
              <a:buSzPct val="100000"/>
              <a:buChar char="•"/>
            </a:pPr>
            <a:r>
              <a:rPr lang="en-US" sz="1671" b="1" dirty="0">
                <a:solidFill>
                  <a:srgbClr val="272525"/>
                </a:solidFill>
                <a:latin typeface="Montserrat" pitchFamily="34" charset="0"/>
                <a:ea typeface="Montserrat" pitchFamily="34" charset="-122"/>
                <a:cs typeface="Montserrat" pitchFamily="34" charset="-120"/>
              </a:rPr>
              <a:t>Acesso ao Amazon S3</a:t>
            </a:r>
            <a:r>
              <a:rPr lang="en-US" sz="1671" dirty="0">
                <a:solidFill>
                  <a:srgbClr val="272525"/>
                </a:solidFill>
                <a:latin typeface="Montserrat" pitchFamily="34" charset="0"/>
                <a:ea typeface="Montserrat" pitchFamily="34" charset="-122"/>
                <a:cs typeface="Montserrat" pitchFamily="34" charset="-120"/>
              </a:rPr>
              <a:t> - Concede acesso a conjuntos de dados no S3 para identidades do IAM ou do Active Directory, com log da identidade do usuário final e aplicativo usado.</a:t>
            </a:r>
            <a:endParaRPr lang="en-US" sz="1671" dirty="0"/>
          </a:p>
        </p:txBody>
      </p:sp>
      <p:sp>
        <p:nvSpPr>
          <p:cNvPr id="9" name="Text 6"/>
          <p:cNvSpPr/>
          <p:nvPr/>
        </p:nvSpPr>
        <p:spPr>
          <a:xfrm>
            <a:off x="1082180" y="4780122"/>
            <a:ext cx="10367069" cy="679053"/>
          </a:xfrm>
          <a:prstGeom prst="rect">
            <a:avLst/>
          </a:prstGeom>
          <a:noFill/>
          <a:ln/>
        </p:spPr>
        <p:txBody>
          <a:bodyPr wrap="square" rtlCol="0" anchor="t"/>
          <a:lstStyle/>
          <a:p>
            <a:pPr marL="285739" indent="-285739">
              <a:lnSpc>
                <a:spcPts val="2673"/>
              </a:lnSpc>
              <a:buSzPct val="100000"/>
              <a:buChar char="•"/>
            </a:pPr>
            <a:r>
              <a:rPr lang="en-US" sz="1671" b="1" dirty="0">
                <a:solidFill>
                  <a:srgbClr val="272525"/>
                </a:solidFill>
                <a:latin typeface="Montserrat" pitchFamily="34" charset="0"/>
                <a:ea typeface="Montserrat" pitchFamily="34" charset="-122"/>
                <a:cs typeface="Montserrat" pitchFamily="34" charset="-120"/>
              </a:rPr>
              <a:t>Apache Ranger</a:t>
            </a:r>
            <a:r>
              <a:rPr lang="en-US" sz="1671" dirty="0">
                <a:solidFill>
                  <a:srgbClr val="272525"/>
                </a:solidFill>
                <a:latin typeface="Montserrat" pitchFamily="34" charset="0"/>
                <a:ea typeface="Montserrat" pitchFamily="34" charset="-122"/>
                <a:cs typeface="Montserrat" pitchFamily="34" charset="-120"/>
              </a:rPr>
              <a:t> - Oferece controle de acesso refinado para o Apache Hive Metastore e o Amazon S3 no Amazon EMR.</a:t>
            </a:r>
            <a:endParaRPr lang="en-US" sz="1671" dirty="0"/>
          </a:p>
        </p:txBody>
      </p:sp>
      <p:sp>
        <p:nvSpPr>
          <p:cNvPr id="11" name="Elipse 4">
            <a:extLst>
              <a:ext uri="{FF2B5EF4-FFF2-40B4-BE49-F238E27FC236}">
                <a16:creationId xmlns:a16="http://schemas.microsoft.com/office/drawing/2014/main" id="{E88D4B5A-DAE9-5E6F-CA35-48267B6B5035}"/>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12" name="Rectangle 11" descr="Scales of Justice">
            <a:extLst>
              <a:ext uri="{FF2B5EF4-FFF2-40B4-BE49-F238E27FC236}">
                <a16:creationId xmlns:a16="http://schemas.microsoft.com/office/drawing/2014/main" id="{FC048EA2-FCE7-9EC3-E74E-F7FBDC58C934}"/>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3" name="Title 3">
            <a:extLst>
              <a:ext uri="{FF2B5EF4-FFF2-40B4-BE49-F238E27FC236}">
                <a16:creationId xmlns:a16="http://schemas.microsoft.com/office/drawing/2014/main" id="{16EA5A66-7FCE-6E74-212B-B87F6EC5D23F}"/>
              </a:ext>
            </a:extLst>
          </p:cNvPr>
          <p:cNvSpPr txBox="1">
            <a:spLocks/>
          </p:cNvSpPr>
          <p:nvPr/>
        </p:nvSpPr>
        <p:spPr>
          <a:xfrm>
            <a:off x="838200" y="69469"/>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b="1" dirty="0">
                <a:solidFill>
                  <a:srgbClr val="8C4FFF"/>
                </a:solidFill>
              </a:rPr>
              <a:t>Controle de Acesso a Dados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20" y="10"/>
            <a:ext cx="12191980" cy="6857990"/>
          </a:xfrm>
          <a:prstGeom prst="rect">
            <a:avLst/>
          </a:prstGeom>
        </p:spPr>
      </p:pic>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3478357379"/>
              </p:ext>
            </p:extLst>
          </p:nvPr>
        </p:nvGraphicFramePr>
        <p:xfrm>
          <a:off x="887618" y="1843287"/>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729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B5D8C399-BFDC-364C-EAC7-DA029C00D307}"/>
              </a:ext>
            </a:extLst>
          </p:cNvPr>
          <p:cNvSpPr txBox="1"/>
          <p:nvPr/>
        </p:nvSpPr>
        <p:spPr>
          <a:xfrm>
            <a:off x="1090613" y="1311817"/>
            <a:ext cx="10789920" cy="923330"/>
          </a:xfrm>
          <a:prstGeom prst="rect">
            <a:avLst/>
          </a:prstGeom>
          <a:noFill/>
        </p:spPr>
        <p:txBody>
          <a:bodyPr wrap="square">
            <a:spAutoFit/>
          </a:bodyPr>
          <a:lstStyle/>
          <a:p>
            <a:r>
              <a:rPr lang="pt-BR" b="0" i="0" dirty="0">
                <a:solidFill>
                  <a:srgbClr val="333333"/>
                </a:solidFill>
                <a:effectLst/>
                <a:latin typeface="+mj-lt"/>
              </a:rPr>
              <a:t>O AWS </a:t>
            </a:r>
            <a:r>
              <a:rPr lang="pt-BR" b="0" i="0" dirty="0" err="1">
                <a:solidFill>
                  <a:srgbClr val="333333"/>
                </a:solidFill>
                <a:effectLst/>
                <a:latin typeface="+mj-lt"/>
              </a:rPr>
              <a:t>Glue</a:t>
            </a:r>
            <a:r>
              <a:rPr lang="pt-BR" b="0" i="0" dirty="0">
                <a:solidFill>
                  <a:srgbClr val="333333"/>
                </a:solidFill>
                <a:effectLst/>
                <a:latin typeface="+mj-lt"/>
              </a:rPr>
              <a:t> é um serviço de integração de dados com tecnologia </a:t>
            </a:r>
            <a:r>
              <a:rPr lang="pt-BR" b="0" i="1" dirty="0" err="1">
                <a:solidFill>
                  <a:srgbClr val="333333"/>
                </a:solidFill>
                <a:effectLst/>
                <a:latin typeface="+mj-lt"/>
              </a:rPr>
              <a:t>serverless</a:t>
            </a:r>
            <a:r>
              <a:rPr lang="pt-BR" b="0" i="1" dirty="0">
                <a:solidFill>
                  <a:srgbClr val="333333"/>
                </a:solidFill>
                <a:effectLst/>
                <a:latin typeface="+mj-lt"/>
              </a:rPr>
              <a:t> </a:t>
            </a:r>
            <a:r>
              <a:rPr lang="pt-BR" b="0" i="0" dirty="0">
                <a:solidFill>
                  <a:srgbClr val="333333"/>
                </a:solidFill>
                <a:effectLst/>
                <a:latin typeface="+mj-lt"/>
              </a:rPr>
              <a:t>que facilita a descoberta, preparação, movimentação e integração de dados de várias fontes para análise, machine learning (ML) e desenvolvimento de aplicações.</a:t>
            </a:r>
            <a:endParaRPr lang="en-US" dirty="0">
              <a:latin typeface="+mj-lt"/>
            </a:endParaRPr>
          </a:p>
        </p:txBody>
      </p:sp>
      <p:sp>
        <p:nvSpPr>
          <p:cNvPr id="6" name="Text 3">
            <a:extLst>
              <a:ext uri="{FF2B5EF4-FFF2-40B4-BE49-F238E27FC236}">
                <a16:creationId xmlns:a16="http://schemas.microsoft.com/office/drawing/2014/main" id="{117B54A6-022B-4F9F-C968-C90306F64256}"/>
              </a:ext>
            </a:extLst>
          </p:cNvPr>
          <p:cNvSpPr/>
          <p:nvPr/>
        </p:nvSpPr>
        <p:spPr>
          <a:xfrm>
            <a:off x="1082180" y="2520315"/>
            <a:ext cx="10367069" cy="679053"/>
          </a:xfrm>
          <a:prstGeom prst="rect">
            <a:avLst/>
          </a:prstGeom>
          <a:noFill/>
          <a:ln/>
        </p:spPr>
        <p:txBody>
          <a:bodyPr wrap="square" rtlCol="0" anchor="ctr"/>
          <a:lstStyle/>
          <a:p>
            <a:pPr marL="285739" indent="-285739">
              <a:lnSpc>
                <a:spcPts val="2673"/>
              </a:lnSpc>
              <a:buSzPct val="100000"/>
              <a:buChar char="•"/>
            </a:pPr>
            <a:r>
              <a:rPr lang="pt-BR" b="1" dirty="0">
                <a:solidFill>
                  <a:srgbClr val="272525"/>
                </a:solidFill>
                <a:latin typeface="+mj-lt"/>
                <a:ea typeface="Montserrat" pitchFamily="34" charset="-122"/>
                <a:cs typeface="Montserrat" pitchFamily="34" charset="-120"/>
              </a:rPr>
              <a:t>Escale sob demanda - </a:t>
            </a:r>
            <a:r>
              <a:rPr lang="pt-BR" dirty="0">
                <a:solidFill>
                  <a:srgbClr val="272525"/>
                </a:solidFill>
                <a:latin typeface="+mj-lt"/>
                <a:ea typeface="Montserrat" pitchFamily="34" charset="-122"/>
                <a:cs typeface="Montserrat" pitchFamily="34" charset="-120"/>
              </a:rPr>
              <a:t>Escala de </a:t>
            </a:r>
            <a:r>
              <a:rPr lang="pt-BR" dirty="0" err="1">
                <a:solidFill>
                  <a:srgbClr val="272525"/>
                </a:solidFill>
                <a:latin typeface="+mj-lt"/>
                <a:ea typeface="Montserrat" pitchFamily="34" charset="-122"/>
                <a:cs typeface="Montserrat" pitchFamily="34" charset="-120"/>
              </a:rPr>
              <a:t>petabytes</a:t>
            </a:r>
            <a:r>
              <a:rPr lang="pt-BR" dirty="0">
                <a:solidFill>
                  <a:srgbClr val="272525"/>
                </a:solidFill>
                <a:latin typeface="+mj-lt"/>
                <a:ea typeface="Montserrat" pitchFamily="34" charset="-122"/>
                <a:cs typeface="Montserrat" pitchFamily="34" charset="-120"/>
              </a:rPr>
              <a:t> e cobrança conforme o uso.</a:t>
            </a:r>
            <a:endParaRPr lang="en-US" dirty="0">
              <a:latin typeface="+mj-lt"/>
            </a:endParaRPr>
          </a:p>
        </p:txBody>
      </p:sp>
      <p:sp>
        <p:nvSpPr>
          <p:cNvPr id="8" name="Text 4">
            <a:extLst>
              <a:ext uri="{FF2B5EF4-FFF2-40B4-BE49-F238E27FC236}">
                <a16:creationId xmlns:a16="http://schemas.microsoft.com/office/drawing/2014/main" id="{676292CD-33D4-E7EA-B60F-63DE6870CAFA}"/>
              </a:ext>
            </a:extLst>
          </p:cNvPr>
          <p:cNvSpPr/>
          <p:nvPr/>
        </p:nvSpPr>
        <p:spPr>
          <a:xfrm>
            <a:off x="1082180" y="3273584"/>
            <a:ext cx="10367069" cy="679053"/>
          </a:xfrm>
          <a:prstGeom prst="rect">
            <a:avLst/>
          </a:prstGeom>
          <a:noFill/>
          <a:ln/>
        </p:spPr>
        <p:txBody>
          <a:bodyPr wrap="square" rtlCol="0" anchor="ctr"/>
          <a:lstStyle/>
          <a:p>
            <a:pPr marL="285739" indent="-285739">
              <a:lnSpc>
                <a:spcPts val="2673"/>
              </a:lnSpc>
              <a:buSzPct val="100000"/>
              <a:buChar char="•"/>
            </a:pPr>
            <a:r>
              <a:rPr lang="en-US" b="1" dirty="0">
                <a:solidFill>
                  <a:srgbClr val="272525"/>
                </a:solidFill>
                <a:latin typeface="+mj-lt"/>
                <a:ea typeface="Montserrat" pitchFamily="34" charset="-122"/>
                <a:cs typeface="Montserrat" pitchFamily="34" charset="-120"/>
              </a:rPr>
              <a:t>Ferramentas </a:t>
            </a:r>
            <a:r>
              <a:rPr lang="en-US" b="1" dirty="0" err="1">
                <a:solidFill>
                  <a:srgbClr val="272525"/>
                </a:solidFill>
                <a:latin typeface="+mj-lt"/>
                <a:ea typeface="Montserrat" pitchFamily="34" charset="-122"/>
                <a:cs typeface="Montserrat" pitchFamily="34" charset="-120"/>
              </a:rPr>
              <a:t>personalizadas</a:t>
            </a:r>
            <a:r>
              <a:rPr lang="en-US" b="1" dirty="0">
                <a:solidFill>
                  <a:srgbClr val="272525"/>
                </a:solidFill>
                <a:latin typeface="+mj-lt"/>
                <a:ea typeface="Montserrat" pitchFamily="34" charset="-122"/>
                <a:cs typeface="Montserrat" pitchFamily="34" charset="-120"/>
              </a:rPr>
              <a:t> </a:t>
            </a:r>
            <a:r>
              <a:rPr lang="en-US" dirty="0">
                <a:solidFill>
                  <a:srgbClr val="272525"/>
                </a:solidFill>
                <a:latin typeface="+mj-lt"/>
                <a:ea typeface="Montserrat" pitchFamily="34" charset="-122"/>
                <a:cs typeface="Montserrat" pitchFamily="34" charset="-120"/>
              </a:rPr>
              <a:t>– Para </a:t>
            </a:r>
            <a:r>
              <a:rPr lang="en-US" dirty="0" err="1">
                <a:solidFill>
                  <a:srgbClr val="272525"/>
                </a:solidFill>
                <a:latin typeface="+mj-lt"/>
                <a:ea typeface="Montserrat" pitchFamily="34" charset="-122"/>
                <a:cs typeface="Montserrat" pitchFamily="34" charset="-120"/>
              </a:rPr>
              <a:t>atender</a:t>
            </a:r>
            <a:r>
              <a:rPr lang="en-US" dirty="0">
                <a:solidFill>
                  <a:srgbClr val="272525"/>
                </a:solidFill>
                <a:latin typeface="+mj-lt"/>
                <a:ea typeface="Montserrat" pitchFamily="34" charset="-122"/>
                <a:cs typeface="Montserrat" pitchFamily="34" charset="-120"/>
              </a:rPr>
              <a:t> de </a:t>
            </a:r>
            <a:r>
              <a:rPr lang="pt-BR" dirty="0">
                <a:solidFill>
                  <a:srgbClr val="272525"/>
                </a:solidFill>
                <a:latin typeface="+mj-lt"/>
                <a:ea typeface="Montserrat" pitchFamily="34" charset="-122"/>
                <a:cs typeface="Montserrat" pitchFamily="34" charset="-120"/>
              </a:rPr>
              <a:t>desenvolvedores a usuários corporativos</a:t>
            </a:r>
            <a:endParaRPr lang="en-US" dirty="0">
              <a:latin typeface="+mj-lt"/>
            </a:endParaRPr>
          </a:p>
        </p:txBody>
      </p:sp>
      <p:sp>
        <p:nvSpPr>
          <p:cNvPr id="9" name="Text 5">
            <a:extLst>
              <a:ext uri="{FF2B5EF4-FFF2-40B4-BE49-F238E27FC236}">
                <a16:creationId xmlns:a16="http://schemas.microsoft.com/office/drawing/2014/main" id="{734EB273-901F-6439-8E14-5B9DCBF59ECF}"/>
              </a:ext>
            </a:extLst>
          </p:cNvPr>
          <p:cNvSpPr/>
          <p:nvPr/>
        </p:nvSpPr>
        <p:spPr>
          <a:xfrm>
            <a:off x="1082180" y="4026853"/>
            <a:ext cx="10367069" cy="679053"/>
          </a:xfrm>
          <a:prstGeom prst="rect">
            <a:avLst/>
          </a:prstGeom>
          <a:noFill/>
          <a:ln/>
        </p:spPr>
        <p:txBody>
          <a:bodyPr wrap="square" rtlCol="0" anchor="ctr"/>
          <a:lstStyle/>
          <a:p>
            <a:pPr marL="285739" indent="-285739">
              <a:lnSpc>
                <a:spcPts val="2673"/>
              </a:lnSpc>
              <a:buSzPct val="100000"/>
              <a:buChar char="•"/>
            </a:pPr>
            <a:r>
              <a:rPr lang="pt-BR" b="1" dirty="0">
                <a:solidFill>
                  <a:srgbClr val="272525"/>
                </a:solidFill>
                <a:latin typeface="+mj-lt"/>
                <a:ea typeface="Montserrat" pitchFamily="34" charset="-122"/>
                <a:cs typeface="Montserrat" pitchFamily="34" charset="-120"/>
              </a:rPr>
              <a:t>Suporta todas as </a:t>
            </a:r>
            <a:r>
              <a:rPr lang="pt-BR" b="1" dirty="0" err="1">
                <a:solidFill>
                  <a:srgbClr val="272525"/>
                </a:solidFill>
                <a:latin typeface="+mj-lt"/>
                <a:ea typeface="Montserrat" pitchFamily="34" charset="-122"/>
                <a:cs typeface="Montserrat" pitchFamily="34" charset="-120"/>
              </a:rPr>
              <a:t>workloads</a:t>
            </a:r>
            <a:r>
              <a:rPr lang="pt-BR" b="1" dirty="0">
                <a:solidFill>
                  <a:srgbClr val="272525"/>
                </a:solidFill>
                <a:latin typeface="+mj-lt"/>
                <a:ea typeface="Montserrat" pitchFamily="34" charset="-122"/>
                <a:cs typeface="Montserrat" pitchFamily="34" charset="-120"/>
              </a:rPr>
              <a:t> </a:t>
            </a:r>
            <a:r>
              <a:rPr lang="en-US" dirty="0">
                <a:solidFill>
                  <a:srgbClr val="272525"/>
                </a:solidFill>
                <a:latin typeface="+mj-lt"/>
                <a:ea typeface="Montserrat" pitchFamily="34" charset="-122"/>
                <a:cs typeface="Montserrat" pitchFamily="34" charset="-120"/>
              </a:rPr>
              <a:t>- </a:t>
            </a:r>
            <a:r>
              <a:rPr lang="pt-BR" dirty="0">
                <a:solidFill>
                  <a:srgbClr val="272525"/>
                </a:solidFill>
                <a:latin typeface="+mj-lt"/>
                <a:ea typeface="Montserrat" pitchFamily="34" charset="-122"/>
                <a:cs typeface="Montserrat" pitchFamily="34" charset="-120"/>
              </a:rPr>
              <a:t>Suporte flexível para ETL, ELT, batch, streaming e muito mais, sem bloqueio</a:t>
            </a:r>
            <a:endParaRPr lang="en-US" dirty="0">
              <a:latin typeface="+mj-lt"/>
            </a:endParaRPr>
          </a:p>
        </p:txBody>
      </p:sp>
      <p:sp>
        <p:nvSpPr>
          <p:cNvPr id="10" name="Text 6">
            <a:extLst>
              <a:ext uri="{FF2B5EF4-FFF2-40B4-BE49-F238E27FC236}">
                <a16:creationId xmlns:a16="http://schemas.microsoft.com/office/drawing/2014/main" id="{E6690F55-6F99-DF81-3AA2-6E817A256140}"/>
              </a:ext>
            </a:extLst>
          </p:cNvPr>
          <p:cNvSpPr/>
          <p:nvPr/>
        </p:nvSpPr>
        <p:spPr>
          <a:xfrm>
            <a:off x="1082180" y="4780122"/>
            <a:ext cx="10367069" cy="679053"/>
          </a:xfrm>
          <a:prstGeom prst="rect">
            <a:avLst/>
          </a:prstGeom>
          <a:noFill/>
          <a:ln/>
        </p:spPr>
        <p:txBody>
          <a:bodyPr wrap="square" rtlCol="0" anchor="ctr"/>
          <a:lstStyle/>
          <a:p>
            <a:pPr marL="285739" indent="-285739">
              <a:lnSpc>
                <a:spcPts val="2673"/>
              </a:lnSpc>
              <a:buSzPct val="100000"/>
              <a:buChar char="•"/>
            </a:pPr>
            <a:r>
              <a:rPr lang="pt-BR" b="1" dirty="0">
                <a:solidFill>
                  <a:srgbClr val="272525"/>
                </a:solidFill>
                <a:latin typeface="+mj-lt"/>
                <a:ea typeface="Montserrat" pitchFamily="34" charset="-122"/>
                <a:cs typeface="Montserrat" pitchFamily="34" charset="-120"/>
              </a:rPr>
              <a:t>Tudo em um </a:t>
            </a:r>
            <a:r>
              <a:rPr lang="en-US" dirty="0">
                <a:solidFill>
                  <a:srgbClr val="272525"/>
                </a:solidFill>
                <a:latin typeface="+mj-lt"/>
                <a:ea typeface="Montserrat" pitchFamily="34" charset="-122"/>
                <a:cs typeface="Montserrat" pitchFamily="34" charset="-120"/>
              </a:rPr>
              <a:t>- </a:t>
            </a:r>
            <a:r>
              <a:rPr lang="pt-BR" dirty="0">
                <a:solidFill>
                  <a:srgbClr val="272525"/>
                </a:solidFill>
                <a:latin typeface="+mj-lt"/>
                <a:ea typeface="Montserrat" pitchFamily="34" charset="-122"/>
                <a:cs typeface="Montserrat" pitchFamily="34" charset="-120"/>
              </a:rPr>
              <a:t>Recursos completos de integração de dados em um serviço sem servidor</a:t>
            </a:r>
            <a:endParaRPr lang="en-US" dirty="0">
              <a:latin typeface="+mj-lt"/>
            </a:endParaRPr>
          </a:p>
        </p:txBody>
      </p:sp>
    </p:spTree>
    <p:extLst>
      <p:ext uri="{BB962C8B-B14F-4D97-AF65-F5344CB8AC3E}">
        <p14:creationId xmlns:p14="http://schemas.microsoft.com/office/powerpoint/2010/main" val="62525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10242" name="Picture 2" descr="Os conceitos básicos sobre preenchimento do Data Catalog e processamento do fluxo de trabalho de ETL no AWS Glue.">
            <a:extLst>
              <a:ext uri="{FF2B5EF4-FFF2-40B4-BE49-F238E27FC236}">
                <a16:creationId xmlns:a16="http://schemas.microsoft.com/office/drawing/2014/main" id="{760AD90F-9434-64CD-90AF-04BEE4329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126" y="1508728"/>
            <a:ext cx="6513745" cy="4885309"/>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B92719-1422-6A83-DFCB-41554CE50001}"/>
              </a:ext>
            </a:extLst>
          </p:cNvPr>
          <p:cNvSpPr txBox="1"/>
          <p:nvPr/>
        </p:nvSpPr>
        <p:spPr>
          <a:xfrm>
            <a:off x="4712220" y="917049"/>
            <a:ext cx="2767559" cy="369332"/>
          </a:xfrm>
          <a:prstGeom prst="rect">
            <a:avLst/>
          </a:prstGeom>
          <a:noFill/>
        </p:spPr>
        <p:txBody>
          <a:bodyPr wrap="square">
            <a:spAutoFit/>
          </a:bodyPr>
          <a:lstStyle/>
          <a:p>
            <a:pPr algn="ctr"/>
            <a:r>
              <a:rPr lang="en-US" dirty="0" err="1"/>
              <a:t>Arquitetura</a:t>
            </a:r>
            <a:endParaRPr lang="en-US" dirty="0"/>
          </a:p>
        </p:txBody>
      </p:sp>
    </p:spTree>
    <p:extLst>
      <p:ext uri="{BB962C8B-B14F-4D97-AF65-F5344CB8AC3E}">
        <p14:creationId xmlns:p14="http://schemas.microsoft.com/office/powerpoint/2010/main" val="91678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4098" name="Picture 2" descr="O diagrama mostra v&amp;aacute;rias op&amp;ccedil;&amp;otilde;es de mecanismo de processamento de dados do AWS Glue.">
            <a:extLst>
              <a:ext uri="{FF2B5EF4-FFF2-40B4-BE49-F238E27FC236}">
                <a16:creationId xmlns:a16="http://schemas.microsoft.com/office/drawing/2014/main" id="{14B50546-82CE-173F-D8C4-10314C706D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49" t="12998" r="5938" b="10805"/>
          <a:stretch/>
        </p:blipFill>
        <p:spPr bwMode="auto">
          <a:xfrm>
            <a:off x="742950" y="2064543"/>
            <a:ext cx="10706100" cy="4503420"/>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646331"/>
          </a:xfrm>
          <a:prstGeom prst="rect">
            <a:avLst/>
          </a:prstGeom>
          <a:noFill/>
        </p:spPr>
        <p:txBody>
          <a:bodyPr wrap="square">
            <a:spAutoFit/>
          </a:bodyPr>
          <a:lstStyle/>
          <a:p>
            <a:r>
              <a:rPr lang="pt-BR" b="0" i="0" dirty="0">
                <a:solidFill>
                  <a:srgbClr val="333333"/>
                </a:solidFill>
                <a:effectLst/>
                <a:latin typeface="AmazonEmber"/>
              </a:rPr>
              <a:t>Escolha seu mecanismo de integração de dados preferido no AWS </a:t>
            </a:r>
            <a:r>
              <a:rPr lang="pt-BR" b="0" i="0" dirty="0" err="1">
                <a:solidFill>
                  <a:srgbClr val="333333"/>
                </a:solidFill>
                <a:effectLst/>
                <a:latin typeface="AmazonEmber"/>
              </a:rPr>
              <a:t>Glue</a:t>
            </a:r>
            <a:r>
              <a:rPr lang="pt-BR" b="0" i="0" dirty="0">
                <a:solidFill>
                  <a:srgbClr val="333333"/>
                </a:solidFill>
                <a:effectLst/>
                <a:latin typeface="AmazonEmber"/>
              </a:rPr>
              <a:t> para atender aos seus usuários e </a:t>
            </a:r>
            <a:r>
              <a:rPr lang="pt-BR" b="0" i="0" dirty="0" err="1">
                <a:solidFill>
                  <a:srgbClr val="333333"/>
                </a:solidFill>
                <a:effectLst/>
                <a:latin typeface="AmazonEmber"/>
              </a:rPr>
              <a:t>workloads</a:t>
            </a:r>
            <a:r>
              <a:rPr lang="pt-BR" b="0" i="0" dirty="0">
                <a:solidFill>
                  <a:srgbClr val="333333"/>
                </a:solidFill>
                <a:effectLst/>
                <a:latin typeface="AmazonEmber"/>
              </a:rPr>
              <a:t>.</a:t>
            </a:r>
            <a:endParaRPr lang="en-US" dirty="0"/>
          </a:p>
        </p:txBody>
      </p:sp>
      <p:sp>
        <p:nvSpPr>
          <p:cNvPr id="6" name="TextBox 5">
            <a:extLst>
              <a:ext uri="{FF2B5EF4-FFF2-40B4-BE49-F238E27FC236}">
                <a16:creationId xmlns:a16="http://schemas.microsoft.com/office/drawing/2014/main" id="{CCCD4942-80DC-BE34-6A4F-3D9B4DB508F1}"/>
              </a:ext>
            </a:extLst>
          </p:cNvPr>
          <p:cNvSpPr txBox="1"/>
          <p:nvPr/>
        </p:nvSpPr>
        <p:spPr>
          <a:xfrm>
            <a:off x="4712220" y="917049"/>
            <a:ext cx="2767559" cy="369332"/>
          </a:xfrm>
          <a:prstGeom prst="rect">
            <a:avLst/>
          </a:prstGeom>
          <a:noFill/>
        </p:spPr>
        <p:txBody>
          <a:bodyPr wrap="square">
            <a:spAutoFit/>
          </a:bodyPr>
          <a:lstStyle/>
          <a:p>
            <a:pPr algn="ctr"/>
            <a:r>
              <a:rPr lang="en-US" dirty="0"/>
              <a:t>Data Integration</a:t>
            </a:r>
          </a:p>
        </p:txBody>
      </p:sp>
    </p:spTree>
    <p:extLst>
      <p:ext uri="{BB962C8B-B14F-4D97-AF65-F5344CB8AC3E}">
        <p14:creationId xmlns:p14="http://schemas.microsoft.com/office/powerpoint/2010/main" val="257175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198181" y="728906"/>
            <a:ext cx="9792471" cy="2057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ln w="22225">
                  <a:solidFill>
                    <a:srgbClr val="FFFFFF"/>
                  </a:solidFill>
                </a:ln>
                <a:solidFill>
                  <a:srgbClr val="FFFFFF"/>
                </a:solidFill>
              </a:rPr>
              <a:t>Processing</a:t>
            </a:r>
            <a:endParaRPr lang="en-US" dirty="0">
              <a:ln w="22225">
                <a:solidFill>
                  <a:srgbClr val="FFFFFF"/>
                </a:solidFill>
              </a:ln>
              <a:solidFill>
                <a:srgbClr val="FFFFFF"/>
              </a:solidFill>
            </a:endParaRPr>
          </a:p>
        </p:txBody>
      </p:sp>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2114339228"/>
              </p:ext>
            </p:extLst>
          </p:nvPr>
        </p:nvGraphicFramePr>
        <p:xfrm>
          <a:off x="887558" y="2957671"/>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47400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923330"/>
          </a:xfrm>
          <a:prstGeom prst="rect">
            <a:avLst/>
          </a:prstGeom>
          <a:noFill/>
        </p:spPr>
        <p:txBody>
          <a:bodyPr wrap="square">
            <a:spAutoFit/>
          </a:bodyPr>
          <a:lstStyle/>
          <a:p>
            <a:r>
              <a:rPr lang="pt-BR" b="0" i="0" dirty="0">
                <a:solidFill>
                  <a:srgbClr val="333333"/>
                </a:solidFill>
                <a:effectLst/>
                <a:latin typeface="AmazonEmber"/>
              </a:rPr>
              <a:t>Você pode usar o catálogo de dados para descobrir e pesquisar rapidamente diversos conjuntos de dados da AWS sem mover os dados. Quando são catalogados, os dados são disponibilizados imediatamente para pesquisa e consulta por meio do </a:t>
            </a:r>
            <a:r>
              <a:rPr lang="pt-BR" b="0" i="0" dirty="0" err="1">
                <a:solidFill>
                  <a:srgbClr val="333333"/>
                </a:solidFill>
                <a:effectLst/>
                <a:latin typeface="AmazonEmber"/>
              </a:rPr>
              <a:t>Amazon</a:t>
            </a:r>
            <a:r>
              <a:rPr lang="pt-BR" b="0" i="0" dirty="0">
                <a:solidFill>
                  <a:srgbClr val="333333"/>
                </a:solidFill>
                <a:effectLst/>
                <a:latin typeface="AmazonEmber"/>
              </a:rPr>
              <a:t> Athena, do </a:t>
            </a:r>
            <a:r>
              <a:rPr lang="pt-BR" b="0" i="0" dirty="0" err="1">
                <a:solidFill>
                  <a:srgbClr val="333333"/>
                </a:solidFill>
                <a:effectLst/>
                <a:latin typeface="AmazonEmber"/>
              </a:rPr>
              <a:t>Amazon</a:t>
            </a:r>
            <a:r>
              <a:rPr lang="pt-BR" b="0" i="0" dirty="0">
                <a:solidFill>
                  <a:srgbClr val="333333"/>
                </a:solidFill>
                <a:effectLst/>
                <a:latin typeface="AmazonEmber"/>
              </a:rPr>
              <a:t> EMR e do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Redshift</a:t>
            </a:r>
            <a:r>
              <a:rPr lang="pt-BR" b="0" i="0" dirty="0">
                <a:solidFill>
                  <a:srgbClr val="333333"/>
                </a:solidFill>
                <a:effectLst/>
                <a:latin typeface="AmazonEmber"/>
              </a:rPr>
              <a:t> Spectrum.</a:t>
            </a:r>
            <a:endParaRPr lang="en-US" dirty="0"/>
          </a:p>
        </p:txBody>
      </p:sp>
      <p:pic>
        <p:nvPicPr>
          <p:cNvPr id="9218" name="Picture 2" descr="O diagrama mostra o Data Catalog descobrindo e pesquisando conjuntos de dados sem migrar os dados.">
            <a:extLst>
              <a:ext uri="{FF2B5EF4-FFF2-40B4-BE49-F238E27FC236}">
                <a16:creationId xmlns:a16="http://schemas.microsoft.com/office/drawing/2014/main" id="{3A3A9CD0-929D-B70F-FCE7-52D5A8F35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47" t="11990" r="7647" b="11216"/>
          <a:stretch/>
        </p:blipFill>
        <p:spPr bwMode="auto">
          <a:xfrm>
            <a:off x="1583724" y="2416211"/>
            <a:ext cx="9585068" cy="3847429"/>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73988A-713C-9FE6-A990-78DA23FC05A3}"/>
              </a:ext>
            </a:extLst>
          </p:cNvPr>
          <p:cNvSpPr txBox="1"/>
          <p:nvPr/>
        </p:nvSpPr>
        <p:spPr>
          <a:xfrm>
            <a:off x="4712220" y="917049"/>
            <a:ext cx="2767559" cy="369332"/>
          </a:xfrm>
          <a:prstGeom prst="rect">
            <a:avLst/>
          </a:prstGeom>
          <a:noFill/>
        </p:spPr>
        <p:txBody>
          <a:bodyPr wrap="square">
            <a:spAutoFit/>
          </a:bodyPr>
          <a:lstStyle/>
          <a:p>
            <a:pPr algn="ctr"/>
            <a:r>
              <a:rPr lang="en-US" dirty="0"/>
              <a:t>AWS Glue Data </a:t>
            </a:r>
            <a:r>
              <a:rPr lang="en-US" dirty="0" err="1"/>
              <a:t>Catolog</a:t>
            </a:r>
            <a:endParaRPr lang="en-US" dirty="0"/>
          </a:p>
        </p:txBody>
      </p:sp>
    </p:spTree>
    <p:extLst>
      <p:ext uri="{BB962C8B-B14F-4D97-AF65-F5344CB8AC3E}">
        <p14:creationId xmlns:p14="http://schemas.microsoft.com/office/powerpoint/2010/main" val="2646251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5373988A-713C-9FE6-A990-78DA23FC05A3}"/>
              </a:ext>
            </a:extLst>
          </p:cNvPr>
          <p:cNvSpPr txBox="1"/>
          <p:nvPr/>
        </p:nvSpPr>
        <p:spPr>
          <a:xfrm>
            <a:off x="4712220" y="917049"/>
            <a:ext cx="2767559" cy="369332"/>
          </a:xfrm>
          <a:prstGeom prst="rect">
            <a:avLst/>
          </a:prstGeom>
          <a:noFill/>
        </p:spPr>
        <p:txBody>
          <a:bodyPr wrap="square">
            <a:spAutoFit/>
          </a:bodyPr>
          <a:lstStyle/>
          <a:p>
            <a:pPr algn="ctr"/>
            <a:r>
              <a:rPr lang="en-US" dirty="0"/>
              <a:t>AWS Glue Data </a:t>
            </a:r>
            <a:r>
              <a:rPr lang="en-US" dirty="0" err="1"/>
              <a:t>Catolog</a:t>
            </a:r>
            <a:endParaRPr lang="en-US" dirty="0"/>
          </a:p>
        </p:txBody>
      </p:sp>
      <p:sp>
        <p:nvSpPr>
          <p:cNvPr id="6" name="CaixaDeTexto 5">
            <a:extLst>
              <a:ext uri="{FF2B5EF4-FFF2-40B4-BE49-F238E27FC236}">
                <a16:creationId xmlns:a16="http://schemas.microsoft.com/office/drawing/2014/main" id="{C46F84AA-B30F-0035-9E0A-0F1A087DA61E}"/>
              </a:ext>
            </a:extLst>
          </p:cNvPr>
          <p:cNvSpPr txBox="1"/>
          <p:nvPr/>
        </p:nvSpPr>
        <p:spPr>
          <a:xfrm>
            <a:off x="1303466" y="1316839"/>
            <a:ext cx="10050334" cy="646331"/>
          </a:xfrm>
          <a:prstGeom prst="rect">
            <a:avLst/>
          </a:prstGeom>
          <a:noFill/>
        </p:spPr>
        <p:txBody>
          <a:bodyPr wrap="square">
            <a:spAutoFit/>
          </a:bodyPr>
          <a:lstStyle/>
          <a:p>
            <a:r>
              <a:rPr lang="pt-BR" b="0" i="0" dirty="0">
                <a:solidFill>
                  <a:srgbClr val="16191F"/>
                </a:solidFill>
                <a:effectLst/>
                <a:highlight>
                  <a:srgbClr val="FFFFFF"/>
                </a:highlight>
                <a:latin typeface="Amazon Ember"/>
              </a:rPr>
              <a:t>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Data </a:t>
            </a:r>
            <a:r>
              <a:rPr lang="pt-BR" b="0" i="0" dirty="0" err="1">
                <a:solidFill>
                  <a:srgbClr val="16191F"/>
                </a:solidFill>
                <a:effectLst/>
                <a:highlight>
                  <a:srgbClr val="FFFFFF"/>
                </a:highlight>
                <a:latin typeface="Amazon Ember"/>
              </a:rPr>
              <a:t>Catalog</a:t>
            </a:r>
            <a:r>
              <a:rPr lang="pt-BR" b="0" i="0" dirty="0">
                <a:solidFill>
                  <a:srgbClr val="16191F"/>
                </a:solidFill>
                <a:effectLst/>
                <a:highlight>
                  <a:srgbClr val="FFFFFF"/>
                </a:highlight>
                <a:latin typeface="Amazon Ember"/>
              </a:rPr>
              <a:t> é um repositório centralizado que armazena metadados sobre os conjuntos de dados da sua organização.</a:t>
            </a:r>
            <a:endParaRPr lang="pt-BR" dirty="0"/>
          </a:p>
        </p:txBody>
      </p:sp>
      <p:graphicFrame>
        <p:nvGraphicFramePr>
          <p:cNvPr id="12" name="Diagrama 11">
            <a:extLst>
              <a:ext uri="{FF2B5EF4-FFF2-40B4-BE49-F238E27FC236}">
                <a16:creationId xmlns:a16="http://schemas.microsoft.com/office/drawing/2014/main" id="{8C3E9191-66F5-17DA-E067-AD33CC565B78}"/>
              </a:ext>
            </a:extLst>
          </p:cNvPr>
          <p:cNvGraphicFramePr/>
          <p:nvPr>
            <p:extLst>
              <p:ext uri="{D42A27DB-BD31-4B8C-83A1-F6EECF244321}">
                <p14:modId xmlns:p14="http://schemas.microsoft.com/office/powerpoint/2010/main" val="3574325121"/>
              </p:ext>
            </p:extLst>
          </p:nvPr>
        </p:nvGraphicFramePr>
        <p:xfrm>
          <a:off x="1398402" y="2239301"/>
          <a:ext cx="9651515" cy="4194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998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DA0FBC2E-8CA1-4A53-9C50-20077EAE9DD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dgm id="{908AF154-13A8-47C3-9C94-EE783EAF0E65}"/>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graphicEl>
                                              <a:dgm id="{6ED1ABFB-0937-4E48-9EAD-373FA4D2595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dgm id="{B1786816-8DEF-4EE5-90C1-91574C78A8A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0B7F077B-045C-4B64-9C72-02CEC5E6869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graphicEl>
                                              <a:dgm id="{F56A17EB-9129-4006-A2A1-C6A7E13BCAE0}"/>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graphicEl>
                                              <a:dgm id="{8C5ACC5F-F6C8-4E69-B953-385AC1E113E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graphicEl>
                                              <a:dgm id="{A2E9B4ED-1663-4A2B-A279-E1AC74DA83C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graphicEl>
                                              <a:dgm id="{E01BD318-3216-4E09-BF35-BC278E609A4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graphicEl>
                                              <a:dgm id="{33710ACD-5F8E-4DE5-948C-1E9D3F2CE51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graphicEl>
                                              <a:dgm id="{E9CB317E-F218-420A-9291-845120AD434A}"/>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graphicEl>
                                              <a:dgm id="{1845642B-26E8-47D1-A0B7-6E8E344A3E5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graphicEl>
                                              <a:dgm id="{03A4D5D3-7FE3-4940-B284-5C1A0F9E15B7}"/>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graphicEl>
                                              <a:dgm id="{AFF9E5DF-C161-4BBF-9D91-DCBA0D6E8080}"/>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graphicEl>
                                              <a:dgm id="{1E5A8512-7BCC-4519-B06B-1B23CF8429C6}"/>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graphicEl>
                                              <a:dgm id="{E8FEB75C-3B42-4E43-AC2B-FC912343744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5373988A-713C-9FE6-A990-78DA23FC05A3}"/>
              </a:ext>
            </a:extLst>
          </p:cNvPr>
          <p:cNvSpPr txBox="1"/>
          <p:nvPr/>
        </p:nvSpPr>
        <p:spPr>
          <a:xfrm>
            <a:off x="4712220" y="917049"/>
            <a:ext cx="2767559" cy="369332"/>
          </a:xfrm>
          <a:prstGeom prst="rect">
            <a:avLst/>
          </a:prstGeom>
          <a:noFill/>
        </p:spPr>
        <p:txBody>
          <a:bodyPr wrap="square">
            <a:spAutoFit/>
          </a:bodyPr>
          <a:lstStyle/>
          <a:p>
            <a:pPr algn="ctr"/>
            <a:r>
              <a:rPr lang="en-US" dirty="0"/>
              <a:t>AWS Glue Data </a:t>
            </a:r>
            <a:r>
              <a:rPr lang="en-US" dirty="0" err="1"/>
              <a:t>Catolog</a:t>
            </a:r>
            <a:endParaRPr lang="en-US" dirty="0"/>
          </a:p>
        </p:txBody>
      </p:sp>
      <p:sp>
        <p:nvSpPr>
          <p:cNvPr id="8" name="TextBox 7">
            <a:extLst>
              <a:ext uri="{FF2B5EF4-FFF2-40B4-BE49-F238E27FC236}">
                <a16:creationId xmlns:a16="http://schemas.microsoft.com/office/drawing/2014/main" id="{94B7D0F8-6454-7DE8-9D3C-96EFF70A195F}"/>
              </a:ext>
            </a:extLst>
          </p:cNvPr>
          <p:cNvSpPr txBox="1"/>
          <p:nvPr/>
        </p:nvSpPr>
        <p:spPr>
          <a:xfrm>
            <a:off x="12383326" y="4613157"/>
            <a:ext cx="3249921" cy="1954381"/>
          </a:xfrm>
          <a:prstGeom prst="rect">
            <a:avLst/>
          </a:prstGeom>
          <a:noFill/>
        </p:spPr>
        <p:txBody>
          <a:bodyPr wrap="square">
            <a:spAutoFit/>
          </a:bodyPr>
          <a:lstStyle/>
          <a:p>
            <a:r>
              <a:rPr lang="en-US" sz="1100" dirty="0"/>
              <a:t>O Glue Crawler </a:t>
            </a:r>
            <a:r>
              <a:rPr lang="en-US" sz="1100" dirty="0" err="1"/>
              <a:t>verifica</a:t>
            </a:r>
            <a:r>
              <a:rPr lang="en-US" sz="1100" dirty="0"/>
              <a:t> dados no S3, </a:t>
            </a:r>
            <a:r>
              <a:rPr lang="en-US" sz="1100" dirty="0" err="1"/>
              <a:t>cria</a:t>
            </a:r>
            <a:r>
              <a:rPr lang="en-US" sz="1100" dirty="0"/>
              <a:t> </a:t>
            </a:r>
            <a:r>
              <a:rPr lang="en-US" sz="1100" dirty="0" err="1"/>
              <a:t>esquema</a:t>
            </a:r>
            <a:endParaRPr lang="en-US" sz="1100" dirty="0"/>
          </a:p>
          <a:p>
            <a:r>
              <a:rPr lang="en-US" sz="1100" dirty="0" err="1"/>
              <a:t>Pode</a:t>
            </a:r>
            <a:r>
              <a:rPr lang="en-US" sz="1100" dirty="0"/>
              <a:t> ser </a:t>
            </a:r>
            <a:r>
              <a:rPr lang="en-US" sz="1100" dirty="0" err="1"/>
              <a:t>executado</a:t>
            </a:r>
            <a:r>
              <a:rPr lang="en-US" sz="1100" dirty="0"/>
              <a:t> </a:t>
            </a:r>
            <a:r>
              <a:rPr lang="en-US" sz="1100" dirty="0" err="1"/>
              <a:t>periodicamente</a:t>
            </a:r>
            <a:endParaRPr lang="en-US" sz="1100" dirty="0"/>
          </a:p>
          <a:p>
            <a:r>
              <a:rPr lang="en-US" sz="1100" dirty="0" err="1"/>
              <a:t>Preenche</a:t>
            </a:r>
            <a:r>
              <a:rPr lang="en-US" sz="1100" dirty="0"/>
              <a:t> o Glue Data Catalog</a:t>
            </a:r>
          </a:p>
          <a:p>
            <a:pPr marL="285750" indent="-285750">
              <a:buFont typeface="Arial" panose="020B0604020202020204" pitchFamily="34" charset="0"/>
              <a:buChar char="•"/>
            </a:pPr>
            <a:r>
              <a:rPr lang="en-US" sz="1100" dirty="0" err="1"/>
              <a:t>Armazena</a:t>
            </a:r>
            <a:r>
              <a:rPr lang="en-US" sz="1100" dirty="0"/>
              <a:t> </a:t>
            </a:r>
            <a:r>
              <a:rPr lang="en-US" sz="1100" dirty="0" err="1"/>
              <a:t>apenas</a:t>
            </a:r>
            <a:r>
              <a:rPr lang="en-US" sz="1100" dirty="0"/>
              <a:t> </a:t>
            </a:r>
            <a:r>
              <a:rPr lang="en-US" sz="1100" dirty="0" err="1"/>
              <a:t>definição</a:t>
            </a:r>
            <a:r>
              <a:rPr lang="en-US" sz="1100" dirty="0"/>
              <a:t> de </a:t>
            </a:r>
            <a:r>
              <a:rPr lang="en-US" sz="1100" dirty="0" err="1"/>
              <a:t>tabela</a:t>
            </a:r>
            <a:endParaRPr lang="en-US" sz="1100" dirty="0"/>
          </a:p>
          <a:p>
            <a:pPr marL="285750" indent="-285750">
              <a:buFont typeface="Arial" panose="020B0604020202020204" pitchFamily="34" charset="0"/>
              <a:buChar char="•"/>
            </a:pPr>
            <a:r>
              <a:rPr lang="en-US" sz="1100" dirty="0" err="1"/>
              <a:t>Os</a:t>
            </a:r>
            <a:r>
              <a:rPr lang="en-US" sz="1100" dirty="0"/>
              <a:t> dados </a:t>
            </a:r>
            <a:r>
              <a:rPr lang="en-US" sz="1100" dirty="0" err="1"/>
              <a:t>originais</a:t>
            </a:r>
            <a:r>
              <a:rPr lang="en-US" sz="1100" dirty="0"/>
              <a:t> </a:t>
            </a:r>
            <a:r>
              <a:rPr lang="en-US" sz="1100" dirty="0" err="1"/>
              <a:t>permanecem</a:t>
            </a:r>
            <a:r>
              <a:rPr lang="en-US" sz="1100" dirty="0"/>
              <a:t> no S3</a:t>
            </a:r>
          </a:p>
          <a:p>
            <a:r>
              <a:rPr lang="en-US" sz="1100" dirty="0"/>
              <a:t>Uma </a:t>
            </a:r>
            <a:r>
              <a:rPr lang="en-US" sz="1100" dirty="0" err="1"/>
              <a:t>vez</a:t>
            </a:r>
            <a:r>
              <a:rPr lang="en-US" sz="1100" dirty="0"/>
              <a:t> </a:t>
            </a:r>
            <a:r>
              <a:rPr lang="en-US" sz="1100" dirty="0" err="1"/>
              <a:t>catalogado</a:t>
            </a:r>
            <a:r>
              <a:rPr lang="en-US" sz="1100" dirty="0"/>
              <a:t>, </a:t>
            </a:r>
            <a:r>
              <a:rPr lang="en-US" sz="1100" dirty="0" err="1"/>
              <a:t>você</a:t>
            </a:r>
            <a:r>
              <a:rPr lang="en-US" sz="1100" dirty="0"/>
              <a:t> </a:t>
            </a:r>
            <a:r>
              <a:rPr lang="en-US" sz="1100" dirty="0" err="1"/>
              <a:t>pode</a:t>
            </a:r>
            <a:r>
              <a:rPr lang="en-US" sz="1100" dirty="0"/>
              <a:t> </a:t>
            </a:r>
            <a:r>
              <a:rPr lang="en-US" sz="1100" dirty="0" err="1"/>
              <a:t>tratar</a:t>
            </a:r>
            <a:r>
              <a:rPr lang="en-US" sz="1100" dirty="0"/>
              <a:t> </a:t>
            </a:r>
            <a:r>
              <a:rPr lang="en-US" sz="1100" dirty="0" err="1"/>
              <a:t>seu</a:t>
            </a:r>
            <a:r>
              <a:rPr lang="en-US" sz="1100" dirty="0"/>
              <a:t> dados </a:t>
            </a:r>
            <a:r>
              <a:rPr lang="en-US" sz="1100" dirty="0" err="1"/>
              <a:t>não</a:t>
            </a:r>
            <a:r>
              <a:rPr lang="en-US" sz="1100" dirty="0"/>
              <a:t> </a:t>
            </a:r>
            <a:r>
              <a:rPr lang="en-US" sz="1100" dirty="0" err="1"/>
              <a:t>estruturados</a:t>
            </a:r>
            <a:r>
              <a:rPr lang="en-US" sz="1100" dirty="0"/>
              <a:t> </a:t>
            </a:r>
            <a:r>
              <a:rPr lang="en-US" sz="1100" dirty="0" err="1"/>
              <a:t>como</a:t>
            </a:r>
            <a:r>
              <a:rPr lang="en-US" sz="1100" dirty="0"/>
              <a:t> se </a:t>
            </a:r>
            <a:r>
              <a:rPr lang="en-US" sz="1100" dirty="0" err="1"/>
              <a:t>fossem</a:t>
            </a:r>
            <a:r>
              <a:rPr lang="en-US" sz="1100" dirty="0"/>
              <a:t> </a:t>
            </a:r>
            <a:r>
              <a:rPr lang="en-US" sz="1100" dirty="0" err="1"/>
              <a:t>estruturados</a:t>
            </a:r>
            <a:endParaRPr lang="en-US" sz="1100" dirty="0"/>
          </a:p>
          <a:p>
            <a:pPr marL="285750" indent="-285750">
              <a:buFont typeface="Arial" panose="020B0604020202020204" pitchFamily="34" charset="0"/>
              <a:buChar char="•"/>
            </a:pPr>
            <a:r>
              <a:rPr lang="en-US" sz="1100" dirty="0"/>
              <a:t>Redshift Spectrum</a:t>
            </a:r>
          </a:p>
          <a:p>
            <a:pPr marL="285750" indent="-285750">
              <a:buFont typeface="Arial" panose="020B0604020202020204" pitchFamily="34" charset="0"/>
              <a:buChar char="•"/>
            </a:pPr>
            <a:r>
              <a:rPr lang="en-US" sz="1100" dirty="0"/>
              <a:t>Athena</a:t>
            </a:r>
          </a:p>
          <a:p>
            <a:pPr marL="285750" indent="-285750">
              <a:buFont typeface="Arial" panose="020B0604020202020204" pitchFamily="34" charset="0"/>
              <a:buChar char="•"/>
            </a:pPr>
            <a:r>
              <a:rPr lang="en-US" sz="1100" dirty="0"/>
              <a:t>EMR</a:t>
            </a:r>
          </a:p>
          <a:p>
            <a:pPr marL="285750" indent="-285750">
              <a:buFont typeface="Arial" panose="020B0604020202020204" pitchFamily="34" charset="0"/>
              <a:buChar char="•"/>
            </a:pPr>
            <a:r>
              <a:rPr lang="en-US" sz="1100" dirty="0" err="1"/>
              <a:t>Quicksight</a:t>
            </a:r>
            <a:endParaRPr lang="en-US" sz="1100" dirty="0"/>
          </a:p>
        </p:txBody>
      </p:sp>
      <p:pic>
        <p:nvPicPr>
          <p:cNvPr id="10" name="Picture 9">
            <a:extLst>
              <a:ext uri="{FF2B5EF4-FFF2-40B4-BE49-F238E27FC236}">
                <a16:creationId xmlns:a16="http://schemas.microsoft.com/office/drawing/2014/main" id="{1546F408-B000-E684-AE7B-CAC5F796F6EC}"/>
              </a:ext>
            </a:extLst>
          </p:cNvPr>
          <p:cNvPicPr>
            <a:picLocks noChangeAspect="1"/>
          </p:cNvPicPr>
          <p:nvPr/>
        </p:nvPicPr>
        <p:blipFill>
          <a:blip r:embed="rId5"/>
          <a:stretch>
            <a:fillRect/>
          </a:stretch>
        </p:blipFill>
        <p:spPr>
          <a:xfrm>
            <a:off x="12383326" y="2774663"/>
            <a:ext cx="3249921" cy="1725820"/>
          </a:xfrm>
          <a:prstGeom prst="rect">
            <a:avLst/>
          </a:prstGeom>
        </p:spPr>
      </p:pic>
      <p:pic>
        <p:nvPicPr>
          <p:cNvPr id="1026" name="Picture 2" descr="Fluxo de trabalho que mostra como o crawler do AWS Glue preenche o Data Catalog em cinco etapas básicas.">
            <a:extLst>
              <a:ext uri="{FF2B5EF4-FFF2-40B4-BE49-F238E27FC236}">
                <a16:creationId xmlns:a16="http://schemas.microsoft.com/office/drawing/2014/main" id="{2755EA8D-4D03-8B71-CAED-94422AC55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399" y="1286381"/>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19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graphicFrame>
        <p:nvGraphicFramePr>
          <p:cNvPr id="6" name="Diagram 5">
            <a:extLst>
              <a:ext uri="{FF2B5EF4-FFF2-40B4-BE49-F238E27FC236}">
                <a16:creationId xmlns:a16="http://schemas.microsoft.com/office/drawing/2014/main" id="{41FF2BDB-B55C-4FDD-85C6-3CD3EB5B0D54}"/>
              </a:ext>
            </a:extLst>
          </p:cNvPr>
          <p:cNvGraphicFramePr/>
          <p:nvPr>
            <p:extLst>
              <p:ext uri="{D42A27DB-BD31-4B8C-83A1-F6EECF244321}">
                <p14:modId xmlns:p14="http://schemas.microsoft.com/office/powerpoint/2010/main" val="327481979"/>
              </p:ext>
            </p:extLst>
          </p:nvPr>
        </p:nvGraphicFramePr>
        <p:xfrm>
          <a:off x="1303466" y="1937084"/>
          <a:ext cx="10050334" cy="36933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4E6FF8BE-2B6C-4AEE-5EFB-03F69DE0FAB2}"/>
              </a:ext>
            </a:extLst>
          </p:cNvPr>
          <p:cNvSpPr txBox="1"/>
          <p:nvPr/>
        </p:nvSpPr>
        <p:spPr>
          <a:xfrm>
            <a:off x="4080710" y="914298"/>
            <a:ext cx="4030579" cy="369332"/>
          </a:xfrm>
          <a:prstGeom prst="rect">
            <a:avLst/>
          </a:prstGeom>
          <a:noFill/>
        </p:spPr>
        <p:txBody>
          <a:bodyPr wrap="square">
            <a:spAutoFit/>
          </a:bodyPr>
          <a:lstStyle/>
          <a:p>
            <a:pPr algn="l"/>
            <a:r>
              <a:rPr lang="pt-BR" b="0" i="0" dirty="0">
                <a:solidFill>
                  <a:srgbClr val="16191F"/>
                </a:solidFill>
                <a:effectLst/>
                <a:highlight>
                  <a:srgbClr val="FFFFFF"/>
                </a:highlight>
                <a:latin typeface="Amazon Ember" panose="020B0603020204020204"/>
              </a:rPr>
              <a:t>Preencher o AWS </a:t>
            </a:r>
            <a:r>
              <a:rPr lang="pt-BR" b="0" i="0" dirty="0" err="1">
                <a:solidFill>
                  <a:srgbClr val="16191F"/>
                </a:solidFill>
                <a:effectLst/>
                <a:highlight>
                  <a:srgbClr val="FFFFFF"/>
                </a:highlight>
                <a:latin typeface="Amazon Ember" panose="020B0603020204020204"/>
              </a:rPr>
              <a:t>Glue</a:t>
            </a:r>
            <a:r>
              <a:rPr lang="pt-BR" b="0" i="0" dirty="0">
                <a:solidFill>
                  <a:srgbClr val="16191F"/>
                </a:solidFill>
                <a:effectLst/>
                <a:highlight>
                  <a:srgbClr val="FFFFFF"/>
                </a:highlight>
                <a:latin typeface="Amazon Ember" panose="020B0603020204020204"/>
              </a:rPr>
              <a:t> Data </a:t>
            </a:r>
            <a:r>
              <a:rPr lang="pt-BR" b="0" i="0" dirty="0" err="1">
                <a:solidFill>
                  <a:srgbClr val="16191F"/>
                </a:solidFill>
                <a:effectLst/>
                <a:highlight>
                  <a:srgbClr val="FFFFFF"/>
                </a:highlight>
                <a:latin typeface="Amazon Ember" panose="020B0603020204020204"/>
              </a:rPr>
              <a:t>Catalog</a:t>
            </a:r>
            <a:endParaRPr lang="pt-BR" b="0" i="0" dirty="0">
              <a:solidFill>
                <a:srgbClr val="16191F"/>
              </a:solidFill>
              <a:effectLst/>
              <a:highlight>
                <a:srgbClr val="FFFFFF"/>
              </a:highlight>
              <a:latin typeface="Amazon Ember" panose="020B0603020204020204"/>
            </a:endParaRPr>
          </a:p>
        </p:txBody>
      </p:sp>
    </p:spTree>
    <p:extLst>
      <p:ext uri="{BB962C8B-B14F-4D97-AF65-F5344CB8AC3E}">
        <p14:creationId xmlns:p14="http://schemas.microsoft.com/office/powerpoint/2010/main" val="7214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34CE4A2A-5650-483C-BCDE-55D7D7EEC46C}"/>
                                            </p:graphicEl>
                                          </p:spTgt>
                                        </p:tgtEl>
                                        <p:attrNameLst>
                                          <p:attrName>style.visibility</p:attrName>
                                        </p:attrNameLst>
                                      </p:cBhvr>
                                      <p:to>
                                        <p:strVal val="visible"/>
                                      </p:to>
                                    </p:set>
                                    <p:anim calcmode="lin" valueType="num">
                                      <p:cBhvr additive="base">
                                        <p:cTn id="7" dur="500" fill="hold"/>
                                        <p:tgtEl>
                                          <p:spTgt spid="6">
                                            <p:graphicEl>
                                              <a:dgm id="{34CE4A2A-5650-483C-BCDE-55D7D7EEC46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34CE4A2A-5650-483C-BCDE-55D7D7EEC46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130643B2-DCA2-4366-A2D8-4F4634A81561}"/>
                                            </p:graphicEl>
                                          </p:spTgt>
                                        </p:tgtEl>
                                        <p:attrNameLst>
                                          <p:attrName>style.visibility</p:attrName>
                                        </p:attrNameLst>
                                      </p:cBhvr>
                                      <p:to>
                                        <p:strVal val="visible"/>
                                      </p:to>
                                    </p:set>
                                    <p:anim calcmode="lin" valueType="num">
                                      <p:cBhvr additive="base">
                                        <p:cTn id="11" dur="500" fill="hold"/>
                                        <p:tgtEl>
                                          <p:spTgt spid="6">
                                            <p:graphicEl>
                                              <a:dgm id="{130643B2-DCA2-4366-A2D8-4F4634A8156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130643B2-DCA2-4366-A2D8-4F4634A8156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graphicEl>
                                              <a:dgm id="{B68348FE-2416-4EE6-AD02-B40EC6DBCECE}"/>
                                            </p:graphicEl>
                                          </p:spTgt>
                                        </p:tgtEl>
                                        <p:attrNameLst>
                                          <p:attrName>style.visibility</p:attrName>
                                        </p:attrNameLst>
                                      </p:cBhvr>
                                      <p:to>
                                        <p:strVal val="visible"/>
                                      </p:to>
                                    </p:set>
                                    <p:anim calcmode="lin" valueType="num">
                                      <p:cBhvr additive="base">
                                        <p:cTn id="15" dur="500" fill="hold"/>
                                        <p:tgtEl>
                                          <p:spTgt spid="6">
                                            <p:graphicEl>
                                              <a:dgm id="{B68348FE-2416-4EE6-AD02-B40EC6DBCEC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graphicEl>
                                              <a:dgm id="{B68348FE-2416-4EE6-AD02-B40EC6DBCEC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graphicEl>
                                              <a:dgm id="{96BD1BCC-9BE3-445F-A6D7-20258DE979BC}"/>
                                            </p:graphicEl>
                                          </p:spTgt>
                                        </p:tgtEl>
                                        <p:attrNameLst>
                                          <p:attrName>style.visibility</p:attrName>
                                        </p:attrNameLst>
                                      </p:cBhvr>
                                      <p:to>
                                        <p:strVal val="visible"/>
                                      </p:to>
                                    </p:set>
                                    <p:anim calcmode="lin" valueType="num">
                                      <p:cBhvr additive="base">
                                        <p:cTn id="19" dur="500" fill="hold"/>
                                        <p:tgtEl>
                                          <p:spTgt spid="6">
                                            <p:graphicEl>
                                              <a:dgm id="{96BD1BCC-9BE3-445F-A6D7-20258DE979B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96BD1BCC-9BE3-445F-A6D7-20258DE979B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8D3415D7-5F78-496E-A851-D613292A3F65}"/>
                                            </p:graphicEl>
                                          </p:spTgt>
                                        </p:tgtEl>
                                        <p:attrNameLst>
                                          <p:attrName>style.visibility</p:attrName>
                                        </p:attrNameLst>
                                      </p:cBhvr>
                                      <p:to>
                                        <p:strVal val="visible"/>
                                      </p:to>
                                    </p:set>
                                    <p:anim calcmode="lin" valueType="num">
                                      <p:cBhvr additive="base">
                                        <p:cTn id="25" dur="500" fill="hold"/>
                                        <p:tgtEl>
                                          <p:spTgt spid="6">
                                            <p:graphicEl>
                                              <a:dgm id="{8D3415D7-5F78-496E-A851-D613292A3F6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8D3415D7-5F78-496E-A851-D613292A3F65}"/>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graphicEl>
                                              <a:dgm id="{4DCB32D3-CB74-4F55-9874-C0D15BA6C94D}"/>
                                            </p:graphicEl>
                                          </p:spTgt>
                                        </p:tgtEl>
                                        <p:attrNameLst>
                                          <p:attrName>style.visibility</p:attrName>
                                        </p:attrNameLst>
                                      </p:cBhvr>
                                      <p:to>
                                        <p:strVal val="visible"/>
                                      </p:to>
                                    </p:set>
                                    <p:anim calcmode="lin" valueType="num">
                                      <p:cBhvr additive="base">
                                        <p:cTn id="29" dur="500" fill="hold"/>
                                        <p:tgtEl>
                                          <p:spTgt spid="6">
                                            <p:graphicEl>
                                              <a:dgm id="{4DCB32D3-CB74-4F55-9874-C0D15BA6C94D}"/>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graphicEl>
                                              <a:dgm id="{4DCB32D3-CB74-4F55-9874-C0D15BA6C94D}"/>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graphicEl>
                                              <a:dgm id="{EDE5CDBA-F76B-4D14-AE00-B2DC76558782}"/>
                                            </p:graphicEl>
                                          </p:spTgt>
                                        </p:tgtEl>
                                        <p:attrNameLst>
                                          <p:attrName>style.visibility</p:attrName>
                                        </p:attrNameLst>
                                      </p:cBhvr>
                                      <p:to>
                                        <p:strVal val="visible"/>
                                      </p:to>
                                    </p:set>
                                    <p:anim calcmode="lin" valueType="num">
                                      <p:cBhvr additive="base">
                                        <p:cTn id="33" dur="500" fill="hold"/>
                                        <p:tgtEl>
                                          <p:spTgt spid="6">
                                            <p:graphicEl>
                                              <a:dgm id="{EDE5CDBA-F76B-4D14-AE00-B2DC76558782}"/>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graphicEl>
                                              <a:dgm id="{EDE5CDBA-F76B-4D14-AE00-B2DC76558782}"/>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graphicEl>
                                              <a:dgm id="{EC843F2B-F6DF-4B43-A59B-2B4C70737724}"/>
                                            </p:graphicEl>
                                          </p:spTgt>
                                        </p:tgtEl>
                                        <p:attrNameLst>
                                          <p:attrName>style.visibility</p:attrName>
                                        </p:attrNameLst>
                                      </p:cBhvr>
                                      <p:to>
                                        <p:strVal val="visible"/>
                                      </p:to>
                                    </p:set>
                                    <p:anim calcmode="lin" valueType="num">
                                      <p:cBhvr additive="base">
                                        <p:cTn id="37" dur="500" fill="hold"/>
                                        <p:tgtEl>
                                          <p:spTgt spid="6">
                                            <p:graphicEl>
                                              <a:dgm id="{EC843F2B-F6DF-4B43-A59B-2B4C7073772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EC843F2B-F6DF-4B43-A59B-2B4C7073772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95E187F8-0262-47B5-B9E1-D1A38B20F27E}"/>
                                            </p:graphicEl>
                                          </p:spTgt>
                                        </p:tgtEl>
                                        <p:attrNameLst>
                                          <p:attrName>style.visibility</p:attrName>
                                        </p:attrNameLst>
                                      </p:cBhvr>
                                      <p:to>
                                        <p:strVal val="visible"/>
                                      </p:to>
                                    </p:set>
                                    <p:anim calcmode="lin" valueType="num">
                                      <p:cBhvr additive="base">
                                        <p:cTn id="43" dur="500" fill="hold"/>
                                        <p:tgtEl>
                                          <p:spTgt spid="6">
                                            <p:graphicEl>
                                              <a:dgm id="{95E187F8-0262-47B5-B9E1-D1A38B20F27E}"/>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95E187F8-0262-47B5-B9E1-D1A38B20F27E}"/>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graphicEl>
                                              <a:dgm id="{7FE19080-84D9-49A2-BD93-0E4B7B2F7782}"/>
                                            </p:graphicEl>
                                          </p:spTgt>
                                        </p:tgtEl>
                                        <p:attrNameLst>
                                          <p:attrName>style.visibility</p:attrName>
                                        </p:attrNameLst>
                                      </p:cBhvr>
                                      <p:to>
                                        <p:strVal val="visible"/>
                                      </p:to>
                                    </p:set>
                                    <p:anim calcmode="lin" valueType="num">
                                      <p:cBhvr additive="base">
                                        <p:cTn id="47" dur="500" fill="hold"/>
                                        <p:tgtEl>
                                          <p:spTgt spid="6">
                                            <p:graphicEl>
                                              <a:dgm id="{7FE19080-84D9-49A2-BD93-0E4B7B2F7782}"/>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graphicEl>
                                              <a:dgm id="{7FE19080-84D9-49A2-BD93-0E4B7B2F7782}"/>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
                                            <p:graphicEl>
                                              <a:dgm id="{42AB10BF-D749-418E-80EF-FA8DB957E52E}"/>
                                            </p:graphicEl>
                                          </p:spTgt>
                                        </p:tgtEl>
                                        <p:attrNameLst>
                                          <p:attrName>style.visibility</p:attrName>
                                        </p:attrNameLst>
                                      </p:cBhvr>
                                      <p:to>
                                        <p:strVal val="visible"/>
                                      </p:to>
                                    </p:set>
                                    <p:anim calcmode="lin" valueType="num">
                                      <p:cBhvr additive="base">
                                        <p:cTn id="51" dur="500" fill="hold"/>
                                        <p:tgtEl>
                                          <p:spTgt spid="6">
                                            <p:graphicEl>
                                              <a:dgm id="{42AB10BF-D749-418E-80EF-FA8DB957E52E}"/>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graphicEl>
                                              <a:dgm id="{42AB10BF-D749-418E-80EF-FA8DB957E52E}"/>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graphicEl>
                                              <a:dgm id="{7C936112-B836-45DA-A96C-5D5E8143798F}"/>
                                            </p:graphicEl>
                                          </p:spTgt>
                                        </p:tgtEl>
                                        <p:attrNameLst>
                                          <p:attrName>style.visibility</p:attrName>
                                        </p:attrNameLst>
                                      </p:cBhvr>
                                      <p:to>
                                        <p:strVal val="visible"/>
                                      </p:to>
                                    </p:set>
                                    <p:anim calcmode="lin" valueType="num">
                                      <p:cBhvr additive="base">
                                        <p:cTn id="55" dur="500" fill="hold"/>
                                        <p:tgtEl>
                                          <p:spTgt spid="6">
                                            <p:graphicEl>
                                              <a:dgm id="{7C936112-B836-45DA-A96C-5D5E8143798F}"/>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graphicEl>
                                              <a:dgm id="{7C936112-B836-45DA-A96C-5D5E8143798F}"/>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graphicEl>
                                              <a:dgm id="{652B91C0-DA8B-4163-804D-9C3BF235D049}"/>
                                            </p:graphicEl>
                                          </p:spTgt>
                                        </p:tgtEl>
                                        <p:attrNameLst>
                                          <p:attrName>style.visibility</p:attrName>
                                        </p:attrNameLst>
                                      </p:cBhvr>
                                      <p:to>
                                        <p:strVal val="visible"/>
                                      </p:to>
                                    </p:set>
                                    <p:anim calcmode="lin" valueType="num">
                                      <p:cBhvr additive="base">
                                        <p:cTn id="61" dur="500" fill="hold"/>
                                        <p:tgtEl>
                                          <p:spTgt spid="6">
                                            <p:graphicEl>
                                              <a:dgm id="{652B91C0-DA8B-4163-804D-9C3BF235D049}"/>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graphicEl>
                                              <a:dgm id="{652B91C0-DA8B-4163-804D-9C3BF235D049}"/>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graphicEl>
                                              <a:dgm id="{AE76B417-84BB-4289-A905-86114C9C5EDF}"/>
                                            </p:graphicEl>
                                          </p:spTgt>
                                        </p:tgtEl>
                                        <p:attrNameLst>
                                          <p:attrName>style.visibility</p:attrName>
                                        </p:attrNameLst>
                                      </p:cBhvr>
                                      <p:to>
                                        <p:strVal val="visible"/>
                                      </p:to>
                                    </p:set>
                                    <p:anim calcmode="lin" valueType="num">
                                      <p:cBhvr additive="base">
                                        <p:cTn id="65" dur="500" fill="hold"/>
                                        <p:tgtEl>
                                          <p:spTgt spid="6">
                                            <p:graphicEl>
                                              <a:dgm id="{AE76B417-84BB-4289-A905-86114C9C5EDF}"/>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graphicEl>
                                              <a:dgm id="{AE76B417-84BB-4289-A905-86114C9C5EDF}"/>
                                            </p:graphic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
                                            <p:graphicEl>
                                              <a:dgm id="{E845E54E-D3D0-4F5A-8F7B-4131A257233D}"/>
                                            </p:graphicEl>
                                          </p:spTgt>
                                        </p:tgtEl>
                                        <p:attrNameLst>
                                          <p:attrName>style.visibility</p:attrName>
                                        </p:attrNameLst>
                                      </p:cBhvr>
                                      <p:to>
                                        <p:strVal val="visible"/>
                                      </p:to>
                                    </p:set>
                                    <p:anim calcmode="lin" valueType="num">
                                      <p:cBhvr additive="base">
                                        <p:cTn id="69" dur="500" fill="hold"/>
                                        <p:tgtEl>
                                          <p:spTgt spid="6">
                                            <p:graphicEl>
                                              <a:dgm id="{E845E54E-D3D0-4F5A-8F7B-4131A257233D}"/>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graphicEl>
                                              <a:dgm id="{E845E54E-D3D0-4F5A-8F7B-4131A257233D}"/>
                                            </p:graphic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
                                            <p:graphicEl>
                                              <a:dgm id="{792D40B7-ACE8-42BE-9CC2-164E833000C0}"/>
                                            </p:graphicEl>
                                          </p:spTgt>
                                        </p:tgtEl>
                                        <p:attrNameLst>
                                          <p:attrName>style.visibility</p:attrName>
                                        </p:attrNameLst>
                                      </p:cBhvr>
                                      <p:to>
                                        <p:strVal val="visible"/>
                                      </p:to>
                                    </p:set>
                                    <p:anim calcmode="lin" valueType="num">
                                      <p:cBhvr additive="base">
                                        <p:cTn id="73" dur="500" fill="hold"/>
                                        <p:tgtEl>
                                          <p:spTgt spid="6">
                                            <p:graphicEl>
                                              <a:dgm id="{792D40B7-ACE8-42BE-9CC2-164E833000C0}"/>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graphicEl>
                                              <a:dgm id="{792D40B7-ACE8-42BE-9CC2-164E833000C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3806190" y="914298"/>
            <a:ext cx="4579620" cy="369332"/>
          </a:xfrm>
          <a:prstGeom prst="rect">
            <a:avLst/>
          </a:prstGeom>
          <a:noFill/>
        </p:spPr>
        <p:txBody>
          <a:bodyPr wrap="square">
            <a:spAutoFit/>
          </a:bodyPr>
          <a:lstStyle/>
          <a:p>
            <a:pPr algn="ctr"/>
            <a:r>
              <a:rPr lang="en-US" dirty="0"/>
              <a:t>Glue ETL: Modifying the Data Catalog</a:t>
            </a:r>
          </a:p>
        </p:txBody>
      </p:sp>
      <p:sp>
        <p:nvSpPr>
          <p:cNvPr id="6" name="TextBox 5">
            <a:extLst>
              <a:ext uri="{FF2B5EF4-FFF2-40B4-BE49-F238E27FC236}">
                <a16:creationId xmlns:a16="http://schemas.microsoft.com/office/drawing/2014/main" id="{D9630B8B-0A1C-6DDD-7BCD-5AECE7CFA89A}"/>
              </a:ext>
            </a:extLst>
          </p:cNvPr>
          <p:cNvSpPr txBox="1"/>
          <p:nvPr/>
        </p:nvSpPr>
        <p:spPr>
          <a:xfrm>
            <a:off x="1303466" y="1311817"/>
            <a:ext cx="10050334" cy="5078313"/>
          </a:xfrm>
          <a:prstGeom prst="rect">
            <a:avLst/>
          </a:prstGeom>
          <a:noFill/>
        </p:spPr>
        <p:txBody>
          <a:bodyPr wrap="square">
            <a:spAutoFit/>
          </a:bodyPr>
          <a:lstStyle/>
          <a:p>
            <a:r>
              <a:rPr lang="pt-BR" dirty="0"/>
              <a:t>Os scripts ETL podem evoluir o esquema e criar novas partições, se necessário.</a:t>
            </a:r>
          </a:p>
          <a:p>
            <a:r>
              <a:rPr lang="pt-BR" dirty="0"/>
              <a:t>Novas partições:</a:t>
            </a:r>
          </a:p>
          <a:p>
            <a:pPr marL="285750" indent="-285750">
              <a:buFont typeface="Arial" panose="020B0604020202020204" pitchFamily="34" charset="0"/>
              <a:buChar char="•"/>
            </a:pPr>
            <a:r>
              <a:rPr lang="pt-BR" dirty="0"/>
              <a:t>Execute novamente o </a:t>
            </a:r>
            <a:r>
              <a:rPr lang="pt-BR" i="1" dirty="0" err="1"/>
              <a:t>Crawler</a:t>
            </a:r>
            <a:endParaRPr lang="pt-BR" i="1" dirty="0"/>
          </a:p>
          <a:p>
            <a:pPr marL="285750" indent="-285750">
              <a:buFont typeface="Arial" panose="020B0604020202020204" pitchFamily="34" charset="0"/>
              <a:buChar char="•"/>
            </a:pPr>
            <a:r>
              <a:rPr lang="pt-BR" dirty="0"/>
              <a:t>Faça com que o script use as opções </a:t>
            </a:r>
            <a:r>
              <a:rPr lang="pt-BR" i="1" dirty="0" err="1"/>
              <a:t>enableUpdateCatalog</a:t>
            </a:r>
            <a:r>
              <a:rPr lang="pt-BR" dirty="0"/>
              <a:t> e </a:t>
            </a:r>
            <a:r>
              <a:rPr lang="pt-BR" i="1" dirty="0" err="1"/>
              <a:t>partitionKeys</a:t>
            </a:r>
            <a:endParaRPr lang="pt-BR" i="1" dirty="0"/>
          </a:p>
          <a:p>
            <a:endParaRPr lang="pt-BR" dirty="0"/>
          </a:p>
          <a:p>
            <a:r>
              <a:rPr lang="pt-BR" dirty="0"/>
              <a:t>Atualizar o esquema da tabela:</a:t>
            </a:r>
          </a:p>
          <a:p>
            <a:pPr marL="285750" indent="-285750">
              <a:buFont typeface="Arial" panose="020B0604020202020204" pitchFamily="34" charset="0"/>
              <a:buChar char="•"/>
            </a:pPr>
            <a:r>
              <a:rPr lang="pt-BR" dirty="0"/>
              <a:t>Execute novamente o </a:t>
            </a:r>
            <a:r>
              <a:rPr lang="pt-BR" i="1" dirty="0" err="1"/>
              <a:t>Crawler</a:t>
            </a:r>
            <a:endParaRPr lang="pt-BR" i="1" dirty="0"/>
          </a:p>
          <a:p>
            <a:pPr marL="285750" indent="-285750">
              <a:buFont typeface="Arial" panose="020B0604020202020204" pitchFamily="34" charset="0"/>
              <a:buChar char="•"/>
            </a:pPr>
            <a:r>
              <a:rPr lang="pt-BR" dirty="0"/>
              <a:t>Atualize seu script de ETL para usar </a:t>
            </a:r>
            <a:r>
              <a:rPr lang="pt-BR" i="1" dirty="0" err="1"/>
              <a:t>enableUpdateCatalog</a:t>
            </a:r>
            <a:r>
              <a:rPr lang="pt-BR" dirty="0"/>
              <a:t> (</a:t>
            </a:r>
            <a:r>
              <a:rPr lang="pt-BR" dirty="0" err="1"/>
              <a:t>true</a:t>
            </a:r>
            <a:r>
              <a:rPr lang="pt-BR" dirty="0"/>
              <a:t>) e </a:t>
            </a:r>
            <a:r>
              <a:rPr lang="pt-BR" i="1" dirty="0" err="1"/>
              <a:t>updateBehavior</a:t>
            </a:r>
            <a:r>
              <a:rPr lang="pt-BR" dirty="0"/>
              <a:t> (UPDATE_IN_DATABASE)</a:t>
            </a:r>
          </a:p>
          <a:p>
            <a:endParaRPr lang="pt-BR" dirty="0"/>
          </a:p>
          <a:p>
            <a:r>
              <a:rPr lang="pt-BR" dirty="0"/>
              <a:t>Criar novas tabelas:</a:t>
            </a:r>
          </a:p>
          <a:p>
            <a:pPr marL="285750" indent="-285750">
              <a:buFont typeface="Arial" panose="020B0604020202020204" pitchFamily="34" charset="0"/>
              <a:buChar char="•"/>
            </a:pPr>
            <a:r>
              <a:rPr lang="pt-BR" dirty="0"/>
              <a:t>Atualize seu script de ETL para usar </a:t>
            </a:r>
            <a:r>
              <a:rPr lang="pt-BR" dirty="0" err="1"/>
              <a:t>enableUpdateCatalog</a:t>
            </a:r>
            <a:r>
              <a:rPr lang="pt-BR" dirty="0"/>
              <a:t> (</a:t>
            </a:r>
            <a:r>
              <a:rPr lang="pt-BR" dirty="0" err="1"/>
              <a:t>true</a:t>
            </a:r>
            <a:r>
              <a:rPr lang="pt-BR" dirty="0"/>
              <a:t>) e </a:t>
            </a:r>
            <a:r>
              <a:rPr lang="pt-BR" dirty="0" err="1"/>
              <a:t>updateBehavior</a:t>
            </a:r>
            <a:r>
              <a:rPr lang="pt-BR" dirty="0"/>
              <a:t> (UPDATE_IN_DATABESE) e especifique o nome do </a:t>
            </a:r>
            <a:r>
              <a:rPr lang="pt-BR" dirty="0" err="1"/>
              <a:t>database</a:t>
            </a:r>
            <a:r>
              <a:rPr lang="pt-BR" dirty="0"/>
              <a:t> e da tabela usando </a:t>
            </a:r>
            <a:r>
              <a:rPr lang="pt-BR" i="1" dirty="0" err="1"/>
              <a:t>setCatalogInfo</a:t>
            </a:r>
            <a:endParaRPr lang="pt-BR" i="1" dirty="0"/>
          </a:p>
          <a:p>
            <a:endParaRPr lang="pt-BR" dirty="0"/>
          </a:p>
          <a:p>
            <a:r>
              <a:rPr lang="pt-BR" dirty="0"/>
              <a:t>Restrições</a:t>
            </a:r>
          </a:p>
          <a:p>
            <a:pPr marL="285750" indent="-285750">
              <a:buFont typeface="Arial" panose="020B0604020202020204" pitchFamily="34" charset="0"/>
              <a:buChar char="•"/>
            </a:pPr>
            <a:r>
              <a:rPr lang="pt-BR" dirty="0"/>
              <a:t>Somente S3</a:t>
            </a:r>
          </a:p>
          <a:p>
            <a:pPr marL="285750" indent="-285750">
              <a:buFont typeface="Arial" panose="020B0604020202020204" pitchFamily="34" charset="0"/>
              <a:buChar char="•"/>
            </a:pPr>
            <a:r>
              <a:rPr lang="pt-BR" dirty="0"/>
              <a:t>Somente JSON, CSV, </a:t>
            </a:r>
            <a:r>
              <a:rPr lang="pt-BR" dirty="0" err="1"/>
              <a:t>Avro</a:t>
            </a:r>
            <a:r>
              <a:rPr lang="pt-BR" dirty="0"/>
              <a:t> e Parquet</a:t>
            </a:r>
          </a:p>
          <a:p>
            <a:pPr marL="285750" indent="-285750">
              <a:buFont typeface="Arial" panose="020B0604020202020204" pitchFamily="34" charset="0"/>
              <a:buChar char="•"/>
            </a:pPr>
            <a:r>
              <a:rPr lang="pt-BR" dirty="0"/>
              <a:t>Esquemas aninhados não são suportados</a:t>
            </a:r>
          </a:p>
        </p:txBody>
      </p:sp>
    </p:spTree>
    <p:extLst>
      <p:ext uri="{BB962C8B-B14F-4D97-AF65-F5344CB8AC3E}">
        <p14:creationId xmlns:p14="http://schemas.microsoft.com/office/powerpoint/2010/main" val="3328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Glue and S3 Partitions</a:t>
            </a:r>
          </a:p>
        </p:txBody>
      </p:sp>
      <p:sp>
        <p:nvSpPr>
          <p:cNvPr id="11" name="TextBox 10">
            <a:extLst>
              <a:ext uri="{FF2B5EF4-FFF2-40B4-BE49-F238E27FC236}">
                <a16:creationId xmlns:a16="http://schemas.microsoft.com/office/drawing/2014/main" id="{C6EE003E-662F-5DB9-360B-B71405FCD9BD}"/>
              </a:ext>
            </a:extLst>
          </p:cNvPr>
          <p:cNvSpPr txBox="1"/>
          <p:nvPr/>
        </p:nvSpPr>
        <p:spPr>
          <a:xfrm>
            <a:off x="12382225" y="5688449"/>
            <a:ext cx="4998720" cy="1169551"/>
          </a:xfrm>
          <a:prstGeom prst="rect">
            <a:avLst/>
          </a:prstGeom>
          <a:noFill/>
        </p:spPr>
        <p:txBody>
          <a:bodyPr wrap="square">
            <a:spAutoFit/>
          </a:bodyPr>
          <a:lstStyle/>
          <a:p>
            <a:r>
              <a:rPr lang="en-US" sz="1000" dirty="0"/>
              <a:t>O Glue Crawler </a:t>
            </a:r>
            <a:r>
              <a:rPr lang="en-US" sz="1000" dirty="0" err="1"/>
              <a:t>extrairá</a:t>
            </a:r>
            <a:r>
              <a:rPr lang="en-US" sz="1000" dirty="0"/>
              <a:t> </a:t>
            </a:r>
            <a:r>
              <a:rPr lang="en-US" sz="1000" dirty="0" err="1"/>
              <a:t>partições</a:t>
            </a:r>
            <a:r>
              <a:rPr lang="en-US" sz="1000" dirty="0"/>
              <a:t> com base </a:t>
            </a:r>
            <a:r>
              <a:rPr lang="en-US" sz="1000" dirty="0" err="1"/>
              <a:t>em</a:t>
            </a:r>
            <a:r>
              <a:rPr lang="en-US" sz="1000" dirty="0"/>
              <a:t> </a:t>
            </a:r>
            <a:r>
              <a:rPr lang="en-US" sz="1000" dirty="0" err="1"/>
              <a:t>como</a:t>
            </a:r>
            <a:r>
              <a:rPr lang="en-US" sz="1000" dirty="0"/>
              <a:t> </a:t>
            </a:r>
            <a:r>
              <a:rPr lang="en-US" sz="1000" dirty="0" err="1"/>
              <a:t>seus</a:t>
            </a:r>
            <a:r>
              <a:rPr lang="en-US" sz="1000" dirty="0"/>
              <a:t> dados S3 </a:t>
            </a:r>
            <a:r>
              <a:rPr lang="en-US" sz="1000" dirty="0" err="1"/>
              <a:t>estão</a:t>
            </a:r>
            <a:r>
              <a:rPr lang="en-US" sz="1000" dirty="0"/>
              <a:t> </a:t>
            </a:r>
            <a:r>
              <a:rPr lang="en-US" sz="1000" dirty="0" err="1"/>
              <a:t>organizados</a:t>
            </a:r>
            <a:endParaRPr lang="en-US" sz="1000" dirty="0"/>
          </a:p>
          <a:p>
            <a:r>
              <a:rPr lang="en-US" sz="1000" dirty="0" err="1"/>
              <a:t>Pense</a:t>
            </a:r>
            <a:r>
              <a:rPr lang="en-US" sz="1000" dirty="0"/>
              <a:t> </a:t>
            </a:r>
            <a:r>
              <a:rPr lang="en-US" sz="1000" dirty="0" err="1"/>
              <a:t>antecipadamente</a:t>
            </a:r>
            <a:r>
              <a:rPr lang="en-US" sz="1000" dirty="0"/>
              <a:t> </a:t>
            </a:r>
            <a:r>
              <a:rPr lang="en-US" sz="1000" dirty="0" err="1"/>
              <a:t>em</a:t>
            </a:r>
            <a:r>
              <a:rPr lang="en-US" sz="1000" dirty="0"/>
              <a:t> </a:t>
            </a:r>
            <a:r>
              <a:rPr lang="en-US" sz="1000" dirty="0" err="1"/>
              <a:t>como</a:t>
            </a:r>
            <a:r>
              <a:rPr lang="en-US" sz="1000" dirty="0"/>
              <a:t> </a:t>
            </a:r>
            <a:r>
              <a:rPr lang="en-US" sz="1000" dirty="0" err="1"/>
              <a:t>você</a:t>
            </a:r>
            <a:r>
              <a:rPr lang="en-US" sz="1000" dirty="0"/>
              <a:t> </a:t>
            </a:r>
            <a:r>
              <a:rPr lang="en-US" sz="1000" dirty="0" err="1"/>
              <a:t>consultará</a:t>
            </a:r>
            <a:r>
              <a:rPr lang="en-US" sz="1000" dirty="0"/>
              <a:t> </a:t>
            </a:r>
            <a:r>
              <a:rPr lang="en-US" sz="1000" dirty="0" err="1"/>
              <a:t>seu</a:t>
            </a:r>
            <a:r>
              <a:rPr lang="en-US" sz="1000" dirty="0"/>
              <a:t> data lake no S3</a:t>
            </a:r>
          </a:p>
          <a:p>
            <a:r>
              <a:rPr lang="en-US" sz="1000" dirty="0" err="1"/>
              <a:t>Exemplo</a:t>
            </a:r>
            <a:r>
              <a:rPr lang="en-US" sz="1000" dirty="0"/>
              <a:t>: </a:t>
            </a:r>
            <a:r>
              <a:rPr lang="en-US" sz="1000" dirty="0" err="1"/>
              <a:t>dispositivos</a:t>
            </a:r>
            <a:r>
              <a:rPr lang="en-US" sz="1000" dirty="0"/>
              <a:t> </a:t>
            </a:r>
            <a:r>
              <a:rPr lang="en-US" sz="1000" dirty="0" err="1"/>
              <a:t>enviam</a:t>
            </a:r>
            <a:r>
              <a:rPr lang="en-US" sz="1000" dirty="0"/>
              <a:t> dados de </a:t>
            </a:r>
            <a:r>
              <a:rPr lang="en-US" sz="1000" dirty="0" err="1"/>
              <a:t>sensores</a:t>
            </a:r>
            <a:r>
              <a:rPr lang="en-US" sz="1000" dirty="0"/>
              <a:t> a </a:t>
            </a:r>
            <a:r>
              <a:rPr lang="en-US" sz="1000" dirty="0" err="1"/>
              <a:t>cada</a:t>
            </a:r>
            <a:r>
              <a:rPr lang="en-US" sz="1000" dirty="0"/>
              <a:t> hora</a:t>
            </a:r>
          </a:p>
          <a:p>
            <a:r>
              <a:rPr lang="en-US" sz="1000" dirty="0" err="1"/>
              <a:t>Você</a:t>
            </a:r>
            <a:r>
              <a:rPr lang="en-US" sz="1000" dirty="0"/>
              <a:t> consulta </a:t>
            </a:r>
            <a:r>
              <a:rPr lang="en-US" sz="1000" dirty="0" err="1"/>
              <a:t>principalmente</a:t>
            </a:r>
            <a:r>
              <a:rPr lang="en-US" sz="1000" dirty="0"/>
              <a:t> </a:t>
            </a:r>
            <a:r>
              <a:rPr lang="en-US" sz="1000" dirty="0" err="1"/>
              <a:t>por</a:t>
            </a:r>
            <a:r>
              <a:rPr lang="en-US" sz="1000" dirty="0"/>
              <a:t> </a:t>
            </a:r>
            <a:r>
              <a:rPr lang="en-US" sz="1000" dirty="0" err="1"/>
              <a:t>intervalos</a:t>
            </a:r>
            <a:r>
              <a:rPr lang="en-US" sz="1000" dirty="0"/>
              <a:t> de tempo?</a:t>
            </a:r>
          </a:p>
          <a:p>
            <a:r>
              <a:rPr lang="en-US" sz="1000" dirty="0"/>
              <a:t>Em </a:t>
            </a:r>
            <a:r>
              <a:rPr lang="en-US" sz="1000" dirty="0" err="1"/>
              <a:t>caso</a:t>
            </a:r>
            <a:r>
              <a:rPr lang="en-US" sz="1000" dirty="0"/>
              <a:t> </a:t>
            </a:r>
            <a:r>
              <a:rPr lang="en-US" sz="1000" dirty="0" err="1"/>
              <a:t>afirmativo</a:t>
            </a:r>
            <a:r>
              <a:rPr lang="en-US" sz="1000" dirty="0"/>
              <a:t>, organize </a:t>
            </a:r>
            <a:r>
              <a:rPr lang="en-US" sz="1000" dirty="0" err="1"/>
              <a:t>seus</a:t>
            </a:r>
            <a:r>
              <a:rPr lang="en-US" sz="1000" dirty="0"/>
              <a:t> </a:t>
            </a:r>
            <a:r>
              <a:rPr lang="en-US" sz="1000" dirty="0" err="1"/>
              <a:t>intervalos</a:t>
            </a:r>
            <a:r>
              <a:rPr lang="en-US" sz="1000" dirty="0"/>
              <a:t> </a:t>
            </a:r>
            <a:r>
              <a:rPr lang="en-US" sz="1000" dirty="0" err="1"/>
              <a:t>como</a:t>
            </a:r>
            <a:r>
              <a:rPr lang="en-US" sz="1000" dirty="0"/>
              <a:t> </a:t>
            </a:r>
            <a:r>
              <a:rPr lang="en-US" sz="1000" dirty="0" err="1"/>
              <a:t>aaaa</a:t>
            </a:r>
            <a:r>
              <a:rPr lang="en-US" sz="1000" dirty="0"/>
              <a:t>/mm/dd/</a:t>
            </a:r>
            <a:r>
              <a:rPr lang="en-US" sz="1000" dirty="0" err="1"/>
              <a:t>dispositivo</a:t>
            </a:r>
            <a:endParaRPr lang="en-US" sz="1000" dirty="0"/>
          </a:p>
          <a:p>
            <a:r>
              <a:rPr lang="en-US" sz="1000" dirty="0" err="1"/>
              <a:t>Você</a:t>
            </a:r>
            <a:r>
              <a:rPr lang="en-US" sz="1000" dirty="0"/>
              <a:t> consulta </a:t>
            </a:r>
            <a:r>
              <a:rPr lang="en-US" sz="1000" dirty="0" err="1"/>
              <a:t>principalmente</a:t>
            </a:r>
            <a:r>
              <a:rPr lang="en-US" sz="1000" dirty="0"/>
              <a:t> </a:t>
            </a:r>
            <a:r>
              <a:rPr lang="en-US" sz="1000" dirty="0" err="1"/>
              <a:t>por</a:t>
            </a:r>
            <a:r>
              <a:rPr lang="en-US" sz="1000" dirty="0"/>
              <a:t> </a:t>
            </a:r>
            <a:r>
              <a:rPr lang="en-US" sz="1000" dirty="0" err="1"/>
              <a:t>dispositivo</a:t>
            </a:r>
            <a:r>
              <a:rPr lang="en-US" sz="1000" dirty="0"/>
              <a:t>?</a:t>
            </a:r>
          </a:p>
          <a:p>
            <a:r>
              <a:rPr lang="en-US" sz="1000" dirty="0"/>
              <a:t>Em </a:t>
            </a:r>
            <a:r>
              <a:rPr lang="en-US" sz="1000" dirty="0" err="1"/>
              <a:t>caso</a:t>
            </a:r>
            <a:r>
              <a:rPr lang="en-US" sz="1000" dirty="0"/>
              <a:t> </a:t>
            </a:r>
            <a:r>
              <a:rPr lang="en-US" sz="1000" dirty="0" err="1"/>
              <a:t>afirmativo</a:t>
            </a:r>
            <a:r>
              <a:rPr lang="en-US" sz="1000" dirty="0"/>
              <a:t>, organize </a:t>
            </a:r>
            <a:r>
              <a:rPr lang="en-US" sz="1000" dirty="0" err="1"/>
              <a:t>seus</a:t>
            </a:r>
            <a:r>
              <a:rPr lang="en-US" sz="1000" dirty="0"/>
              <a:t> </a:t>
            </a:r>
            <a:r>
              <a:rPr lang="en-US" sz="1000" dirty="0" err="1"/>
              <a:t>intervalos</a:t>
            </a:r>
            <a:r>
              <a:rPr lang="en-US" sz="1000" dirty="0"/>
              <a:t> </a:t>
            </a:r>
            <a:r>
              <a:rPr lang="en-US" sz="1000" dirty="0" err="1"/>
              <a:t>como</a:t>
            </a:r>
            <a:r>
              <a:rPr lang="en-US" sz="1000" dirty="0"/>
              <a:t> </a:t>
            </a:r>
            <a:r>
              <a:rPr lang="en-US" sz="1000" dirty="0" err="1"/>
              <a:t>dispositivo</a:t>
            </a:r>
            <a:r>
              <a:rPr lang="en-US" sz="1000" dirty="0"/>
              <a:t>/</a:t>
            </a:r>
            <a:r>
              <a:rPr lang="en-US" sz="1000" dirty="0" err="1"/>
              <a:t>aaaa</a:t>
            </a:r>
            <a:r>
              <a:rPr lang="en-US" sz="1000" dirty="0"/>
              <a:t>/mm/dd</a:t>
            </a:r>
          </a:p>
        </p:txBody>
      </p:sp>
      <p:pic>
        <p:nvPicPr>
          <p:cNvPr id="13" name="Picture 12">
            <a:extLst>
              <a:ext uri="{FF2B5EF4-FFF2-40B4-BE49-F238E27FC236}">
                <a16:creationId xmlns:a16="http://schemas.microsoft.com/office/drawing/2014/main" id="{FC30DF52-43A8-8907-73CE-32CEA9ED63E4}"/>
              </a:ext>
            </a:extLst>
          </p:cNvPr>
          <p:cNvPicPr>
            <a:picLocks noChangeAspect="1"/>
          </p:cNvPicPr>
          <p:nvPr/>
        </p:nvPicPr>
        <p:blipFill>
          <a:blip r:embed="rId5"/>
          <a:stretch>
            <a:fillRect/>
          </a:stretch>
        </p:blipFill>
        <p:spPr>
          <a:xfrm>
            <a:off x="12468577" y="4126070"/>
            <a:ext cx="4658375" cy="1381318"/>
          </a:xfrm>
          <a:prstGeom prst="rect">
            <a:avLst/>
          </a:prstGeom>
        </p:spPr>
      </p:pic>
      <p:pic>
        <p:nvPicPr>
          <p:cNvPr id="2050" name="Picture 2" descr="Retângulos em vários níveis representam uma hierarquia de pastas no Amazon S3. O retângulo superior é rotulado Vendas. Retângulo abaixo, que é rotulado ano=2019. Dois retângulos abaixo, que são rotulados mês=Jan e mês=Fev. Cada um desses retângulos tem dois retângulos abaixo deles, rotulados dia=1 e dia=2. Todos os quatro retângulos “dia” (inferiores) têm dois ou quatro arquivos sob eles. Todos os retângulos e arquivos estão conectados por linhas.">
            <a:extLst>
              <a:ext uri="{FF2B5EF4-FFF2-40B4-BE49-F238E27FC236}">
                <a16:creationId xmlns:a16="http://schemas.microsoft.com/office/drawing/2014/main" id="{120E161D-4395-6FBB-8709-DD0BD7FA23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918" y="2502057"/>
            <a:ext cx="4210050" cy="32480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22386B0-2419-3CA1-617D-C00B83792325}"/>
              </a:ext>
            </a:extLst>
          </p:cNvPr>
          <p:cNvSpPr txBox="1"/>
          <p:nvPr/>
        </p:nvSpPr>
        <p:spPr>
          <a:xfrm>
            <a:off x="1303465" y="1350612"/>
            <a:ext cx="10050335" cy="646331"/>
          </a:xfrm>
          <a:prstGeom prst="rect">
            <a:avLst/>
          </a:prstGeom>
          <a:noFill/>
        </p:spPr>
        <p:txBody>
          <a:bodyPr wrap="square">
            <a:spAutoFit/>
          </a:bodyPr>
          <a:lstStyle/>
          <a:p>
            <a:r>
              <a:rPr lang="pt-BR" b="0" i="0" dirty="0">
                <a:solidFill>
                  <a:srgbClr val="16191F"/>
                </a:solidFill>
                <a:effectLst/>
                <a:highlight>
                  <a:srgbClr val="FFFFFF"/>
                </a:highlight>
                <a:latin typeface="Amazon Ember"/>
              </a:rPr>
              <a:t>Quando um </a:t>
            </a:r>
            <a:r>
              <a:rPr lang="pt-BR" b="0" i="0" dirty="0" err="1">
                <a:solidFill>
                  <a:srgbClr val="16191F"/>
                </a:solidFill>
                <a:effectLst/>
                <a:highlight>
                  <a:srgbClr val="FFFFFF"/>
                </a:highlight>
                <a:latin typeface="Amazon Ember"/>
              </a:rPr>
              <a:t>crawler</a:t>
            </a:r>
            <a:r>
              <a:rPr lang="pt-BR" b="0" i="0" dirty="0">
                <a:solidFill>
                  <a:srgbClr val="16191F"/>
                </a:solidFill>
                <a:effectLst/>
                <a:highlight>
                  <a:srgbClr val="FFFFFF"/>
                </a:highlight>
                <a:latin typeface="Amazon Ember"/>
              </a:rPr>
              <a:t> do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examina o </a:t>
            </a:r>
            <a:r>
              <a:rPr lang="pt-BR" b="0" i="0" dirty="0" err="1">
                <a:solidFill>
                  <a:srgbClr val="16191F"/>
                </a:solidFill>
                <a:effectLst/>
                <a:highlight>
                  <a:srgbClr val="FFFFFF"/>
                </a:highlight>
                <a:latin typeface="Amazon Ember"/>
              </a:rPr>
              <a:t>Amazon</a:t>
            </a:r>
            <a:r>
              <a:rPr lang="pt-BR" b="0" i="0" dirty="0">
                <a:solidFill>
                  <a:srgbClr val="16191F"/>
                </a:solidFill>
                <a:effectLst/>
                <a:highlight>
                  <a:srgbClr val="FFFFFF"/>
                </a:highlight>
                <a:latin typeface="Amazon Ember"/>
              </a:rPr>
              <a:t> S3 e detecta várias pastas em um </a:t>
            </a:r>
            <a:r>
              <a:rPr lang="pt-BR" b="0" i="0" dirty="0" err="1">
                <a:solidFill>
                  <a:srgbClr val="16191F"/>
                </a:solidFill>
                <a:effectLst/>
                <a:highlight>
                  <a:srgbClr val="FFFFFF"/>
                </a:highlight>
                <a:latin typeface="Amazon Ember"/>
              </a:rPr>
              <a:t>bucket</a:t>
            </a:r>
            <a:r>
              <a:rPr lang="pt-BR" b="0" i="0" dirty="0">
                <a:solidFill>
                  <a:srgbClr val="16191F"/>
                </a:solidFill>
                <a:effectLst/>
                <a:highlight>
                  <a:srgbClr val="FFFFFF"/>
                </a:highlight>
                <a:latin typeface="Amazon Ember"/>
              </a:rPr>
              <a:t>, ele determina a raiz de uma tabela na estrutura de pastas e quais pastas são partições de uma tabela.</a:t>
            </a:r>
            <a:endParaRPr lang="pt-BR" dirty="0"/>
          </a:p>
        </p:txBody>
      </p:sp>
      <p:sp>
        <p:nvSpPr>
          <p:cNvPr id="12" name="CaixaDeTexto 11">
            <a:extLst>
              <a:ext uri="{FF2B5EF4-FFF2-40B4-BE49-F238E27FC236}">
                <a16:creationId xmlns:a16="http://schemas.microsoft.com/office/drawing/2014/main" id="{0FA10D7A-6058-367B-CCA3-9583A9B865C6}"/>
              </a:ext>
            </a:extLst>
          </p:cNvPr>
          <p:cNvSpPr txBox="1"/>
          <p:nvPr/>
        </p:nvSpPr>
        <p:spPr>
          <a:xfrm>
            <a:off x="1303465" y="2275050"/>
            <a:ext cx="5174453" cy="2031325"/>
          </a:xfrm>
          <a:prstGeom prst="rect">
            <a:avLst/>
          </a:prstGeom>
          <a:noFill/>
        </p:spPr>
        <p:txBody>
          <a:bodyPr wrap="square">
            <a:spAutoFit/>
          </a:bodyPr>
          <a:lstStyle/>
          <a:p>
            <a:r>
              <a:rPr lang="pt-BR" dirty="0">
                <a:latin typeface="Amazon Ember"/>
              </a:rPr>
              <a:t>Suponha que o destino do </a:t>
            </a:r>
            <a:r>
              <a:rPr lang="pt-BR" dirty="0" err="1">
                <a:latin typeface="Amazon Ember"/>
              </a:rPr>
              <a:t>crawler</a:t>
            </a:r>
            <a:r>
              <a:rPr lang="pt-BR" dirty="0">
                <a:latin typeface="Amazon Ember"/>
              </a:rPr>
              <a:t> esteja definido em </a:t>
            </a:r>
            <a:r>
              <a:rPr lang="pt-BR" u="sng" dirty="0">
                <a:latin typeface="Amazon Ember"/>
              </a:rPr>
              <a:t>Sales</a:t>
            </a:r>
            <a:r>
              <a:rPr lang="pt-BR" dirty="0">
                <a:latin typeface="Amazon Ember"/>
              </a:rPr>
              <a:t> e que todos os arquivos no </a:t>
            </a:r>
            <a:r>
              <a:rPr lang="pt-BR" u="sng" dirty="0" err="1">
                <a:latin typeface="Amazon Ember"/>
              </a:rPr>
              <a:t>day</a:t>
            </a:r>
            <a:r>
              <a:rPr lang="pt-BR" u="sng" dirty="0">
                <a:latin typeface="Amazon Ember"/>
              </a:rPr>
              <a:t>=n</a:t>
            </a:r>
            <a:r>
              <a:rPr lang="pt-BR" dirty="0">
                <a:latin typeface="Amazon Ember"/>
              </a:rPr>
              <a:t> têm o mesmo formato (por exemplo, JSON, não criptografado) e têm os mesmos esquemas, ou esquemas muito semelhantes. O </a:t>
            </a:r>
            <a:r>
              <a:rPr lang="pt-BR" dirty="0" err="1">
                <a:latin typeface="Amazon Ember"/>
              </a:rPr>
              <a:t>crawler</a:t>
            </a:r>
            <a:r>
              <a:rPr lang="pt-BR" dirty="0">
                <a:latin typeface="Amazon Ember"/>
              </a:rPr>
              <a:t> criará uma única tabela com quatro partições, com chaves de partição </a:t>
            </a:r>
            <a:r>
              <a:rPr lang="pt-BR" dirty="0" err="1">
                <a:latin typeface="Amazon Ember"/>
              </a:rPr>
              <a:t>year</a:t>
            </a:r>
            <a:r>
              <a:rPr lang="pt-BR" dirty="0">
                <a:latin typeface="Amazon Ember"/>
              </a:rPr>
              <a:t>, </a:t>
            </a:r>
            <a:r>
              <a:rPr lang="pt-BR" dirty="0" err="1">
                <a:latin typeface="Amazon Ember"/>
              </a:rPr>
              <a:t>month</a:t>
            </a:r>
            <a:r>
              <a:rPr lang="pt-BR" dirty="0">
                <a:latin typeface="Amazon Ember"/>
              </a:rPr>
              <a:t> e </a:t>
            </a:r>
            <a:r>
              <a:rPr lang="pt-BR" dirty="0" err="1">
                <a:latin typeface="Amazon Ember"/>
              </a:rPr>
              <a:t>day</a:t>
            </a:r>
            <a:r>
              <a:rPr lang="pt-BR" dirty="0">
                <a:latin typeface="Amazon Ember"/>
              </a:rPr>
              <a:t>.</a:t>
            </a:r>
          </a:p>
        </p:txBody>
      </p:sp>
    </p:spTree>
    <p:extLst>
      <p:ext uri="{BB962C8B-B14F-4D97-AF65-F5344CB8AC3E}">
        <p14:creationId xmlns:p14="http://schemas.microsoft.com/office/powerpoint/2010/main" val="398034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923330"/>
          </a:xfrm>
          <a:prstGeom prst="rect">
            <a:avLst/>
          </a:prstGeom>
          <a:noFill/>
        </p:spPr>
        <p:txBody>
          <a:bodyPr wrap="square">
            <a:spAutoFit/>
          </a:bodyPr>
          <a:lstStyle/>
          <a:p>
            <a:r>
              <a:rPr lang="pt-BR" b="0" i="0" dirty="0">
                <a:solidFill>
                  <a:srgbClr val="333333"/>
                </a:solidFill>
                <a:effectLst/>
                <a:latin typeface="AmazonEmber"/>
              </a:rPr>
              <a:t>O AWS </a:t>
            </a:r>
            <a:r>
              <a:rPr lang="pt-BR" b="0" i="0" dirty="0" err="1">
                <a:solidFill>
                  <a:srgbClr val="333333"/>
                </a:solidFill>
                <a:effectLst/>
                <a:latin typeface="AmazonEmber"/>
              </a:rPr>
              <a:t>Glue</a:t>
            </a:r>
            <a:r>
              <a:rPr lang="pt-BR" b="0" i="0" dirty="0">
                <a:solidFill>
                  <a:srgbClr val="333333"/>
                </a:solidFill>
                <a:effectLst/>
                <a:latin typeface="AmazonEmber"/>
              </a:rPr>
              <a:t> pode executar seus trabalhos de extração, transformação e carregamento (ETL) à medida que chegam novos dados. Por exemplo, é possível configurar o AWS </a:t>
            </a:r>
            <a:r>
              <a:rPr lang="pt-BR" b="0" i="0" dirty="0" err="1">
                <a:solidFill>
                  <a:srgbClr val="333333"/>
                </a:solidFill>
                <a:effectLst/>
                <a:latin typeface="AmazonEmber"/>
              </a:rPr>
              <a:t>Glue</a:t>
            </a:r>
            <a:r>
              <a:rPr lang="pt-BR" b="0" i="0" dirty="0">
                <a:solidFill>
                  <a:srgbClr val="333333"/>
                </a:solidFill>
                <a:effectLst/>
                <a:latin typeface="AmazonEmber"/>
              </a:rPr>
              <a:t> para iniciar trabalhos de ETL a serem executados assim que novos dados estão disponíveis no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Simple</a:t>
            </a:r>
            <a:r>
              <a:rPr lang="pt-BR" b="0" i="0" dirty="0">
                <a:solidFill>
                  <a:srgbClr val="333333"/>
                </a:solidFill>
                <a:effectLst/>
                <a:latin typeface="AmazonEmber"/>
              </a:rPr>
              <a:t> </a:t>
            </a:r>
            <a:r>
              <a:rPr lang="pt-BR" b="0" i="0" dirty="0" err="1">
                <a:solidFill>
                  <a:srgbClr val="333333"/>
                </a:solidFill>
                <a:effectLst/>
                <a:latin typeface="AmazonEmber"/>
              </a:rPr>
              <a:t>Storage</a:t>
            </a:r>
            <a:r>
              <a:rPr lang="pt-BR" b="0" i="0" dirty="0">
                <a:solidFill>
                  <a:srgbClr val="333333"/>
                </a:solidFill>
                <a:effectLst/>
                <a:latin typeface="AmazonEmber"/>
              </a:rPr>
              <a:t> Service (S3).</a:t>
            </a:r>
            <a:endParaRPr lang="en-US" dirty="0"/>
          </a:p>
        </p:txBody>
      </p:sp>
      <p:pic>
        <p:nvPicPr>
          <p:cNvPr id="5122" name="Picture 2" descr="Diagrama mostrando como o AWS Glue pode executar trabalhos de ETL &amp;agrave; medida que novos dados chegam.">
            <a:extLst>
              <a:ext uri="{FF2B5EF4-FFF2-40B4-BE49-F238E27FC236}">
                <a16:creationId xmlns:a16="http://schemas.microsoft.com/office/drawing/2014/main" id="{C984200A-DD16-021E-1ED4-653AF0C57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5" t="5453" r="4983" b="5153"/>
          <a:stretch/>
        </p:blipFill>
        <p:spPr bwMode="auto">
          <a:xfrm>
            <a:off x="1737965" y="2362772"/>
            <a:ext cx="8716069" cy="4205668"/>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2196AB-A66C-F67A-8CE6-D1333F278C99}"/>
              </a:ext>
            </a:extLst>
          </p:cNvPr>
          <p:cNvSpPr txBox="1"/>
          <p:nvPr/>
        </p:nvSpPr>
        <p:spPr>
          <a:xfrm>
            <a:off x="4712220" y="917049"/>
            <a:ext cx="2767559" cy="369332"/>
          </a:xfrm>
          <a:prstGeom prst="rect">
            <a:avLst/>
          </a:prstGeom>
          <a:noFill/>
        </p:spPr>
        <p:txBody>
          <a:bodyPr wrap="square">
            <a:spAutoFit/>
          </a:bodyPr>
          <a:lstStyle/>
          <a:p>
            <a:pPr algn="ctr"/>
            <a:r>
              <a:rPr lang="en-US" dirty="0"/>
              <a:t>Event-driven ETL</a:t>
            </a:r>
          </a:p>
        </p:txBody>
      </p:sp>
    </p:spTree>
    <p:extLst>
      <p:ext uri="{BB962C8B-B14F-4D97-AF65-F5344CB8AC3E}">
        <p14:creationId xmlns:p14="http://schemas.microsoft.com/office/powerpoint/2010/main" val="3793277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923330"/>
          </a:xfrm>
          <a:prstGeom prst="rect">
            <a:avLst/>
          </a:prstGeom>
          <a:noFill/>
        </p:spPr>
        <p:txBody>
          <a:bodyPr wrap="square">
            <a:spAutoFit/>
          </a:bodyPr>
          <a:lstStyle/>
          <a:p>
            <a:pPr algn="l"/>
            <a:r>
              <a:rPr lang="pt-BR" b="0" i="0" dirty="0">
                <a:solidFill>
                  <a:srgbClr val="333333"/>
                </a:solidFill>
                <a:effectLst/>
                <a:latin typeface="AmazonEmber"/>
              </a:rPr>
              <a:t>O AWS </a:t>
            </a:r>
            <a:r>
              <a:rPr lang="pt-BR" b="0" i="0" dirty="0" err="1">
                <a:solidFill>
                  <a:srgbClr val="333333"/>
                </a:solidFill>
                <a:effectLst/>
                <a:latin typeface="AmazonEmber"/>
              </a:rPr>
              <a:t>Glue</a:t>
            </a:r>
            <a:r>
              <a:rPr lang="pt-BR" b="0" i="0" dirty="0">
                <a:solidFill>
                  <a:srgbClr val="333333"/>
                </a:solidFill>
                <a:effectLst/>
                <a:latin typeface="AmazonEmber"/>
              </a:rPr>
              <a:t> Studio torna mais fácil criar, executar e monitorar visualmente os trabalhos ETL do AWS </a:t>
            </a:r>
            <a:r>
              <a:rPr lang="pt-BR" b="0" i="0" dirty="0" err="1">
                <a:solidFill>
                  <a:srgbClr val="333333"/>
                </a:solidFill>
                <a:effectLst/>
                <a:latin typeface="AmazonEmber"/>
              </a:rPr>
              <a:t>Glue</a:t>
            </a:r>
            <a:r>
              <a:rPr lang="pt-BR" b="0" i="0" dirty="0">
                <a:solidFill>
                  <a:srgbClr val="333333"/>
                </a:solidFill>
                <a:effectLst/>
                <a:latin typeface="AmazonEmber"/>
              </a:rPr>
              <a:t>. Você pode criar trabalhos ETL que migram e transformam os dados usando um editor do tipo arrastar e soltar, e o AWS </a:t>
            </a:r>
            <a:r>
              <a:rPr lang="pt-BR" b="0" i="0" dirty="0" err="1">
                <a:solidFill>
                  <a:srgbClr val="333333"/>
                </a:solidFill>
                <a:effectLst/>
                <a:latin typeface="AmazonEmber"/>
              </a:rPr>
              <a:t>Glue</a:t>
            </a:r>
            <a:r>
              <a:rPr lang="pt-BR" b="0" i="0" dirty="0">
                <a:solidFill>
                  <a:srgbClr val="333333"/>
                </a:solidFill>
                <a:effectLst/>
                <a:latin typeface="AmazonEmber"/>
              </a:rPr>
              <a:t> gera automaticamente o código.</a:t>
            </a:r>
          </a:p>
        </p:txBody>
      </p:sp>
      <p:pic>
        <p:nvPicPr>
          <p:cNvPr id="8194" name="Picture 2" descr="O diagrama mostra como os usu&amp;aacute;rios podem compor trabalhos ETL que migram e transformam dados usando um editor do tipo arrastar e soltar.">
            <a:extLst>
              <a:ext uri="{FF2B5EF4-FFF2-40B4-BE49-F238E27FC236}">
                <a16:creationId xmlns:a16="http://schemas.microsoft.com/office/drawing/2014/main" id="{BC6A5E02-841C-B3DE-94CA-B1F304DCD0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0" t="5400" r="2372" b="5271"/>
          <a:stretch/>
        </p:blipFill>
        <p:spPr bwMode="auto">
          <a:xfrm>
            <a:off x="2114550" y="2425595"/>
            <a:ext cx="7962900" cy="3997176"/>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04FB1E-5C71-8C65-6345-B0528265FF99}"/>
              </a:ext>
            </a:extLst>
          </p:cNvPr>
          <p:cNvSpPr txBox="1"/>
          <p:nvPr/>
        </p:nvSpPr>
        <p:spPr>
          <a:xfrm>
            <a:off x="4712220" y="917049"/>
            <a:ext cx="2767559" cy="369332"/>
          </a:xfrm>
          <a:prstGeom prst="rect">
            <a:avLst/>
          </a:prstGeom>
          <a:noFill/>
        </p:spPr>
        <p:txBody>
          <a:bodyPr wrap="square">
            <a:spAutoFit/>
          </a:bodyPr>
          <a:lstStyle/>
          <a:p>
            <a:pPr algn="ctr"/>
            <a:r>
              <a:rPr lang="en-US" dirty="0"/>
              <a:t>No-code ETL jobs</a:t>
            </a:r>
          </a:p>
        </p:txBody>
      </p:sp>
    </p:spTree>
    <p:extLst>
      <p:ext uri="{BB962C8B-B14F-4D97-AF65-F5344CB8AC3E}">
        <p14:creationId xmlns:p14="http://schemas.microsoft.com/office/powerpoint/2010/main" val="1037916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AWS Glue Studio</a:t>
            </a:r>
          </a:p>
        </p:txBody>
      </p:sp>
      <p:pic>
        <p:nvPicPr>
          <p:cNvPr id="1026" name="Picture 2" descr="Making ETL easier with AWS Glue Studio | AWS Big Data Blog">
            <a:extLst>
              <a:ext uri="{FF2B5EF4-FFF2-40B4-BE49-F238E27FC236}">
                <a16:creationId xmlns:a16="http://schemas.microsoft.com/office/drawing/2014/main" id="{EDC9B4A1-ECA5-9E0A-3B7B-33A574DA0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499" y="1471232"/>
            <a:ext cx="9525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86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1477328"/>
          </a:xfrm>
          <a:prstGeom prst="rect">
            <a:avLst/>
          </a:prstGeom>
          <a:noFill/>
        </p:spPr>
        <p:txBody>
          <a:bodyPr wrap="square">
            <a:spAutoFit/>
          </a:bodyPr>
          <a:lstStyle/>
          <a:p>
            <a:pPr algn="l"/>
            <a:r>
              <a:rPr lang="pt-BR" b="0" i="0" dirty="0">
                <a:solidFill>
                  <a:srgbClr val="333333"/>
                </a:solidFill>
                <a:effectLst/>
                <a:latin typeface="AmazonEmber"/>
              </a:rPr>
              <a:t>Com o AWS </a:t>
            </a:r>
            <a:r>
              <a:rPr lang="pt-BR" b="0" i="0" dirty="0" err="1">
                <a:solidFill>
                  <a:srgbClr val="333333"/>
                </a:solidFill>
                <a:effectLst/>
                <a:latin typeface="AmazonEmber"/>
              </a:rPr>
              <a:t>Glue</a:t>
            </a:r>
            <a:r>
              <a:rPr lang="pt-BR" b="0" i="0" dirty="0">
                <a:solidFill>
                  <a:srgbClr val="333333"/>
                </a:solidFill>
                <a:effectLst/>
                <a:latin typeface="AmazonEmber"/>
              </a:rPr>
              <a:t> </a:t>
            </a:r>
            <a:r>
              <a:rPr lang="pt-BR" b="0" i="0" dirty="0" err="1">
                <a:solidFill>
                  <a:srgbClr val="333333"/>
                </a:solidFill>
                <a:effectLst/>
                <a:latin typeface="AmazonEmber"/>
              </a:rPr>
              <a:t>DataBrew</a:t>
            </a:r>
            <a:r>
              <a:rPr lang="pt-BR" b="0" i="0" dirty="0">
                <a:solidFill>
                  <a:srgbClr val="333333"/>
                </a:solidFill>
                <a:effectLst/>
                <a:latin typeface="AmazonEmber"/>
              </a:rPr>
              <a:t>, é possível explorar e fazer experimentos dos dados diretamente de seu data </a:t>
            </a:r>
            <a:r>
              <a:rPr lang="pt-BR" b="0" i="0" dirty="0" err="1">
                <a:solidFill>
                  <a:srgbClr val="333333"/>
                </a:solidFill>
                <a:effectLst/>
                <a:latin typeface="AmazonEmber"/>
              </a:rPr>
              <a:t>lake</a:t>
            </a:r>
            <a:r>
              <a:rPr lang="pt-BR" b="0" i="0" dirty="0">
                <a:solidFill>
                  <a:srgbClr val="333333"/>
                </a:solidFill>
                <a:effectLst/>
                <a:latin typeface="AmazonEmber"/>
              </a:rPr>
              <a:t>, data </a:t>
            </a:r>
            <a:r>
              <a:rPr lang="pt-BR" b="0" i="0" dirty="0" err="1">
                <a:solidFill>
                  <a:srgbClr val="333333"/>
                </a:solidFill>
                <a:effectLst/>
                <a:latin typeface="AmazonEmber"/>
              </a:rPr>
              <a:t>warehouses</a:t>
            </a:r>
            <a:r>
              <a:rPr lang="pt-BR" b="0" i="0" dirty="0">
                <a:solidFill>
                  <a:srgbClr val="333333"/>
                </a:solidFill>
                <a:effectLst/>
                <a:latin typeface="AmazonEmber"/>
              </a:rPr>
              <a:t> e bancos de dados, incluindo o </a:t>
            </a:r>
            <a:r>
              <a:rPr lang="pt-BR" b="0" i="0" dirty="0" err="1">
                <a:solidFill>
                  <a:srgbClr val="333333"/>
                </a:solidFill>
                <a:effectLst/>
                <a:latin typeface="AmazonEmber"/>
              </a:rPr>
              <a:t>Amazon</a:t>
            </a:r>
            <a:r>
              <a:rPr lang="pt-BR" b="0" i="0" dirty="0">
                <a:solidFill>
                  <a:srgbClr val="333333"/>
                </a:solidFill>
                <a:effectLst/>
                <a:latin typeface="AmazonEmber"/>
              </a:rPr>
              <a:t> S3, 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Redshift</a:t>
            </a:r>
            <a:r>
              <a:rPr lang="pt-BR" b="0" i="0" dirty="0">
                <a:solidFill>
                  <a:srgbClr val="333333"/>
                </a:solidFill>
                <a:effectLst/>
                <a:latin typeface="AmazonEmber"/>
              </a:rPr>
              <a:t>, o AWS Lake </a:t>
            </a:r>
            <a:r>
              <a:rPr lang="pt-BR" b="0" i="0" dirty="0" err="1">
                <a:solidFill>
                  <a:srgbClr val="333333"/>
                </a:solidFill>
                <a:effectLst/>
                <a:latin typeface="AmazonEmber"/>
              </a:rPr>
              <a:t>Formation</a:t>
            </a:r>
            <a:r>
              <a:rPr lang="pt-BR" b="0" i="0" dirty="0">
                <a:solidFill>
                  <a:srgbClr val="333333"/>
                </a:solidFill>
                <a:effectLst/>
                <a:latin typeface="AmazonEmber"/>
              </a:rPr>
              <a:t>, o </a:t>
            </a:r>
            <a:r>
              <a:rPr lang="pt-BR" b="0" i="0" dirty="0" err="1">
                <a:solidFill>
                  <a:srgbClr val="333333"/>
                </a:solidFill>
                <a:effectLst/>
                <a:latin typeface="AmazonEmber"/>
              </a:rPr>
              <a:t>Amazon</a:t>
            </a:r>
            <a:r>
              <a:rPr lang="pt-BR" b="0" i="0" dirty="0">
                <a:solidFill>
                  <a:srgbClr val="333333"/>
                </a:solidFill>
                <a:effectLst/>
                <a:latin typeface="AmazonEmber"/>
              </a:rPr>
              <a:t> Aurora e o </a:t>
            </a:r>
            <a:r>
              <a:rPr lang="pt-BR" b="0" i="0" dirty="0" err="1">
                <a:solidFill>
                  <a:srgbClr val="333333"/>
                </a:solidFill>
                <a:effectLst/>
                <a:latin typeface="AmazonEmber"/>
              </a:rPr>
              <a:t>Amazon</a:t>
            </a:r>
            <a:r>
              <a:rPr lang="pt-BR" b="0" i="0" dirty="0">
                <a:solidFill>
                  <a:srgbClr val="333333"/>
                </a:solidFill>
                <a:effectLst/>
                <a:latin typeface="AmazonEmber"/>
              </a:rPr>
              <a:t> Relacional </a:t>
            </a:r>
            <a:r>
              <a:rPr lang="pt-BR" b="0" i="0" dirty="0" err="1">
                <a:solidFill>
                  <a:srgbClr val="333333"/>
                </a:solidFill>
                <a:effectLst/>
                <a:latin typeface="AmazonEmber"/>
              </a:rPr>
              <a:t>Database</a:t>
            </a:r>
            <a:r>
              <a:rPr lang="pt-BR" b="0" i="0" dirty="0">
                <a:solidFill>
                  <a:srgbClr val="333333"/>
                </a:solidFill>
                <a:effectLst/>
                <a:latin typeface="AmazonEmber"/>
              </a:rPr>
              <a:t> Service (RDS). Escolha entre mais de 250 transformações predefinidas no </a:t>
            </a:r>
            <a:r>
              <a:rPr lang="pt-BR" b="0" i="0" dirty="0" err="1">
                <a:solidFill>
                  <a:srgbClr val="333333"/>
                </a:solidFill>
                <a:effectLst/>
                <a:latin typeface="AmazonEmber"/>
              </a:rPr>
              <a:t>DataBrew</a:t>
            </a:r>
            <a:r>
              <a:rPr lang="pt-BR" b="0" i="0" dirty="0">
                <a:solidFill>
                  <a:srgbClr val="333333"/>
                </a:solidFill>
                <a:effectLst/>
                <a:latin typeface="AmazonEmber"/>
              </a:rPr>
              <a:t> para automatizar tarefas de preparação de dados, como filtragem de anomalias, padronização de formatos e correção de valores inválidos.</a:t>
            </a:r>
          </a:p>
        </p:txBody>
      </p:sp>
      <p:pic>
        <p:nvPicPr>
          <p:cNvPr id="6146" name="Picture 2" descr="O diagrama mostra como o DataBrew automatiza as tarefas de prepara&amp;ccedil;&amp;atilde;o de dados para os usu&amp;aacute;rios.">
            <a:extLst>
              <a:ext uri="{FF2B5EF4-FFF2-40B4-BE49-F238E27FC236}">
                <a16:creationId xmlns:a16="http://schemas.microsoft.com/office/drawing/2014/main" id="{1CB944DD-C2DD-C0ED-25CE-76480A3BBC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485" y="2853366"/>
            <a:ext cx="6717030" cy="3756983"/>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1AABD9-A776-A52B-6A93-3154F4E8F725}"/>
              </a:ext>
            </a:extLst>
          </p:cNvPr>
          <p:cNvSpPr txBox="1"/>
          <p:nvPr/>
        </p:nvSpPr>
        <p:spPr>
          <a:xfrm>
            <a:off x="4712220" y="917049"/>
            <a:ext cx="2767559" cy="369332"/>
          </a:xfrm>
          <a:prstGeom prst="rect">
            <a:avLst/>
          </a:prstGeom>
          <a:noFill/>
        </p:spPr>
        <p:txBody>
          <a:bodyPr wrap="square">
            <a:spAutoFit/>
          </a:bodyPr>
          <a:lstStyle/>
          <a:p>
            <a:pPr algn="ctr"/>
            <a:r>
              <a:rPr lang="en-US" dirty="0"/>
              <a:t>Data Preparation</a:t>
            </a:r>
          </a:p>
        </p:txBody>
      </p:sp>
    </p:spTree>
    <p:extLst>
      <p:ext uri="{BB962C8B-B14F-4D97-AF65-F5344CB8AC3E}">
        <p14:creationId xmlns:p14="http://schemas.microsoft.com/office/powerpoint/2010/main" val="209458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20" y="10"/>
            <a:ext cx="12191980" cy="6857990"/>
          </a:xfrm>
          <a:prstGeom prst="rect">
            <a:avLst/>
          </a:prstGeom>
        </p:spPr>
      </p:pic>
      <p:graphicFrame>
        <p:nvGraphicFramePr>
          <p:cNvPr id="130" name="TextBox 3">
            <a:extLst>
              <a:ext uri="{FF2B5EF4-FFF2-40B4-BE49-F238E27FC236}">
                <a16:creationId xmlns:a16="http://schemas.microsoft.com/office/drawing/2014/main" id="{304D6D49-9EA4-5A03-5B41-6EB572A1E82F}"/>
              </a:ext>
            </a:extLst>
          </p:cNvPr>
          <p:cNvGraphicFramePr/>
          <p:nvPr>
            <p:extLst>
              <p:ext uri="{D42A27DB-BD31-4B8C-83A1-F6EECF244321}">
                <p14:modId xmlns:p14="http://schemas.microsoft.com/office/powerpoint/2010/main" val="2649812008"/>
              </p:ext>
            </p:extLst>
          </p:nvPr>
        </p:nvGraphicFramePr>
        <p:xfrm>
          <a:off x="887618" y="1843287"/>
          <a:ext cx="10413716" cy="3171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5038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AWS Glue </a:t>
            </a:r>
            <a:r>
              <a:rPr lang="en-US" dirty="0" err="1"/>
              <a:t>DataBrew</a:t>
            </a:r>
            <a:endParaRPr lang="en-US" dirty="0"/>
          </a:p>
        </p:txBody>
      </p:sp>
      <p:sp>
        <p:nvSpPr>
          <p:cNvPr id="6" name="TextBox 5">
            <a:extLst>
              <a:ext uri="{FF2B5EF4-FFF2-40B4-BE49-F238E27FC236}">
                <a16:creationId xmlns:a16="http://schemas.microsoft.com/office/drawing/2014/main" id="{9A243F36-8D9F-8A1C-7E7F-96E603D8CC51}"/>
              </a:ext>
            </a:extLst>
          </p:cNvPr>
          <p:cNvSpPr txBox="1"/>
          <p:nvPr/>
        </p:nvSpPr>
        <p:spPr>
          <a:xfrm>
            <a:off x="1303466" y="1286381"/>
            <a:ext cx="10050334" cy="646331"/>
          </a:xfrm>
          <a:prstGeom prst="rect">
            <a:avLst/>
          </a:prstGeom>
          <a:noFill/>
        </p:spPr>
        <p:txBody>
          <a:bodyPr wrap="square">
            <a:spAutoFit/>
          </a:bodyPr>
          <a:lstStyle/>
          <a:p>
            <a:r>
              <a:rPr lang="pt-BR" b="0" i="0" dirty="0" err="1">
                <a:solidFill>
                  <a:srgbClr val="16191F"/>
                </a:solidFill>
                <a:effectLst/>
                <a:highlight>
                  <a:srgbClr val="FFFFFF"/>
                </a:highlight>
                <a:latin typeface="Amazon Ember"/>
              </a:rPr>
              <a:t>DataBrew</a:t>
            </a:r>
            <a:r>
              <a:rPr lang="pt-BR" b="0" i="0" dirty="0">
                <a:solidFill>
                  <a:srgbClr val="16191F"/>
                </a:solidFill>
                <a:effectLst/>
                <a:highlight>
                  <a:srgbClr val="FFFFFF"/>
                </a:highlight>
                <a:latin typeface="Amazon Ember"/>
              </a:rPr>
              <a:t> é uma ferramenta de preparação de dados sem código que você pode usar para explorar, limpar e transformar dados visualmente.</a:t>
            </a:r>
            <a:endParaRPr lang="en-US" dirty="0"/>
          </a:p>
        </p:txBody>
      </p:sp>
      <p:pic>
        <p:nvPicPr>
          <p:cNvPr id="2050" name="Picture 2" descr="DataBrew - Project">
            <a:extLst>
              <a:ext uri="{FF2B5EF4-FFF2-40B4-BE49-F238E27FC236}">
                <a16:creationId xmlns:a16="http://schemas.microsoft.com/office/drawing/2014/main" id="{ABCC5D7F-579E-2FA2-9AE6-49102EB087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1080" y="2007852"/>
            <a:ext cx="9195105" cy="443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847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Glue ETL - </a:t>
            </a:r>
            <a:r>
              <a:rPr lang="en-US" dirty="0" err="1"/>
              <a:t>DynamicFrame</a:t>
            </a:r>
            <a:endParaRPr lang="en-US" dirty="0"/>
          </a:p>
        </p:txBody>
      </p:sp>
      <p:sp>
        <p:nvSpPr>
          <p:cNvPr id="21" name="TextBox 20">
            <a:extLst>
              <a:ext uri="{FF2B5EF4-FFF2-40B4-BE49-F238E27FC236}">
                <a16:creationId xmlns:a16="http://schemas.microsoft.com/office/drawing/2014/main" id="{BCBB5B74-8B60-A915-E24B-90BE142790E1}"/>
              </a:ext>
            </a:extLst>
          </p:cNvPr>
          <p:cNvSpPr txBox="1"/>
          <p:nvPr/>
        </p:nvSpPr>
        <p:spPr>
          <a:xfrm>
            <a:off x="1303465" y="1345921"/>
            <a:ext cx="9464797" cy="369332"/>
          </a:xfrm>
          <a:prstGeom prst="rect">
            <a:avLst/>
          </a:prstGeom>
          <a:noFill/>
        </p:spPr>
        <p:txBody>
          <a:bodyPr wrap="square">
            <a:spAutoFit/>
          </a:bodyPr>
          <a:lstStyle/>
          <a:p>
            <a:r>
              <a:rPr lang="pt-BR" dirty="0" err="1"/>
              <a:t>DynamicFrame</a:t>
            </a:r>
            <a:r>
              <a:rPr lang="pt-BR" dirty="0"/>
              <a:t>: registro auto descritivo, sem especificação inicial de esquema.</a:t>
            </a:r>
          </a:p>
        </p:txBody>
      </p:sp>
      <p:sp>
        <p:nvSpPr>
          <p:cNvPr id="23" name="TextBox 22">
            <a:extLst>
              <a:ext uri="{FF2B5EF4-FFF2-40B4-BE49-F238E27FC236}">
                <a16:creationId xmlns:a16="http://schemas.microsoft.com/office/drawing/2014/main" id="{4C6DD707-87E4-4E46-BB43-37EE96A803FE}"/>
              </a:ext>
            </a:extLst>
          </p:cNvPr>
          <p:cNvSpPr txBox="1"/>
          <p:nvPr/>
        </p:nvSpPr>
        <p:spPr>
          <a:xfrm>
            <a:off x="1303465" y="2024805"/>
            <a:ext cx="7342629" cy="1200329"/>
          </a:xfrm>
          <a:prstGeom prst="rect">
            <a:avLst/>
          </a:prstGeom>
          <a:noFill/>
        </p:spPr>
        <p:txBody>
          <a:bodyPr wrap="square">
            <a:spAutoFit/>
          </a:bodyPr>
          <a:lstStyle/>
          <a:p>
            <a:r>
              <a:rPr lang="en-US" sz="1200" b="0" i="0" dirty="0">
                <a:solidFill>
                  <a:srgbClr val="16191F"/>
                </a:solidFill>
                <a:effectLst/>
                <a:latin typeface="Monaco"/>
              </a:rPr>
              <a:t>persons = </a:t>
            </a:r>
            <a:r>
              <a:rPr lang="en-US" sz="1200" b="0" i="0" dirty="0" err="1">
                <a:solidFill>
                  <a:srgbClr val="16191F"/>
                </a:solidFill>
                <a:effectLst/>
                <a:latin typeface="Monaco"/>
              </a:rPr>
              <a:t>glueContext.create_dynamic_frame.from_catalog</a:t>
            </a:r>
            <a:r>
              <a:rPr lang="en-US" sz="1200" b="0" i="0" dirty="0">
                <a:solidFill>
                  <a:srgbClr val="16191F"/>
                </a:solidFill>
                <a:effectLst/>
                <a:latin typeface="Monaco"/>
              </a:rPr>
              <a:t>( database=</a:t>
            </a:r>
            <a:r>
              <a:rPr lang="en-US" sz="1200" b="0" i="0" dirty="0">
                <a:solidFill>
                  <a:srgbClr val="0B6125"/>
                </a:solidFill>
                <a:effectLst/>
                <a:latin typeface="Monaco"/>
              </a:rPr>
              <a:t>"legislators"</a:t>
            </a:r>
            <a:r>
              <a:rPr lang="en-US" sz="1200" b="0" i="0" dirty="0">
                <a:solidFill>
                  <a:srgbClr val="16191F"/>
                </a:solidFill>
                <a:effectLst/>
                <a:latin typeface="Monaco"/>
              </a:rPr>
              <a:t>, </a:t>
            </a:r>
            <a:r>
              <a:rPr lang="en-US" sz="1200" b="0" i="0" dirty="0" err="1">
                <a:solidFill>
                  <a:srgbClr val="16191F"/>
                </a:solidFill>
                <a:effectLst/>
                <a:latin typeface="Monaco"/>
              </a:rPr>
              <a:t>table_name</a:t>
            </a:r>
            <a:r>
              <a:rPr lang="en-US" sz="1200" b="0" i="0" dirty="0">
                <a:solidFill>
                  <a:srgbClr val="16191F"/>
                </a:solidFill>
                <a:effectLst/>
                <a:latin typeface="Monaco"/>
              </a:rPr>
              <a:t>=</a:t>
            </a:r>
            <a:r>
              <a:rPr lang="en-US" sz="1200" b="0" i="0" dirty="0">
                <a:solidFill>
                  <a:srgbClr val="0B6125"/>
                </a:solidFill>
                <a:effectLst/>
                <a:latin typeface="Monaco"/>
              </a:rPr>
              <a:t>"</a:t>
            </a:r>
            <a:r>
              <a:rPr lang="en-US" sz="1200" b="0" i="0" dirty="0" err="1">
                <a:solidFill>
                  <a:srgbClr val="0B6125"/>
                </a:solidFill>
                <a:effectLst/>
                <a:latin typeface="Monaco"/>
              </a:rPr>
              <a:t>persons_json</a:t>
            </a:r>
            <a:r>
              <a:rPr lang="en-US" sz="1200" b="0" i="0" dirty="0">
                <a:solidFill>
                  <a:srgbClr val="0B6125"/>
                </a:solidFill>
                <a:effectLst/>
                <a:latin typeface="Monaco"/>
              </a:rPr>
              <a:t>"</a:t>
            </a:r>
            <a:r>
              <a:rPr lang="en-US" sz="1200" b="0" i="0" dirty="0">
                <a:solidFill>
                  <a:srgbClr val="16191F"/>
                </a:solidFill>
                <a:effectLst/>
                <a:latin typeface="Monaco"/>
              </a:rPr>
              <a:t> )</a:t>
            </a:r>
          </a:p>
          <a:p>
            <a:r>
              <a:rPr lang="en-US" sz="1200" b="0" i="0" dirty="0" err="1">
                <a:solidFill>
                  <a:srgbClr val="16191F"/>
                </a:solidFill>
                <a:effectLst/>
                <a:latin typeface="Monaco"/>
              </a:rPr>
              <a:t>persons_mapped</a:t>
            </a:r>
            <a:r>
              <a:rPr lang="en-US" sz="1200" b="0" i="0" dirty="0">
                <a:solidFill>
                  <a:srgbClr val="16191F"/>
                </a:solidFill>
                <a:effectLst/>
                <a:latin typeface="Monaco"/>
              </a:rPr>
              <a:t> = </a:t>
            </a:r>
            <a:r>
              <a:rPr lang="en-US" sz="1200" b="0" i="0" dirty="0" err="1">
                <a:solidFill>
                  <a:srgbClr val="16191F"/>
                </a:solidFill>
                <a:effectLst/>
                <a:latin typeface="Monaco"/>
              </a:rPr>
              <a:t>persons.apply_mapping</a:t>
            </a:r>
            <a:r>
              <a:rPr lang="en-US" sz="1200" b="0" i="0" dirty="0">
                <a:solidFill>
                  <a:srgbClr val="16191F"/>
                </a:solidFill>
                <a:effectLst/>
                <a:latin typeface="Monaco"/>
              </a:rPr>
              <a:t>( </a:t>
            </a:r>
          </a:p>
          <a:p>
            <a:r>
              <a:rPr lang="en-US" sz="1200" b="0" i="0" dirty="0">
                <a:solidFill>
                  <a:srgbClr val="16191F"/>
                </a:solidFill>
                <a:effectLst/>
                <a:latin typeface="Monaco"/>
              </a:rPr>
              <a:t>    [ (</a:t>
            </a:r>
            <a:r>
              <a:rPr lang="en-US" sz="1200" b="0" i="0" dirty="0">
                <a:solidFill>
                  <a:srgbClr val="0B6125"/>
                </a:solidFill>
                <a:effectLst/>
                <a:latin typeface="Monaco"/>
              </a:rPr>
              <a:t>"</a:t>
            </a:r>
            <a:r>
              <a:rPr lang="en-US" sz="1200" b="0" i="0" dirty="0" err="1">
                <a:solidFill>
                  <a:srgbClr val="0B6125"/>
                </a:solidFill>
                <a:effectLst/>
                <a:latin typeface="Monaco"/>
              </a:rPr>
              <a:t>family_name</a:t>
            </a:r>
            <a:r>
              <a:rPr lang="en-US" sz="1200" b="0" i="0" dirty="0">
                <a:solidFill>
                  <a:srgbClr val="0B6125"/>
                </a:solidFill>
                <a:effectLst/>
                <a:latin typeface="Monaco"/>
              </a:rPr>
              <a:t>"</a:t>
            </a:r>
            <a:r>
              <a:rPr lang="en-US" sz="1200" b="0" i="0" dirty="0">
                <a:solidFill>
                  <a:srgbClr val="16191F"/>
                </a:solidFill>
                <a:effectLst/>
                <a:latin typeface="Monaco"/>
              </a:rPr>
              <a:t>, </a:t>
            </a:r>
            <a:r>
              <a:rPr lang="en-US" sz="1200" b="0" i="0" dirty="0">
                <a:solidFill>
                  <a:srgbClr val="0B6125"/>
                </a:solidFill>
                <a:effectLst/>
                <a:latin typeface="Monaco"/>
              </a:rPr>
              <a:t>"String"</a:t>
            </a:r>
            <a:r>
              <a:rPr lang="en-US" sz="1200" b="0" i="0" dirty="0">
                <a:solidFill>
                  <a:srgbClr val="16191F"/>
                </a:solidFill>
                <a:effectLst/>
                <a:latin typeface="Monaco"/>
              </a:rPr>
              <a:t>, </a:t>
            </a:r>
            <a:r>
              <a:rPr lang="en-US" sz="1200" b="0" i="0" dirty="0">
                <a:solidFill>
                  <a:srgbClr val="0B6125"/>
                </a:solidFill>
                <a:effectLst/>
                <a:latin typeface="Monaco"/>
              </a:rPr>
              <a:t>"</a:t>
            </a:r>
            <a:r>
              <a:rPr lang="en-US" sz="1200" b="0" i="0" dirty="0" err="1">
                <a:solidFill>
                  <a:srgbClr val="0B6125"/>
                </a:solidFill>
                <a:effectLst/>
                <a:latin typeface="Monaco"/>
              </a:rPr>
              <a:t>last_name</a:t>
            </a:r>
            <a:r>
              <a:rPr lang="en-US" sz="1200" b="0" i="0" dirty="0">
                <a:solidFill>
                  <a:srgbClr val="0B6125"/>
                </a:solidFill>
                <a:effectLst/>
                <a:latin typeface="Monaco"/>
              </a:rPr>
              <a:t>"</a:t>
            </a:r>
            <a:r>
              <a:rPr lang="en-US" sz="1200" b="0" i="0" dirty="0">
                <a:solidFill>
                  <a:srgbClr val="16191F"/>
                </a:solidFill>
                <a:effectLst/>
                <a:latin typeface="Monaco"/>
              </a:rPr>
              <a:t>, </a:t>
            </a:r>
            <a:r>
              <a:rPr lang="en-US" sz="1200" b="0" i="0" dirty="0">
                <a:solidFill>
                  <a:srgbClr val="0B6125"/>
                </a:solidFill>
                <a:effectLst/>
                <a:latin typeface="Monaco"/>
              </a:rPr>
              <a:t>"String"</a:t>
            </a:r>
            <a:r>
              <a:rPr lang="en-US" sz="1200" b="0" i="0" dirty="0">
                <a:solidFill>
                  <a:srgbClr val="16191F"/>
                </a:solidFill>
                <a:effectLst/>
                <a:latin typeface="Monaco"/>
              </a:rPr>
              <a:t>), </a:t>
            </a:r>
          </a:p>
          <a:p>
            <a:r>
              <a:rPr lang="en-US" sz="1200" b="0" i="0" dirty="0">
                <a:solidFill>
                  <a:srgbClr val="16191F"/>
                </a:solidFill>
                <a:effectLst/>
                <a:latin typeface="Monaco"/>
              </a:rPr>
              <a:t>      (</a:t>
            </a:r>
            <a:r>
              <a:rPr lang="en-US" sz="1200" b="0" i="0" dirty="0">
                <a:solidFill>
                  <a:srgbClr val="0B6125"/>
                </a:solidFill>
                <a:effectLst/>
                <a:latin typeface="Monaco"/>
              </a:rPr>
              <a:t>"name"</a:t>
            </a:r>
            <a:r>
              <a:rPr lang="en-US" sz="1200" b="0" i="0" dirty="0">
                <a:solidFill>
                  <a:srgbClr val="16191F"/>
                </a:solidFill>
                <a:effectLst/>
                <a:latin typeface="Monaco"/>
              </a:rPr>
              <a:t>, </a:t>
            </a:r>
            <a:r>
              <a:rPr lang="en-US" sz="1200" b="0" i="0" dirty="0">
                <a:solidFill>
                  <a:srgbClr val="0B6125"/>
                </a:solidFill>
                <a:effectLst/>
                <a:latin typeface="Monaco"/>
              </a:rPr>
              <a:t>"String"</a:t>
            </a:r>
            <a:r>
              <a:rPr lang="en-US" sz="1200" b="0" i="0" dirty="0">
                <a:solidFill>
                  <a:srgbClr val="16191F"/>
                </a:solidFill>
                <a:effectLst/>
                <a:latin typeface="Monaco"/>
              </a:rPr>
              <a:t>, </a:t>
            </a:r>
            <a:r>
              <a:rPr lang="en-US" sz="1200" b="0" i="0" dirty="0">
                <a:solidFill>
                  <a:srgbClr val="0B6125"/>
                </a:solidFill>
                <a:effectLst/>
                <a:latin typeface="Monaco"/>
              </a:rPr>
              <a:t>"</a:t>
            </a:r>
            <a:r>
              <a:rPr lang="en-US" sz="1200" b="0" i="0" dirty="0" err="1">
                <a:solidFill>
                  <a:srgbClr val="0B6125"/>
                </a:solidFill>
                <a:effectLst/>
                <a:latin typeface="Monaco"/>
              </a:rPr>
              <a:t>first_name</a:t>
            </a:r>
            <a:r>
              <a:rPr lang="en-US" sz="1200" b="0" i="0" dirty="0">
                <a:solidFill>
                  <a:srgbClr val="0B6125"/>
                </a:solidFill>
                <a:effectLst/>
                <a:latin typeface="Monaco"/>
              </a:rPr>
              <a:t>"</a:t>
            </a:r>
            <a:r>
              <a:rPr lang="en-US" sz="1200" b="0" i="0" dirty="0">
                <a:solidFill>
                  <a:srgbClr val="16191F"/>
                </a:solidFill>
                <a:effectLst/>
                <a:latin typeface="Monaco"/>
              </a:rPr>
              <a:t>, </a:t>
            </a:r>
            <a:r>
              <a:rPr lang="en-US" sz="1200" b="0" i="0" dirty="0">
                <a:solidFill>
                  <a:srgbClr val="0B6125"/>
                </a:solidFill>
                <a:effectLst/>
                <a:latin typeface="Monaco"/>
              </a:rPr>
              <a:t>"String"</a:t>
            </a:r>
            <a:r>
              <a:rPr lang="en-US" sz="1200" b="0" i="0" dirty="0">
                <a:solidFill>
                  <a:srgbClr val="16191F"/>
                </a:solidFill>
                <a:effectLst/>
                <a:latin typeface="Monaco"/>
              </a:rPr>
              <a:t>),</a:t>
            </a:r>
          </a:p>
          <a:p>
            <a:r>
              <a:rPr lang="en-US" sz="1200" b="0" i="0" dirty="0">
                <a:solidFill>
                  <a:srgbClr val="16191F"/>
                </a:solidFill>
                <a:effectLst/>
                <a:latin typeface="Monaco"/>
              </a:rPr>
              <a:t>      (</a:t>
            </a:r>
            <a:r>
              <a:rPr lang="en-US" sz="1200" b="0" i="0" dirty="0">
                <a:solidFill>
                  <a:srgbClr val="0B6125"/>
                </a:solidFill>
                <a:effectLst/>
                <a:latin typeface="Monaco"/>
              </a:rPr>
              <a:t>"</a:t>
            </a:r>
            <a:r>
              <a:rPr lang="en-US" sz="1200" b="0" i="0" dirty="0" err="1">
                <a:solidFill>
                  <a:srgbClr val="0B6125"/>
                </a:solidFill>
                <a:effectLst/>
                <a:latin typeface="Monaco"/>
              </a:rPr>
              <a:t>birth_date</a:t>
            </a:r>
            <a:r>
              <a:rPr lang="en-US" sz="1200" b="0" i="0" dirty="0">
                <a:solidFill>
                  <a:srgbClr val="0B6125"/>
                </a:solidFill>
                <a:effectLst/>
                <a:latin typeface="Monaco"/>
              </a:rPr>
              <a:t>"</a:t>
            </a:r>
            <a:r>
              <a:rPr lang="en-US" sz="1200" b="0" i="0" dirty="0">
                <a:solidFill>
                  <a:srgbClr val="16191F"/>
                </a:solidFill>
                <a:effectLst/>
                <a:latin typeface="Monaco"/>
              </a:rPr>
              <a:t>, </a:t>
            </a:r>
            <a:r>
              <a:rPr lang="en-US" sz="1200" b="0" i="0" dirty="0">
                <a:solidFill>
                  <a:srgbClr val="0B6125"/>
                </a:solidFill>
                <a:effectLst/>
                <a:latin typeface="Monaco"/>
              </a:rPr>
              <a:t>"String"</a:t>
            </a:r>
            <a:r>
              <a:rPr lang="en-US" sz="1200" b="0" i="0" dirty="0">
                <a:solidFill>
                  <a:srgbClr val="16191F"/>
                </a:solidFill>
                <a:effectLst/>
                <a:latin typeface="Monaco"/>
              </a:rPr>
              <a:t>, </a:t>
            </a:r>
            <a:r>
              <a:rPr lang="en-US" sz="1200" b="0" i="0" dirty="0">
                <a:solidFill>
                  <a:srgbClr val="0B6125"/>
                </a:solidFill>
                <a:effectLst/>
                <a:latin typeface="Monaco"/>
              </a:rPr>
              <a:t>"</a:t>
            </a:r>
            <a:r>
              <a:rPr lang="en-US" sz="1200" b="0" i="0" dirty="0" err="1">
                <a:solidFill>
                  <a:srgbClr val="0B6125"/>
                </a:solidFill>
                <a:effectLst/>
                <a:latin typeface="Monaco"/>
              </a:rPr>
              <a:t>date_of_birth</a:t>
            </a:r>
            <a:r>
              <a:rPr lang="en-US" sz="1200" b="0" i="0" dirty="0">
                <a:solidFill>
                  <a:srgbClr val="0B6125"/>
                </a:solidFill>
                <a:effectLst/>
                <a:latin typeface="Monaco"/>
              </a:rPr>
              <a:t>"</a:t>
            </a:r>
            <a:r>
              <a:rPr lang="en-US" sz="1200" b="0" i="0" dirty="0">
                <a:solidFill>
                  <a:srgbClr val="16191F"/>
                </a:solidFill>
                <a:effectLst/>
                <a:latin typeface="Monaco"/>
              </a:rPr>
              <a:t>, </a:t>
            </a:r>
            <a:r>
              <a:rPr lang="en-US" sz="1200" b="0" i="0" dirty="0">
                <a:solidFill>
                  <a:srgbClr val="0B6125"/>
                </a:solidFill>
                <a:effectLst/>
                <a:latin typeface="Monaco"/>
              </a:rPr>
              <a:t>"Date"</a:t>
            </a:r>
            <a:r>
              <a:rPr lang="en-US" sz="1200" b="0" i="0" dirty="0">
                <a:solidFill>
                  <a:srgbClr val="16191F"/>
                </a:solidFill>
                <a:effectLst/>
                <a:latin typeface="Monaco"/>
              </a:rPr>
              <a:t>), ] </a:t>
            </a:r>
          </a:p>
          <a:p>
            <a:r>
              <a:rPr lang="en-US" sz="1200" b="0" i="0" dirty="0">
                <a:solidFill>
                  <a:srgbClr val="16191F"/>
                </a:solidFill>
                <a:effectLst/>
                <a:latin typeface="Monaco"/>
              </a:rPr>
              <a:t>)</a:t>
            </a:r>
          </a:p>
        </p:txBody>
      </p:sp>
      <p:sp>
        <p:nvSpPr>
          <p:cNvPr id="24" name="Rectangle 23">
            <a:extLst>
              <a:ext uri="{FF2B5EF4-FFF2-40B4-BE49-F238E27FC236}">
                <a16:creationId xmlns:a16="http://schemas.microsoft.com/office/drawing/2014/main" id="{C17F172F-53DA-777D-6103-774FE8B00112}"/>
              </a:ext>
            </a:extLst>
          </p:cNvPr>
          <p:cNvSpPr/>
          <p:nvPr/>
        </p:nvSpPr>
        <p:spPr>
          <a:xfrm>
            <a:off x="8301790" y="2795515"/>
            <a:ext cx="2959768" cy="3205527"/>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t>DynamicFrame</a:t>
            </a:r>
            <a:endParaRPr lang="en-US" sz="1400" dirty="0"/>
          </a:p>
        </p:txBody>
      </p:sp>
      <p:sp>
        <p:nvSpPr>
          <p:cNvPr id="25" name="Rectangle 24">
            <a:extLst>
              <a:ext uri="{FF2B5EF4-FFF2-40B4-BE49-F238E27FC236}">
                <a16:creationId xmlns:a16="http://schemas.microsoft.com/office/drawing/2014/main" id="{F219C8E6-8910-0F10-4F1B-A47C7194C711}"/>
              </a:ext>
            </a:extLst>
          </p:cNvPr>
          <p:cNvSpPr/>
          <p:nvPr/>
        </p:nvSpPr>
        <p:spPr>
          <a:xfrm>
            <a:off x="8398191" y="3215898"/>
            <a:ext cx="2759095" cy="770022"/>
          </a:xfrm>
          <a:prstGeom prst="rect">
            <a:avLst/>
          </a:prstGeom>
          <a:solidFill>
            <a:srgbClr val="FF9966"/>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t>DynamicRecord</a:t>
            </a:r>
            <a:endParaRPr lang="en-US" sz="1400" dirty="0"/>
          </a:p>
        </p:txBody>
      </p:sp>
      <p:sp>
        <p:nvSpPr>
          <p:cNvPr id="26" name="Rectangle 25">
            <a:extLst>
              <a:ext uri="{FF2B5EF4-FFF2-40B4-BE49-F238E27FC236}">
                <a16:creationId xmlns:a16="http://schemas.microsoft.com/office/drawing/2014/main" id="{75202EF0-024F-59D0-A0ED-2CED070EBCEC}"/>
              </a:ext>
            </a:extLst>
          </p:cNvPr>
          <p:cNvSpPr/>
          <p:nvPr/>
        </p:nvSpPr>
        <p:spPr>
          <a:xfrm>
            <a:off x="8638074" y="3546185"/>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a:t>
            </a:r>
          </a:p>
        </p:txBody>
      </p:sp>
      <p:sp>
        <p:nvSpPr>
          <p:cNvPr id="27" name="Rectangle 26">
            <a:extLst>
              <a:ext uri="{FF2B5EF4-FFF2-40B4-BE49-F238E27FC236}">
                <a16:creationId xmlns:a16="http://schemas.microsoft.com/office/drawing/2014/main" id="{FAACB0CB-DE5C-E0EF-E612-2E972A7D6215}"/>
              </a:ext>
            </a:extLst>
          </p:cNvPr>
          <p:cNvSpPr/>
          <p:nvPr/>
        </p:nvSpPr>
        <p:spPr>
          <a:xfrm>
            <a:off x="9434316" y="3546185"/>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ANO</a:t>
            </a:r>
          </a:p>
        </p:txBody>
      </p:sp>
      <p:sp>
        <p:nvSpPr>
          <p:cNvPr id="28" name="Rectangle 27">
            <a:extLst>
              <a:ext uri="{FF2B5EF4-FFF2-40B4-BE49-F238E27FC236}">
                <a16:creationId xmlns:a16="http://schemas.microsoft.com/office/drawing/2014/main" id="{F98DC945-4742-DEA7-2807-EB2539997E2E}"/>
              </a:ext>
            </a:extLst>
          </p:cNvPr>
          <p:cNvSpPr/>
          <p:nvPr/>
        </p:nvSpPr>
        <p:spPr>
          <a:xfrm>
            <a:off x="10224382" y="3546185"/>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MÊS</a:t>
            </a:r>
          </a:p>
        </p:txBody>
      </p:sp>
      <p:sp>
        <p:nvSpPr>
          <p:cNvPr id="30" name="Rectangle 29">
            <a:extLst>
              <a:ext uri="{FF2B5EF4-FFF2-40B4-BE49-F238E27FC236}">
                <a16:creationId xmlns:a16="http://schemas.microsoft.com/office/drawing/2014/main" id="{B5F7D5E8-79B6-0F28-14CA-8CBE789A8808}"/>
              </a:ext>
            </a:extLst>
          </p:cNvPr>
          <p:cNvSpPr/>
          <p:nvPr/>
        </p:nvSpPr>
        <p:spPr>
          <a:xfrm>
            <a:off x="8406211" y="4100554"/>
            <a:ext cx="2759095" cy="770022"/>
          </a:xfrm>
          <a:prstGeom prst="rect">
            <a:avLst/>
          </a:prstGeom>
          <a:solidFill>
            <a:srgbClr val="FF9966"/>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t>DynamicRecord</a:t>
            </a:r>
            <a:endParaRPr lang="en-US" sz="1400" dirty="0"/>
          </a:p>
        </p:txBody>
      </p:sp>
      <p:sp>
        <p:nvSpPr>
          <p:cNvPr id="31" name="Rectangle 30">
            <a:extLst>
              <a:ext uri="{FF2B5EF4-FFF2-40B4-BE49-F238E27FC236}">
                <a16:creationId xmlns:a16="http://schemas.microsoft.com/office/drawing/2014/main" id="{217C6AFB-800E-1EE9-3438-1BA05037FB76}"/>
              </a:ext>
            </a:extLst>
          </p:cNvPr>
          <p:cNvSpPr/>
          <p:nvPr/>
        </p:nvSpPr>
        <p:spPr>
          <a:xfrm>
            <a:off x="8646094" y="443084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a:t>
            </a:r>
          </a:p>
        </p:txBody>
      </p:sp>
      <p:sp>
        <p:nvSpPr>
          <p:cNvPr id="32" name="Rectangle 31">
            <a:extLst>
              <a:ext uri="{FF2B5EF4-FFF2-40B4-BE49-F238E27FC236}">
                <a16:creationId xmlns:a16="http://schemas.microsoft.com/office/drawing/2014/main" id="{EADEA74C-4BCE-90A4-FBE8-ECCDEB8E1A98}"/>
              </a:ext>
            </a:extLst>
          </p:cNvPr>
          <p:cNvSpPr/>
          <p:nvPr/>
        </p:nvSpPr>
        <p:spPr>
          <a:xfrm>
            <a:off x="9439248" y="443084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ANO</a:t>
            </a:r>
          </a:p>
        </p:txBody>
      </p:sp>
      <p:sp>
        <p:nvSpPr>
          <p:cNvPr id="33" name="Rectangle 32">
            <a:extLst>
              <a:ext uri="{FF2B5EF4-FFF2-40B4-BE49-F238E27FC236}">
                <a16:creationId xmlns:a16="http://schemas.microsoft.com/office/drawing/2014/main" id="{885349C5-2D55-99CA-15FE-9F6CBAEE5546}"/>
              </a:ext>
            </a:extLst>
          </p:cNvPr>
          <p:cNvSpPr/>
          <p:nvPr/>
        </p:nvSpPr>
        <p:spPr>
          <a:xfrm>
            <a:off x="10232402" y="443084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MÊS</a:t>
            </a:r>
          </a:p>
        </p:txBody>
      </p:sp>
      <p:sp>
        <p:nvSpPr>
          <p:cNvPr id="34" name="Rectangle 33">
            <a:extLst>
              <a:ext uri="{FF2B5EF4-FFF2-40B4-BE49-F238E27FC236}">
                <a16:creationId xmlns:a16="http://schemas.microsoft.com/office/drawing/2014/main" id="{453983A6-6849-60D0-6074-A4734B0C989F}"/>
              </a:ext>
            </a:extLst>
          </p:cNvPr>
          <p:cNvSpPr/>
          <p:nvPr/>
        </p:nvSpPr>
        <p:spPr>
          <a:xfrm>
            <a:off x="8406211" y="4979004"/>
            <a:ext cx="2759095" cy="770022"/>
          </a:xfrm>
          <a:prstGeom prst="rect">
            <a:avLst/>
          </a:prstGeom>
          <a:solidFill>
            <a:srgbClr val="FF9966"/>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t>DynamicRecord</a:t>
            </a:r>
            <a:endParaRPr lang="en-US" sz="1400" dirty="0"/>
          </a:p>
        </p:txBody>
      </p:sp>
      <p:sp>
        <p:nvSpPr>
          <p:cNvPr id="35" name="Rectangle 34">
            <a:extLst>
              <a:ext uri="{FF2B5EF4-FFF2-40B4-BE49-F238E27FC236}">
                <a16:creationId xmlns:a16="http://schemas.microsoft.com/office/drawing/2014/main" id="{856FF84C-3A61-0A6E-4E1A-2C5ECF0606C6}"/>
              </a:ext>
            </a:extLst>
          </p:cNvPr>
          <p:cNvSpPr/>
          <p:nvPr/>
        </p:nvSpPr>
        <p:spPr>
          <a:xfrm>
            <a:off x="8646094" y="530929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a:t>
            </a:r>
          </a:p>
        </p:txBody>
      </p:sp>
      <p:sp>
        <p:nvSpPr>
          <p:cNvPr id="36" name="Rectangle 35">
            <a:extLst>
              <a:ext uri="{FF2B5EF4-FFF2-40B4-BE49-F238E27FC236}">
                <a16:creationId xmlns:a16="http://schemas.microsoft.com/office/drawing/2014/main" id="{296EEAA3-CA6B-DAF3-3E18-0614E7375133}"/>
              </a:ext>
            </a:extLst>
          </p:cNvPr>
          <p:cNvSpPr/>
          <p:nvPr/>
        </p:nvSpPr>
        <p:spPr>
          <a:xfrm>
            <a:off x="9442336" y="530929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ANO</a:t>
            </a:r>
          </a:p>
        </p:txBody>
      </p:sp>
      <p:sp>
        <p:nvSpPr>
          <p:cNvPr id="37" name="Rectangle 36">
            <a:extLst>
              <a:ext uri="{FF2B5EF4-FFF2-40B4-BE49-F238E27FC236}">
                <a16:creationId xmlns:a16="http://schemas.microsoft.com/office/drawing/2014/main" id="{BAD94E43-0122-3D74-8366-CC96CBEA7555}"/>
              </a:ext>
            </a:extLst>
          </p:cNvPr>
          <p:cNvSpPr/>
          <p:nvPr/>
        </p:nvSpPr>
        <p:spPr>
          <a:xfrm>
            <a:off x="10232402" y="5309291"/>
            <a:ext cx="693019" cy="346990"/>
          </a:xfrm>
          <a:prstGeom prst="rect">
            <a:avLst/>
          </a:prstGeom>
          <a:solidFill>
            <a:srgbClr val="8C4FFF"/>
          </a:solidFill>
          <a:ln>
            <a:solidFill>
              <a:srgbClr val="B48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MÊS</a:t>
            </a:r>
          </a:p>
        </p:txBody>
      </p:sp>
      <p:sp>
        <p:nvSpPr>
          <p:cNvPr id="39" name="TextBox 38">
            <a:extLst>
              <a:ext uri="{FF2B5EF4-FFF2-40B4-BE49-F238E27FC236}">
                <a16:creationId xmlns:a16="http://schemas.microsoft.com/office/drawing/2014/main" id="{391C549B-5199-28C1-CF3A-4DB110BE6CAA}"/>
              </a:ext>
            </a:extLst>
          </p:cNvPr>
          <p:cNvSpPr txBox="1"/>
          <p:nvPr/>
        </p:nvSpPr>
        <p:spPr>
          <a:xfrm>
            <a:off x="1303465" y="1666750"/>
            <a:ext cx="8035648" cy="369332"/>
          </a:xfrm>
          <a:prstGeom prst="rect">
            <a:avLst/>
          </a:prstGeom>
          <a:noFill/>
        </p:spPr>
        <p:txBody>
          <a:bodyPr wrap="square">
            <a:spAutoFit/>
          </a:bodyPr>
          <a:lstStyle/>
          <a:p>
            <a:r>
              <a:rPr lang="pt-BR" dirty="0" err="1"/>
              <a:t>DynamicRecord</a:t>
            </a:r>
            <a:r>
              <a:rPr lang="pt-BR" dirty="0"/>
              <a:t> representa um registro lógico em um </a:t>
            </a:r>
            <a:r>
              <a:rPr lang="pt-BR" dirty="0" err="1"/>
              <a:t>DynamicFrame</a:t>
            </a:r>
            <a:r>
              <a:rPr lang="pt-BR" dirty="0"/>
              <a:t>.</a:t>
            </a:r>
          </a:p>
        </p:txBody>
      </p:sp>
      <p:sp>
        <p:nvSpPr>
          <p:cNvPr id="41" name="TextBox 40">
            <a:extLst>
              <a:ext uri="{FF2B5EF4-FFF2-40B4-BE49-F238E27FC236}">
                <a16:creationId xmlns:a16="http://schemas.microsoft.com/office/drawing/2014/main" id="{B045AA44-0809-2117-1B18-775C8F32F9C8}"/>
              </a:ext>
            </a:extLst>
          </p:cNvPr>
          <p:cNvSpPr txBox="1"/>
          <p:nvPr/>
        </p:nvSpPr>
        <p:spPr>
          <a:xfrm>
            <a:off x="1303465" y="3211520"/>
            <a:ext cx="6124074" cy="2031325"/>
          </a:xfrm>
          <a:prstGeom prst="rect">
            <a:avLst/>
          </a:prstGeom>
          <a:noFill/>
        </p:spPr>
        <p:txBody>
          <a:bodyPr wrap="square">
            <a:spAutoFit/>
          </a:bodyPr>
          <a:lstStyle/>
          <a:p>
            <a:r>
              <a:rPr lang="pt-BR" dirty="0"/>
              <a:t>Transformações:</a:t>
            </a:r>
          </a:p>
          <a:p>
            <a:pPr marL="285750" indent="-285750">
              <a:buFont typeface="Arial" panose="020B0604020202020204" pitchFamily="34" charset="0"/>
              <a:buChar char="•"/>
            </a:pPr>
            <a:r>
              <a:rPr lang="pt-BR" dirty="0" err="1"/>
              <a:t>apply_mapping</a:t>
            </a:r>
            <a:endParaRPr lang="pt-BR" dirty="0"/>
          </a:p>
          <a:p>
            <a:pPr marL="285750" indent="-285750">
              <a:buFont typeface="Arial" panose="020B0604020202020204" pitchFamily="34" charset="0"/>
              <a:buChar char="•"/>
            </a:pPr>
            <a:r>
              <a:rPr lang="pt-BR" dirty="0" err="1"/>
              <a:t>drop_fields</a:t>
            </a:r>
            <a:endParaRPr lang="pt-BR" dirty="0"/>
          </a:p>
          <a:p>
            <a:pPr marL="285750" indent="-285750">
              <a:buFont typeface="Arial" panose="020B0604020202020204" pitchFamily="34" charset="0"/>
              <a:buChar char="•"/>
            </a:pPr>
            <a:r>
              <a:rPr lang="pt-BR" dirty="0" err="1"/>
              <a:t>rename_field</a:t>
            </a:r>
            <a:endParaRPr lang="pt-BR" dirty="0"/>
          </a:p>
          <a:p>
            <a:pPr marL="285750" indent="-285750">
              <a:buFont typeface="Arial" panose="020B0604020202020204" pitchFamily="34" charset="0"/>
              <a:buChar char="•"/>
            </a:pPr>
            <a:r>
              <a:rPr lang="pt-BR" dirty="0" err="1"/>
              <a:t>filter</a:t>
            </a:r>
            <a:endParaRPr lang="pt-BR" dirty="0"/>
          </a:p>
          <a:p>
            <a:pPr marL="285750" indent="-285750">
              <a:buFont typeface="Arial" panose="020B0604020202020204" pitchFamily="34" charset="0"/>
              <a:buChar char="•"/>
            </a:pPr>
            <a:r>
              <a:rPr lang="pt-BR" dirty="0" err="1"/>
              <a:t>join</a:t>
            </a:r>
            <a:endParaRPr lang="pt-BR" dirty="0"/>
          </a:p>
          <a:p>
            <a:pPr marL="285750" indent="-285750">
              <a:buFont typeface="Arial" panose="020B0604020202020204" pitchFamily="34" charset="0"/>
              <a:buChar char="•"/>
            </a:pPr>
            <a:r>
              <a:rPr lang="pt-BR" dirty="0" err="1"/>
              <a:t>resolveChoise</a:t>
            </a:r>
            <a:endParaRPr lang="pt-BR" dirty="0"/>
          </a:p>
        </p:txBody>
      </p:sp>
    </p:spTree>
    <p:extLst>
      <p:ext uri="{BB962C8B-B14F-4D97-AF65-F5344CB8AC3E}">
        <p14:creationId xmlns:p14="http://schemas.microsoft.com/office/powerpoint/2010/main" val="4253204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Glue ETL</a:t>
            </a:r>
          </a:p>
        </p:txBody>
      </p:sp>
      <p:sp>
        <p:nvSpPr>
          <p:cNvPr id="6" name="TextBox 5">
            <a:extLst>
              <a:ext uri="{FF2B5EF4-FFF2-40B4-BE49-F238E27FC236}">
                <a16:creationId xmlns:a16="http://schemas.microsoft.com/office/drawing/2014/main" id="{4A4E578A-040D-3643-2683-A8C6287EC903}"/>
              </a:ext>
            </a:extLst>
          </p:cNvPr>
          <p:cNvSpPr txBox="1"/>
          <p:nvPr/>
        </p:nvSpPr>
        <p:spPr>
          <a:xfrm>
            <a:off x="1303466" y="1286381"/>
            <a:ext cx="10050334" cy="646331"/>
          </a:xfrm>
          <a:prstGeom prst="rect">
            <a:avLst/>
          </a:prstGeom>
          <a:noFill/>
        </p:spPr>
        <p:txBody>
          <a:bodyPr wrap="square">
            <a:spAutoFit/>
          </a:bodyPr>
          <a:lstStyle/>
          <a:p>
            <a:r>
              <a:rPr lang="pt-BR" b="0" i="0" dirty="0">
                <a:solidFill>
                  <a:srgbClr val="16191F"/>
                </a:solidFill>
                <a:effectLst/>
                <a:highlight>
                  <a:srgbClr val="FFFFFF"/>
                </a:highlight>
                <a:latin typeface="Amazon Ember"/>
              </a:rPr>
              <a:t>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ETL fornece opções de lote e streaming para extrair, transformar e carregar dados de uma fonte para outra.</a:t>
            </a:r>
            <a:endParaRPr lang="en-US" dirty="0"/>
          </a:p>
        </p:txBody>
      </p:sp>
      <p:grpSp>
        <p:nvGrpSpPr>
          <p:cNvPr id="14" name="Group 13">
            <a:extLst>
              <a:ext uri="{FF2B5EF4-FFF2-40B4-BE49-F238E27FC236}">
                <a16:creationId xmlns:a16="http://schemas.microsoft.com/office/drawing/2014/main" id="{56CFF4D2-9679-FB55-3E7C-08EEC543E239}"/>
              </a:ext>
            </a:extLst>
          </p:cNvPr>
          <p:cNvGrpSpPr/>
          <p:nvPr/>
        </p:nvGrpSpPr>
        <p:grpSpPr>
          <a:xfrm>
            <a:off x="9541041" y="1967162"/>
            <a:ext cx="1491916" cy="2820314"/>
            <a:chOff x="9541041" y="1967162"/>
            <a:chExt cx="1491916" cy="2820314"/>
          </a:xfrm>
        </p:grpSpPr>
        <p:sp>
          <p:nvSpPr>
            <p:cNvPr id="8" name="Rectangle: Rounded Corners 7">
              <a:extLst>
                <a:ext uri="{FF2B5EF4-FFF2-40B4-BE49-F238E27FC236}">
                  <a16:creationId xmlns:a16="http://schemas.microsoft.com/office/drawing/2014/main" id="{79F31559-3041-1493-D3C1-0B0FC207A46F}"/>
                </a:ext>
              </a:extLst>
            </p:cNvPr>
            <p:cNvSpPr/>
            <p:nvPr/>
          </p:nvSpPr>
          <p:spPr>
            <a:xfrm>
              <a:off x="9541041" y="1967162"/>
              <a:ext cx="1491916" cy="2820314"/>
            </a:xfrm>
            <a:prstGeom prst="roundRect">
              <a:avLst>
                <a:gd name="adj" fmla="val 11022"/>
              </a:avLst>
            </a:prstGeom>
            <a:solidFill>
              <a:srgbClr val="ECE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solidFill>
                    <a:srgbClr val="8C4FFF"/>
                  </a:solidFill>
                </a:rPr>
                <a:t>Linguagens</a:t>
              </a:r>
              <a:endParaRPr lang="en-US" dirty="0">
                <a:solidFill>
                  <a:srgbClr val="8C4FFF"/>
                </a:solidFill>
              </a:endParaRPr>
            </a:p>
          </p:txBody>
        </p:sp>
        <p:pic>
          <p:nvPicPr>
            <p:cNvPr id="1026" name="Picture 2" descr="Scala - ícones de logotipo grátis">
              <a:extLst>
                <a:ext uri="{FF2B5EF4-FFF2-40B4-BE49-F238E27FC236}">
                  <a16:creationId xmlns:a16="http://schemas.microsoft.com/office/drawing/2014/main" id="{AAE9DD26-9981-3B7A-D013-2EDB1DB76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9404" y="2323097"/>
              <a:ext cx="1215189" cy="1215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PNG E SVG De Ícone Da Linguagem De Programação Python Para Camisetas">
              <a:extLst>
                <a:ext uri="{FF2B5EF4-FFF2-40B4-BE49-F238E27FC236}">
                  <a16:creationId xmlns:a16="http://schemas.microsoft.com/office/drawing/2014/main" id="{97572295-61C9-2244-5DAE-7B41B71DCD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9404" y="3540009"/>
              <a:ext cx="1215189" cy="121518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C64D041C-25FB-507C-829E-D7D9C2326889}"/>
              </a:ext>
            </a:extLst>
          </p:cNvPr>
          <p:cNvSpPr txBox="1"/>
          <p:nvPr/>
        </p:nvSpPr>
        <p:spPr>
          <a:xfrm>
            <a:off x="1297407" y="1967162"/>
            <a:ext cx="7389393" cy="2031325"/>
          </a:xfrm>
          <a:prstGeom prst="rect">
            <a:avLst/>
          </a:prstGeom>
          <a:noFill/>
        </p:spPr>
        <p:txBody>
          <a:bodyPr wrap="square">
            <a:spAutoFit/>
          </a:bodyPr>
          <a:lstStyle>
            <a:defPPr>
              <a:defRPr lang="en-US"/>
            </a:defPPr>
            <a:lvl1pPr>
              <a:defRPr b="0" i="0">
                <a:solidFill>
                  <a:srgbClr val="16191F"/>
                </a:solidFill>
                <a:effectLst/>
                <a:highlight>
                  <a:srgbClr val="FFFFFF"/>
                </a:highlight>
                <a:latin typeface="Amazon Ember"/>
              </a:defRPr>
            </a:lvl1pPr>
          </a:lstStyle>
          <a:p>
            <a:r>
              <a:rPr lang="en-US" dirty="0"/>
              <a:t> </a:t>
            </a:r>
            <a:r>
              <a:rPr lang="pt-BR" dirty="0"/>
              <a:t>Desenvolvimento</a:t>
            </a:r>
            <a:r>
              <a:rPr lang="en-US" dirty="0"/>
              <a:t> de ETL com AWS Glue</a:t>
            </a:r>
          </a:p>
          <a:p>
            <a:pPr marL="285750" indent="-285750">
              <a:buFont typeface="Arial" panose="020B0604020202020204" pitchFamily="34" charset="0"/>
              <a:buChar char="•"/>
            </a:pPr>
            <a:r>
              <a:rPr lang="en-US" dirty="0"/>
              <a:t>Python shell jobs</a:t>
            </a:r>
          </a:p>
          <a:p>
            <a:pPr marL="285750" indent="-285750">
              <a:buFont typeface="Arial" panose="020B0604020202020204" pitchFamily="34" charset="0"/>
              <a:buChar char="•"/>
            </a:pPr>
            <a:r>
              <a:rPr lang="en-US" dirty="0"/>
              <a:t>Apache Spark jobs</a:t>
            </a:r>
          </a:p>
          <a:p>
            <a:pPr marL="285750" indent="-285750">
              <a:buFont typeface="Arial" panose="020B0604020202020204" pitchFamily="34" charset="0"/>
              <a:buChar char="•"/>
            </a:pPr>
            <a:r>
              <a:rPr lang="en-US" dirty="0"/>
              <a:t>AWS Glue streaming ETL</a:t>
            </a:r>
          </a:p>
          <a:p>
            <a:pPr marL="285750" indent="-285750">
              <a:buFont typeface="Arial" panose="020B0604020202020204" pitchFamily="34" charset="0"/>
              <a:buChar char="•"/>
            </a:pPr>
            <a:r>
              <a:rPr lang="en-US" dirty="0"/>
              <a:t>AWG Glue Studio</a:t>
            </a:r>
          </a:p>
          <a:p>
            <a:r>
              <a:rPr lang="pt-BR" b="0" i="0" dirty="0">
                <a:solidFill>
                  <a:srgbClr val="16191F"/>
                </a:solidFill>
                <a:effectLst/>
                <a:highlight>
                  <a:srgbClr val="FFFFFF"/>
                </a:highlight>
                <a:latin typeface="Amazon Ember" panose="020B0603020204020204"/>
              </a:rPr>
              <a:t>As sessões interativas fornecem um </a:t>
            </a:r>
            <a:r>
              <a:rPr lang="pt-BR" b="0" i="0" dirty="0" err="1">
                <a:solidFill>
                  <a:srgbClr val="16191F"/>
                </a:solidFill>
                <a:effectLst/>
                <a:highlight>
                  <a:srgbClr val="FFFFFF"/>
                </a:highlight>
                <a:latin typeface="Amazon Ember" panose="020B0603020204020204"/>
              </a:rPr>
              <a:t>back-end</a:t>
            </a:r>
            <a:r>
              <a:rPr lang="pt-BR" b="0" i="0" dirty="0">
                <a:solidFill>
                  <a:srgbClr val="16191F"/>
                </a:solidFill>
                <a:effectLst/>
                <a:highlight>
                  <a:srgbClr val="FFFFFF"/>
                </a:highlight>
                <a:latin typeface="Amazon Ember" panose="020B0603020204020204"/>
              </a:rPr>
              <a:t> Spark sem servidor</a:t>
            </a:r>
          </a:p>
          <a:p>
            <a:r>
              <a:rPr lang="pt-BR" dirty="0"/>
              <a:t>Pode ser orientado a eventos</a:t>
            </a:r>
            <a:endParaRPr lang="en-US" dirty="0"/>
          </a:p>
        </p:txBody>
      </p:sp>
    </p:spTree>
    <p:extLst>
      <p:ext uri="{BB962C8B-B14F-4D97-AF65-F5344CB8AC3E}">
        <p14:creationId xmlns:p14="http://schemas.microsoft.com/office/powerpoint/2010/main" val="306309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Running Glue jobs</a:t>
            </a:r>
          </a:p>
        </p:txBody>
      </p:sp>
      <p:sp>
        <p:nvSpPr>
          <p:cNvPr id="6" name="TextBox 5">
            <a:extLst>
              <a:ext uri="{FF2B5EF4-FFF2-40B4-BE49-F238E27FC236}">
                <a16:creationId xmlns:a16="http://schemas.microsoft.com/office/drawing/2014/main" id="{C5497D72-EF6A-669E-6F71-FD2CA35C9903}"/>
              </a:ext>
            </a:extLst>
          </p:cNvPr>
          <p:cNvSpPr txBox="1"/>
          <p:nvPr/>
        </p:nvSpPr>
        <p:spPr>
          <a:xfrm>
            <a:off x="1303466" y="1311817"/>
            <a:ext cx="9813713" cy="4524315"/>
          </a:xfrm>
          <a:prstGeom prst="rect">
            <a:avLst/>
          </a:prstGeom>
          <a:noFill/>
        </p:spPr>
        <p:txBody>
          <a:bodyPr wrap="square">
            <a:spAutoFit/>
          </a:bodyPr>
          <a:lstStyle/>
          <a:p>
            <a:r>
              <a:rPr lang="pt-BR" dirty="0"/>
              <a:t>O AWS </a:t>
            </a:r>
            <a:r>
              <a:rPr lang="pt-BR" dirty="0" err="1"/>
              <a:t>Glue</a:t>
            </a:r>
            <a:r>
              <a:rPr lang="pt-BR" dirty="0"/>
              <a:t> rastreia os dados que já foram processados durante uma execução anterior de um trabalho de ETL persistindo as informações do estado do trabalho executado.</a:t>
            </a:r>
          </a:p>
          <a:p>
            <a:endParaRPr lang="pt-BR" dirty="0"/>
          </a:p>
          <a:p>
            <a:r>
              <a:rPr lang="pt-BR" dirty="0"/>
              <a:t>Os </a:t>
            </a:r>
            <a:r>
              <a:rPr lang="pt-BR" i="1" dirty="0" err="1"/>
              <a:t>jobs</a:t>
            </a:r>
            <a:r>
              <a:rPr lang="pt-BR" dirty="0"/>
              <a:t> do AWS </a:t>
            </a:r>
            <a:r>
              <a:rPr lang="pt-BR" dirty="0" err="1"/>
              <a:t>Glue</a:t>
            </a:r>
            <a:r>
              <a:rPr lang="pt-BR" dirty="0"/>
              <a:t> podem iniciar trabalhos com base em uma programação ou um evento, ou sob demanda.</a:t>
            </a:r>
          </a:p>
          <a:p>
            <a:endParaRPr lang="pt-BR" dirty="0"/>
          </a:p>
          <a:p>
            <a:r>
              <a:rPr lang="pt-BR" dirty="0" err="1"/>
              <a:t>Job</a:t>
            </a:r>
            <a:r>
              <a:rPr lang="pt-BR" dirty="0"/>
              <a:t> bookmarks</a:t>
            </a:r>
          </a:p>
          <a:p>
            <a:pPr marL="285750" indent="-285750">
              <a:buFont typeface="Arial" panose="020B0604020202020204" pitchFamily="34" charset="0"/>
              <a:buChar char="•"/>
            </a:pPr>
            <a:r>
              <a:rPr lang="pt-BR" dirty="0"/>
              <a:t>Persistir o estado da execução do </a:t>
            </a:r>
            <a:r>
              <a:rPr lang="pt-BR" dirty="0" err="1"/>
              <a:t>job</a:t>
            </a:r>
            <a:endParaRPr lang="pt-BR" dirty="0"/>
          </a:p>
          <a:p>
            <a:pPr marL="285750" indent="-285750">
              <a:buFont typeface="Arial" panose="020B0604020202020204" pitchFamily="34" charset="0"/>
              <a:buChar char="•"/>
            </a:pPr>
            <a:r>
              <a:rPr lang="pt-BR" dirty="0"/>
              <a:t>Manter as informações de estado e impede o reprocessamento de dados antigos</a:t>
            </a:r>
          </a:p>
          <a:p>
            <a:pPr marL="285750" indent="-285750">
              <a:buFont typeface="Arial" panose="020B0604020202020204" pitchFamily="34" charset="0"/>
              <a:buChar char="•"/>
            </a:pPr>
            <a:r>
              <a:rPr lang="pt-BR" dirty="0"/>
              <a:t>Permitir processar novos dados ao executar novamente em um intervalo programado</a:t>
            </a:r>
          </a:p>
          <a:p>
            <a:pPr marL="285750" indent="-285750">
              <a:buFont typeface="Arial" panose="020B0604020202020204" pitchFamily="34" charset="0"/>
              <a:buChar char="•"/>
            </a:pPr>
            <a:r>
              <a:rPr lang="pt-BR" dirty="0"/>
              <a:t>Funciona com fontes do </a:t>
            </a:r>
            <a:r>
              <a:rPr lang="pt-BR" dirty="0" err="1"/>
              <a:t>Amazon</a:t>
            </a:r>
            <a:r>
              <a:rPr lang="pt-BR" dirty="0"/>
              <a:t> S3: JSON, CSV, Apache </a:t>
            </a:r>
            <a:r>
              <a:rPr lang="pt-BR" dirty="0" err="1"/>
              <a:t>Avro</a:t>
            </a:r>
            <a:r>
              <a:rPr lang="pt-BR" dirty="0"/>
              <a:t>, XML, Parquet (1.0+) e ORC (1.0+)</a:t>
            </a:r>
          </a:p>
          <a:p>
            <a:pPr marL="285750" indent="-285750">
              <a:buFont typeface="Arial" panose="020B0604020202020204" pitchFamily="34" charset="0"/>
              <a:buChar char="•"/>
            </a:pPr>
            <a:r>
              <a:rPr lang="pt-BR" dirty="0"/>
              <a:t>Funciona com bancos de dados relacionais via JDBC</a:t>
            </a:r>
          </a:p>
          <a:p>
            <a:pPr marL="285750" indent="-285750">
              <a:buFont typeface="Arial" panose="020B0604020202020204" pitchFamily="34" charset="0"/>
              <a:buChar char="•"/>
            </a:pPr>
            <a:endParaRPr lang="pt-BR" dirty="0"/>
          </a:p>
          <a:p>
            <a:r>
              <a:rPr lang="pt-BR" dirty="0"/>
              <a:t>Monitoramento (</a:t>
            </a:r>
            <a:r>
              <a:rPr lang="pt-BR" dirty="0" err="1"/>
              <a:t>CloudWatch</a:t>
            </a:r>
            <a:r>
              <a:rPr lang="pt-BR" dirty="0"/>
              <a:t>)</a:t>
            </a:r>
          </a:p>
          <a:p>
            <a:pPr marL="285750" indent="-285750">
              <a:buFont typeface="Arial" panose="020B0604020202020204" pitchFamily="34" charset="0"/>
              <a:buChar char="•"/>
            </a:pPr>
            <a:r>
              <a:rPr lang="pt-BR" dirty="0"/>
              <a:t>Ativar uma função Lambda quando um trabalho de ETL é executado com sucesso</a:t>
            </a:r>
          </a:p>
          <a:p>
            <a:pPr marL="285750" indent="-285750">
              <a:buFont typeface="Arial" panose="020B0604020202020204" pitchFamily="34" charset="0"/>
              <a:buChar char="•"/>
            </a:pPr>
            <a:r>
              <a:rPr lang="pt-BR" dirty="0"/>
              <a:t>Notificar um tópico do </a:t>
            </a:r>
            <a:r>
              <a:rPr lang="pt-BR" dirty="0" err="1"/>
              <a:t>Amazon</a:t>
            </a:r>
            <a:r>
              <a:rPr lang="pt-BR" dirty="0"/>
              <a:t> SNS quando um trabalho de ETL apresentar falha</a:t>
            </a:r>
          </a:p>
        </p:txBody>
      </p:sp>
    </p:spTree>
    <p:extLst>
      <p:ext uri="{BB962C8B-B14F-4D97-AF65-F5344CB8AC3E}">
        <p14:creationId xmlns:p14="http://schemas.microsoft.com/office/powerpoint/2010/main" val="226270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086895" y="914298"/>
            <a:ext cx="4018209" cy="369332"/>
          </a:xfrm>
          <a:prstGeom prst="rect">
            <a:avLst/>
          </a:prstGeom>
          <a:noFill/>
        </p:spPr>
        <p:txBody>
          <a:bodyPr wrap="square">
            <a:spAutoFit/>
          </a:bodyPr>
          <a:lstStyle/>
          <a:p>
            <a:pPr algn="ctr"/>
            <a:r>
              <a:rPr lang="en-US" dirty="0"/>
              <a:t>No longer an anti-pattern: streaming</a:t>
            </a:r>
          </a:p>
        </p:txBody>
      </p:sp>
      <p:sp>
        <p:nvSpPr>
          <p:cNvPr id="6" name="TextBox 5">
            <a:extLst>
              <a:ext uri="{FF2B5EF4-FFF2-40B4-BE49-F238E27FC236}">
                <a16:creationId xmlns:a16="http://schemas.microsoft.com/office/drawing/2014/main" id="{9551B956-E311-D648-C5D2-194C42FB7F9C}"/>
              </a:ext>
            </a:extLst>
          </p:cNvPr>
          <p:cNvSpPr txBox="1"/>
          <p:nvPr/>
        </p:nvSpPr>
        <p:spPr>
          <a:xfrm>
            <a:off x="1303465" y="1311817"/>
            <a:ext cx="9765587" cy="1477328"/>
          </a:xfrm>
          <a:prstGeom prst="rect">
            <a:avLst/>
          </a:prstGeom>
          <a:noFill/>
        </p:spPr>
        <p:txBody>
          <a:bodyPr wrap="square">
            <a:spAutoFit/>
          </a:bodyPr>
          <a:lstStyle/>
          <a:p>
            <a:r>
              <a:rPr lang="pt-BR" b="0" i="0" dirty="0">
                <a:solidFill>
                  <a:srgbClr val="16191F"/>
                </a:solidFill>
                <a:effectLst/>
                <a:highlight>
                  <a:srgbClr val="FFFFFF"/>
                </a:highlight>
                <a:latin typeface="Amazon Ember"/>
              </a:rPr>
              <a:t>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O streaming, um componente do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permite que você gerencie com eficiência os dados de streaming quase em tempo real, capacitando você a realizar tarefas cruciais, como ingestão, processamento e aprendizado de máquina de dados. Usando a estrutura Apache Spark Streaming, o AWS </a:t>
            </a:r>
            <a:r>
              <a:rPr lang="pt-BR" b="0" i="0" dirty="0" err="1">
                <a:solidFill>
                  <a:srgbClr val="16191F"/>
                </a:solidFill>
                <a:effectLst/>
                <a:highlight>
                  <a:srgbClr val="FFFFFF"/>
                </a:highlight>
                <a:latin typeface="Amazon Ember"/>
              </a:rPr>
              <a:t>Glue</a:t>
            </a:r>
            <a:r>
              <a:rPr lang="pt-BR" b="0" i="0" dirty="0">
                <a:solidFill>
                  <a:srgbClr val="16191F"/>
                </a:solidFill>
                <a:effectLst/>
                <a:highlight>
                  <a:srgbClr val="FFFFFF"/>
                </a:highlight>
                <a:latin typeface="Amazon Ember"/>
              </a:rPr>
              <a:t> Streaming fornece um serviço sem servidor que pode lidar com dados de streaming em grande escala.</a:t>
            </a:r>
            <a:endParaRPr lang="en-US" dirty="0"/>
          </a:p>
        </p:txBody>
      </p:sp>
      <p:sp>
        <p:nvSpPr>
          <p:cNvPr id="12" name="TextBox 11">
            <a:extLst>
              <a:ext uri="{FF2B5EF4-FFF2-40B4-BE49-F238E27FC236}">
                <a16:creationId xmlns:a16="http://schemas.microsoft.com/office/drawing/2014/main" id="{97E73F47-67CC-A280-8316-2D6510A0FA81}"/>
              </a:ext>
            </a:extLst>
          </p:cNvPr>
          <p:cNvSpPr txBox="1"/>
          <p:nvPr/>
        </p:nvSpPr>
        <p:spPr>
          <a:xfrm>
            <a:off x="1303464" y="2747948"/>
            <a:ext cx="7575840" cy="1200329"/>
          </a:xfrm>
          <a:prstGeom prst="rect">
            <a:avLst/>
          </a:prstGeom>
          <a:noFill/>
        </p:spPr>
        <p:txBody>
          <a:bodyPr wrap="square">
            <a:spAutoFit/>
          </a:bodyPr>
          <a:lstStyle>
            <a:defPPr>
              <a:defRPr lang="en-US"/>
            </a:defPPr>
            <a:lvl1pPr>
              <a:defRPr b="0" i="0">
                <a:solidFill>
                  <a:srgbClr val="16191F"/>
                </a:solidFill>
                <a:effectLst/>
                <a:highlight>
                  <a:srgbClr val="FFFFFF"/>
                </a:highlight>
                <a:latin typeface="Amazon Ember"/>
              </a:defRPr>
            </a:lvl1pPr>
          </a:lstStyle>
          <a:p>
            <a:r>
              <a:rPr lang="en-US" dirty="0" err="1"/>
              <a:t>Origens</a:t>
            </a:r>
            <a:r>
              <a:rPr lang="en-US" dirty="0"/>
              <a:t>:</a:t>
            </a:r>
          </a:p>
          <a:p>
            <a:pPr marL="285750" indent="-285750">
              <a:buFont typeface="Arial" panose="020B0604020202020204" pitchFamily="34" charset="0"/>
              <a:buChar char="•"/>
            </a:pPr>
            <a:r>
              <a:rPr lang="en-US" dirty="0"/>
              <a:t>Amazon Kinesis</a:t>
            </a:r>
          </a:p>
          <a:p>
            <a:pPr marL="285750" indent="-285750">
              <a:buFont typeface="Arial" panose="020B0604020202020204" pitchFamily="34" charset="0"/>
              <a:buChar char="•"/>
            </a:pPr>
            <a:r>
              <a:rPr lang="en-US" dirty="0"/>
              <a:t>Amazon MSK (Managed Streaming for Apache Kafka)</a:t>
            </a:r>
          </a:p>
          <a:p>
            <a:pPr marL="285750" indent="-285750">
              <a:buFont typeface="Arial" panose="020B0604020202020204" pitchFamily="34" charset="0"/>
              <a:buChar char="•"/>
            </a:pPr>
            <a:r>
              <a:rPr lang="en-US" dirty="0"/>
              <a:t>Apache Kafka </a:t>
            </a:r>
            <a:r>
              <a:rPr lang="en-US" dirty="0" err="1"/>
              <a:t>autogerenciado</a:t>
            </a:r>
            <a:endParaRPr lang="en-US" dirty="0"/>
          </a:p>
        </p:txBody>
      </p:sp>
      <p:sp>
        <p:nvSpPr>
          <p:cNvPr id="14" name="TextBox 13">
            <a:extLst>
              <a:ext uri="{FF2B5EF4-FFF2-40B4-BE49-F238E27FC236}">
                <a16:creationId xmlns:a16="http://schemas.microsoft.com/office/drawing/2014/main" id="{8BE1139D-A493-18D6-6B02-16D3B419B028}"/>
              </a:ext>
            </a:extLst>
          </p:cNvPr>
          <p:cNvSpPr txBox="1"/>
          <p:nvPr/>
        </p:nvSpPr>
        <p:spPr>
          <a:xfrm>
            <a:off x="1303463" y="3985639"/>
            <a:ext cx="8021009" cy="2585323"/>
          </a:xfrm>
          <a:prstGeom prst="rect">
            <a:avLst/>
          </a:prstGeom>
          <a:noFill/>
        </p:spPr>
        <p:txBody>
          <a:bodyPr wrap="square">
            <a:spAutoFit/>
          </a:bodyPr>
          <a:lstStyle/>
          <a:p>
            <a:pPr algn="l"/>
            <a:r>
              <a:rPr lang="en-US" b="0" i="0" dirty="0" err="1">
                <a:solidFill>
                  <a:srgbClr val="16191F"/>
                </a:solidFill>
                <a:effectLst/>
                <a:highlight>
                  <a:srgbClr val="FFFFFF"/>
                </a:highlight>
                <a:latin typeface="Amazon Ember"/>
              </a:rPr>
              <a:t>Destinos</a:t>
            </a:r>
            <a:r>
              <a:rPr lang="en-US" dirty="0">
                <a:solidFill>
                  <a:srgbClr val="16191F"/>
                </a:solidFill>
                <a:highlight>
                  <a:srgbClr val="FFFFFF"/>
                </a:highlight>
                <a:latin typeface="Amazon Ember"/>
              </a:rPr>
              <a:t>:</a:t>
            </a:r>
            <a:endParaRPr lang="en-US" b="0" i="0" dirty="0">
              <a:solidFill>
                <a:srgbClr val="16191F"/>
              </a:solidFill>
              <a:effectLst/>
              <a:highlight>
                <a:srgbClr val="FFFFFF"/>
              </a:highlight>
              <a:latin typeface="Amazon Ember"/>
            </a:endParaRPr>
          </a:p>
          <a:p>
            <a:pPr marL="285750" indent="-285750" algn="l">
              <a:buFont typeface="Arial" panose="020B0604020202020204" pitchFamily="34" charset="0"/>
              <a:buChar char="•"/>
            </a:pPr>
            <a:r>
              <a:rPr lang="en-US" b="0" i="0" dirty="0" err="1">
                <a:solidFill>
                  <a:srgbClr val="16191F"/>
                </a:solidFill>
                <a:effectLst/>
                <a:highlight>
                  <a:srgbClr val="FFFFFF"/>
                </a:highlight>
                <a:latin typeface="Amazon Ember"/>
              </a:rPr>
              <a:t>Destinos</a:t>
            </a:r>
            <a:r>
              <a:rPr lang="en-US" b="0" i="0" dirty="0">
                <a:solidFill>
                  <a:srgbClr val="16191F"/>
                </a:solidFill>
                <a:effectLst/>
                <a:highlight>
                  <a:srgbClr val="FFFFFF"/>
                </a:highlight>
                <a:latin typeface="Amazon Ember"/>
              </a:rPr>
              <a:t> de dados </a:t>
            </a:r>
            <a:r>
              <a:rPr lang="en-US" b="0" i="0" dirty="0" err="1">
                <a:solidFill>
                  <a:srgbClr val="16191F"/>
                </a:solidFill>
                <a:effectLst/>
                <a:highlight>
                  <a:srgbClr val="FFFFFF"/>
                </a:highlight>
                <a:latin typeface="Amazon Ember"/>
              </a:rPr>
              <a:t>suportados</a:t>
            </a:r>
            <a:r>
              <a:rPr lang="en-US" b="0" i="0" dirty="0">
                <a:solidFill>
                  <a:srgbClr val="16191F"/>
                </a:solidFill>
                <a:effectLst/>
                <a:highlight>
                  <a:srgbClr val="FFFFFF"/>
                </a:highlight>
                <a:latin typeface="Amazon Ember"/>
              </a:rPr>
              <a:t> </a:t>
            </a:r>
            <a:r>
              <a:rPr lang="en-US" b="0" i="0" dirty="0" err="1">
                <a:solidFill>
                  <a:srgbClr val="16191F"/>
                </a:solidFill>
                <a:effectLst/>
                <a:highlight>
                  <a:srgbClr val="FFFFFF"/>
                </a:highlight>
                <a:latin typeface="Amazon Ember"/>
              </a:rPr>
              <a:t>pelo</a:t>
            </a:r>
            <a:r>
              <a:rPr lang="en-US" b="0" i="0" dirty="0">
                <a:solidFill>
                  <a:srgbClr val="16191F"/>
                </a:solidFill>
                <a:effectLst/>
                <a:highlight>
                  <a:srgbClr val="FFFFFF"/>
                </a:highlight>
                <a:latin typeface="Amazon Ember"/>
              </a:rPr>
              <a:t> AWS Glue Data Catalog</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Amazon S3</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Amazon Redshift</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MySQL, PostgreSQL, Oracle</a:t>
            </a:r>
            <a:r>
              <a:rPr lang="en-US" dirty="0">
                <a:solidFill>
                  <a:srgbClr val="16191F"/>
                </a:solidFill>
                <a:highlight>
                  <a:srgbClr val="FFFFFF"/>
                </a:highlight>
                <a:latin typeface="Amazon Ember"/>
              </a:rPr>
              <a:t>, </a:t>
            </a:r>
            <a:r>
              <a:rPr lang="en-US" b="0" i="0" dirty="0">
                <a:solidFill>
                  <a:srgbClr val="16191F"/>
                </a:solidFill>
                <a:effectLst/>
                <a:highlight>
                  <a:srgbClr val="FFFFFF"/>
                </a:highlight>
                <a:latin typeface="Amazon Ember"/>
              </a:rPr>
              <a:t>Microsoft SQL Server</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Snowflake</a:t>
            </a:r>
          </a:p>
          <a:p>
            <a:pPr marL="285750" indent="-285750" algn="l">
              <a:buFont typeface="Arial" panose="020B0604020202020204" pitchFamily="34" charset="0"/>
              <a:buChar char="•"/>
            </a:pPr>
            <a:r>
              <a:rPr lang="en-US" b="0" i="0" dirty="0" err="1">
                <a:solidFill>
                  <a:srgbClr val="16191F"/>
                </a:solidFill>
                <a:effectLst/>
                <a:highlight>
                  <a:srgbClr val="FFFFFF"/>
                </a:highlight>
                <a:latin typeface="Amazon Ember"/>
              </a:rPr>
              <a:t>Qualquer</a:t>
            </a:r>
            <a:r>
              <a:rPr lang="en-US" b="0" i="0" dirty="0">
                <a:solidFill>
                  <a:srgbClr val="16191F"/>
                </a:solidFill>
                <a:effectLst/>
                <a:highlight>
                  <a:srgbClr val="FFFFFF"/>
                </a:highlight>
                <a:latin typeface="Amazon Ember"/>
              </a:rPr>
              <a:t> banco de dados que </a:t>
            </a:r>
            <a:r>
              <a:rPr lang="en-US" b="0" i="0" dirty="0" err="1">
                <a:solidFill>
                  <a:srgbClr val="16191F"/>
                </a:solidFill>
                <a:effectLst/>
                <a:highlight>
                  <a:srgbClr val="FFFFFF"/>
                </a:highlight>
                <a:latin typeface="Amazon Ember"/>
              </a:rPr>
              <a:t>possa</a:t>
            </a:r>
            <a:r>
              <a:rPr lang="en-US" b="0" i="0" dirty="0">
                <a:solidFill>
                  <a:srgbClr val="16191F"/>
                </a:solidFill>
                <a:effectLst/>
                <a:highlight>
                  <a:srgbClr val="FFFFFF"/>
                </a:highlight>
                <a:latin typeface="Amazon Ember"/>
              </a:rPr>
              <a:t> ser </a:t>
            </a:r>
            <a:r>
              <a:rPr lang="en-US" b="0" i="0" dirty="0" err="1">
                <a:solidFill>
                  <a:srgbClr val="16191F"/>
                </a:solidFill>
                <a:effectLst/>
                <a:highlight>
                  <a:srgbClr val="FFFFFF"/>
                </a:highlight>
                <a:latin typeface="Amazon Ember"/>
              </a:rPr>
              <a:t>conectado</a:t>
            </a:r>
            <a:r>
              <a:rPr lang="en-US" b="0" i="0" dirty="0">
                <a:solidFill>
                  <a:srgbClr val="16191F"/>
                </a:solidFill>
                <a:effectLst/>
                <a:highlight>
                  <a:srgbClr val="FFFFFF"/>
                </a:highlight>
                <a:latin typeface="Amazon Ember"/>
              </a:rPr>
              <a:t> </a:t>
            </a:r>
            <a:r>
              <a:rPr lang="en-US" b="0" i="0" dirty="0" err="1">
                <a:solidFill>
                  <a:srgbClr val="16191F"/>
                </a:solidFill>
                <a:effectLst/>
                <a:highlight>
                  <a:srgbClr val="FFFFFF"/>
                </a:highlight>
                <a:latin typeface="Amazon Ember"/>
              </a:rPr>
              <a:t>usando</a:t>
            </a:r>
            <a:r>
              <a:rPr lang="en-US" b="0" i="0" dirty="0">
                <a:solidFill>
                  <a:srgbClr val="16191F"/>
                </a:solidFill>
                <a:effectLst/>
                <a:highlight>
                  <a:srgbClr val="FFFFFF"/>
                </a:highlight>
                <a:latin typeface="Amazon Ember"/>
              </a:rPr>
              <a:t> JDBC</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Apache Iceberg, Delta e Apache Hudi</a:t>
            </a:r>
          </a:p>
          <a:p>
            <a:pPr marL="285750" indent="-285750" algn="l">
              <a:buFont typeface="Arial" panose="020B0604020202020204" pitchFamily="34" charset="0"/>
              <a:buChar char="•"/>
            </a:pPr>
            <a:r>
              <a:rPr lang="en-US" b="0" i="0" dirty="0">
                <a:solidFill>
                  <a:srgbClr val="16191F"/>
                </a:solidFill>
                <a:effectLst/>
                <a:highlight>
                  <a:srgbClr val="FFFFFF"/>
                </a:highlight>
                <a:latin typeface="Amazon Ember"/>
              </a:rPr>
              <a:t>AWS Glue </a:t>
            </a:r>
            <a:r>
              <a:rPr lang="en-US" b="0" i="0" dirty="0" err="1">
                <a:solidFill>
                  <a:srgbClr val="16191F"/>
                </a:solidFill>
                <a:effectLst/>
                <a:highlight>
                  <a:srgbClr val="FFFFFF"/>
                </a:highlight>
                <a:latin typeface="Amazon Ember"/>
              </a:rPr>
              <a:t>Conectores</a:t>
            </a:r>
            <a:r>
              <a:rPr lang="en-US" b="0" i="0" dirty="0">
                <a:solidFill>
                  <a:srgbClr val="16191F"/>
                </a:solidFill>
                <a:effectLst/>
                <a:highlight>
                  <a:srgbClr val="FFFFFF"/>
                </a:highlight>
                <a:latin typeface="Amazon Ember"/>
              </a:rPr>
              <a:t> do Marketplace</a:t>
            </a:r>
          </a:p>
        </p:txBody>
      </p:sp>
    </p:spTree>
    <p:extLst>
      <p:ext uri="{BB962C8B-B14F-4D97-AF65-F5344CB8AC3E}">
        <p14:creationId xmlns:p14="http://schemas.microsoft.com/office/powerpoint/2010/main" val="229779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build="p"/>
      <p:bldP spid="1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19B0054-D7B9-8B8C-C149-088B323A57B8}"/>
              </a:ext>
            </a:extLst>
          </p:cNvPr>
          <p:cNvSpPr txBox="1"/>
          <p:nvPr/>
        </p:nvSpPr>
        <p:spPr>
          <a:xfrm>
            <a:off x="1303466" y="1311817"/>
            <a:ext cx="10145584" cy="646331"/>
          </a:xfrm>
          <a:prstGeom prst="rect">
            <a:avLst/>
          </a:prstGeom>
          <a:noFill/>
        </p:spPr>
        <p:txBody>
          <a:bodyPr wrap="square">
            <a:spAutoFit/>
          </a:bodyPr>
          <a:lstStyle/>
          <a:p>
            <a:pPr algn="l"/>
            <a:r>
              <a:rPr lang="pt-BR" b="0" i="0" dirty="0">
                <a:solidFill>
                  <a:srgbClr val="333333"/>
                </a:solidFill>
                <a:effectLst/>
                <a:latin typeface="AmazonEmber"/>
              </a:rPr>
              <a:t>A Qualidade de dados do AWS </a:t>
            </a:r>
            <a:r>
              <a:rPr lang="pt-BR" b="0" i="0" dirty="0" err="1">
                <a:solidFill>
                  <a:srgbClr val="333333"/>
                </a:solidFill>
                <a:effectLst/>
                <a:latin typeface="AmazonEmber"/>
              </a:rPr>
              <a:t>Glue</a:t>
            </a:r>
            <a:r>
              <a:rPr lang="pt-BR" b="0" i="0" dirty="0">
                <a:solidFill>
                  <a:srgbClr val="333333"/>
                </a:solidFill>
                <a:effectLst/>
                <a:latin typeface="AmazonEmber"/>
              </a:rPr>
              <a:t> automatiza a criação, o gerenciamento e o monitoramento de regras de qualidade de dados para ajudar a garantir dados de alta qualidade nos data </a:t>
            </a:r>
            <a:r>
              <a:rPr lang="pt-BR" b="0" i="0" dirty="0" err="1">
                <a:solidFill>
                  <a:srgbClr val="333333"/>
                </a:solidFill>
                <a:effectLst/>
                <a:latin typeface="AmazonEmber"/>
              </a:rPr>
              <a:t>lakes</a:t>
            </a:r>
            <a:r>
              <a:rPr lang="pt-BR" b="0" i="0" dirty="0">
                <a:solidFill>
                  <a:srgbClr val="333333"/>
                </a:solidFill>
                <a:effectLst/>
                <a:latin typeface="AmazonEmber"/>
              </a:rPr>
              <a:t> e pipelines.</a:t>
            </a:r>
          </a:p>
        </p:txBody>
      </p:sp>
      <p:pic>
        <p:nvPicPr>
          <p:cNvPr id="7170" name="Picture 2" descr="O diagrama mostra como a Qualidade de dados do AWS Glue mede, monitora e gerencia automaticamente a qualidade dos dados em data lakes e pipelines de dados.">
            <a:extLst>
              <a:ext uri="{FF2B5EF4-FFF2-40B4-BE49-F238E27FC236}">
                <a16:creationId xmlns:a16="http://schemas.microsoft.com/office/drawing/2014/main" id="{DBC214A2-1993-5A33-B872-74B7BC992B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3" t="7988" r="3813" b="7095"/>
          <a:stretch/>
        </p:blipFill>
        <p:spPr bwMode="auto">
          <a:xfrm>
            <a:off x="2204014" y="2314396"/>
            <a:ext cx="7783972" cy="4002584"/>
          </a:xfrm>
          <a:prstGeom prst="rect">
            <a:avLst/>
          </a:prstGeom>
          <a:ln w="38100" cap="sq">
            <a:solidFill>
              <a:srgbClr val="8C4FFF"/>
            </a:solidFill>
            <a:prstDash val="solid"/>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EDC6DA-CD68-94B2-F2A5-2CE8E116D593}"/>
              </a:ext>
            </a:extLst>
          </p:cNvPr>
          <p:cNvSpPr txBox="1"/>
          <p:nvPr/>
        </p:nvSpPr>
        <p:spPr>
          <a:xfrm>
            <a:off x="4712220" y="917049"/>
            <a:ext cx="2767559" cy="369332"/>
          </a:xfrm>
          <a:prstGeom prst="rect">
            <a:avLst/>
          </a:prstGeom>
          <a:noFill/>
        </p:spPr>
        <p:txBody>
          <a:bodyPr wrap="square">
            <a:spAutoFit/>
          </a:bodyPr>
          <a:lstStyle/>
          <a:p>
            <a:pPr algn="ctr"/>
            <a:r>
              <a:rPr lang="en-US" dirty="0"/>
              <a:t>Data Quality</a:t>
            </a:r>
          </a:p>
        </p:txBody>
      </p:sp>
    </p:spTree>
    <p:extLst>
      <p:ext uri="{BB962C8B-B14F-4D97-AF65-F5344CB8AC3E}">
        <p14:creationId xmlns:p14="http://schemas.microsoft.com/office/powerpoint/2010/main" val="2854850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77694-3021-3B5C-AC9E-AF559B10D6C9}"/>
              </a:ext>
            </a:extLst>
          </p:cNvPr>
          <p:cNvSpPr>
            <a:spLocks noGrp="1"/>
          </p:cNvSpPr>
          <p:nvPr>
            <p:ph type="title"/>
          </p:nvPr>
        </p:nvSpPr>
        <p:spPr>
          <a:xfrm>
            <a:off x="838200" y="69469"/>
            <a:ext cx="10515600" cy="1325563"/>
          </a:xfrm>
        </p:spPr>
        <p:txBody>
          <a:bodyPr/>
          <a:lstStyle/>
          <a:p>
            <a:pPr algn="ctr"/>
            <a:r>
              <a:rPr lang="en-US" b="1" dirty="0"/>
              <a:t>AWS Glue</a:t>
            </a:r>
          </a:p>
        </p:txBody>
      </p:sp>
      <p:sp>
        <p:nvSpPr>
          <p:cNvPr id="2" name="Elipse 4">
            <a:extLst>
              <a:ext uri="{FF2B5EF4-FFF2-40B4-BE49-F238E27FC236}">
                <a16:creationId xmlns:a16="http://schemas.microsoft.com/office/drawing/2014/main" id="{E7C770B9-EC4B-EBE9-7B5C-8EF05E7FD770}"/>
              </a:ext>
            </a:extLst>
          </p:cNvPr>
          <p:cNvSpPr/>
          <p:nvPr/>
        </p:nvSpPr>
        <p:spPr>
          <a:xfrm>
            <a:off x="144334" y="152685"/>
            <a:ext cx="1159132" cy="1159132"/>
          </a:xfrm>
          <a:prstGeom prst="ellipse">
            <a:avLst/>
          </a:prstGeom>
          <a:solidFill>
            <a:srgbClr val="8C4FFF"/>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pt-BR"/>
          </a:p>
        </p:txBody>
      </p:sp>
      <p:sp>
        <p:nvSpPr>
          <p:cNvPr id="7" name="Rectangle 6" descr="Smart Phone">
            <a:extLst>
              <a:ext uri="{FF2B5EF4-FFF2-40B4-BE49-F238E27FC236}">
                <a16:creationId xmlns:a16="http://schemas.microsoft.com/office/drawing/2014/main" id="{AFBCA855-815B-7A20-F5FF-A98B6FF75249}"/>
              </a:ext>
            </a:extLst>
          </p:cNvPr>
          <p:cNvSpPr/>
          <p:nvPr/>
        </p:nvSpPr>
        <p:spPr>
          <a:xfrm>
            <a:off x="357188" y="365539"/>
            <a:ext cx="733425" cy="733425"/>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079C6AD0-436A-43D8-ED14-24641E16BE35}"/>
              </a:ext>
            </a:extLst>
          </p:cNvPr>
          <p:cNvSpPr txBox="1"/>
          <p:nvPr/>
        </p:nvSpPr>
        <p:spPr>
          <a:xfrm>
            <a:off x="4712220" y="917049"/>
            <a:ext cx="2767559" cy="369332"/>
          </a:xfrm>
          <a:prstGeom prst="rect">
            <a:avLst/>
          </a:prstGeom>
          <a:noFill/>
        </p:spPr>
        <p:txBody>
          <a:bodyPr wrap="square">
            <a:spAutoFit/>
          </a:bodyPr>
          <a:lstStyle/>
          <a:p>
            <a:pPr algn="ctr"/>
            <a:r>
              <a:rPr lang="en-US" dirty="0"/>
              <a:t>AWS Glue Data Quality</a:t>
            </a:r>
          </a:p>
        </p:txBody>
      </p:sp>
      <p:sp>
        <p:nvSpPr>
          <p:cNvPr id="6" name="TextBox 5">
            <a:extLst>
              <a:ext uri="{FF2B5EF4-FFF2-40B4-BE49-F238E27FC236}">
                <a16:creationId xmlns:a16="http://schemas.microsoft.com/office/drawing/2014/main" id="{B0F3E873-2F15-171E-CA23-3A8E60476552}"/>
              </a:ext>
            </a:extLst>
          </p:cNvPr>
          <p:cNvSpPr txBox="1"/>
          <p:nvPr/>
        </p:nvSpPr>
        <p:spPr>
          <a:xfrm>
            <a:off x="1303466" y="1478248"/>
            <a:ext cx="9753555" cy="2031325"/>
          </a:xfrm>
          <a:prstGeom prst="rect">
            <a:avLst/>
          </a:prstGeom>
          <a:noFill/>
        </p:spPr>
        <p:txBody>
          <a:bodyPr wrap="square">
            <a:spAutoFit/>
          </a:bodyPr>
          <a:lstStyle/>
          <a:p>
            <a:r>
              <a:rPr lang="pt-BR" dirty="0"/>
              <a:t>Fornece uma experiência de gerenciamento sem servidor para ajudar a avaliar e monitorar a qualidade dos dados ao usar o AWS </a:t>
            </a:r>
            <a:r>
              <a:rPr lang="pt-BR" dirty="0" err="1"/>
              <a:t>Glue</a:t>
            </a:r>
            <a:endParaRPr lang="pt-BR" dirty="0"/>
          </a:p>
          <a:p>
            <a:endParaRPr lang="pt-BR" dirty="0"/>
          </a:p>
          <a:p>
            <a:r>
              <a:rPr lang="pt-BR" dirty="0"/>
              <a:t>Construído sobre a estrutura </a:t>
            </a:r>
            <a:r>
              <a:rPr lang="pt-BR" dirty="0" err="1"/>
              <a:t>DeeQu</a:t>
            </a:r>
            <a:r>
              <a:rPr lang="pt-BR" dirty="0"/>
              <a:t> de código aberto</a:t>
            </a:r>
          </a:p>
          <a:p>
            <a:endParaRPr lang="pt-BR" dirty="0"/>
          </a:p>
          <a:p>
            <a:r>
              <a:rPr lang="pt-BR" dirty="0"/>
              <a:t>A Data </a:t>
            </a:r>
            <a:r>
              <a:rPr lang="pt-BR" dirty="0" err="1"/>
              <a:t>Quality</a:t>
            </a:r>
            <a:r>
              <a:rPr lang="pt-BR" dirty="0"/>
              <a:t> </a:t>
            </a:r>
            <a:r>
              <a:rPr lang="pt-BR" dirty="0" err="1"/>
              <a:t>Definition</a:t>
            </a:r>
            <a:r>
              <a:rPr lang="pt-BR" dirty="0"/>
              <a:t> </a:t>
            </a:r>
            <a:r>
              <a:rPr lang="pt-BR" dirty="0" err="1"/>
              <a:t>Language</a:t>
            </a:r>
            <a:r>
              <a:rPr lang="pt-BR" dirty="0"/>
              <a:t> (DQDL) é uma linguagem específica de domínio que você usa para definir regras para o AWS </a:t>
            </a:r>
            <a:r>
              <a:rPr lang="pt-BR" dirty="0" err="1"/>
              <a:t>Glue</a:t>
            </a:r>
            <a:r>
              <a:rPr lang="pt-BR" dirty="0"/>
              <a:t> Data </a:t>
            </a:r>
            <a:r>
              <a:rPr lang="pt-BR" dirty="0" err="1"/>
              <a:t>Quality</a:t>
            </a:r>
            <a:r>
              <a:rPr lang="pt-BR" dirty="0"/>
              <a:t>.</a:t>
            </a:r>
          </a:p>
        </p:txBody>
      </p:sp>
      <p:pic>
        <p:nvPicPr>
          <p:cNvPr id="13"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2423" y="4647897"/>
            <a:ext cx="457200" cy="457200"/>
          </a:xfrm>
          <a:prstGeom prst="rect">
            <a:avLst/>
          </a:prstGeom>
        </p:spPr>
      </p:pic>
      <p:sp>
        <p:nvSpPr>
          <p:cNvPr id="14"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1318030" y="5116232"/>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15"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812" y="4024710"/>
            <a:ext cx="457200" cy="457200"/>
          </a:xfrm>
          <a:prstGeom prst="rect">
            <a:avLst/>
          </a:prstGeom>
        </p:spPr>
      </p:pic>
      <p:sp>
        <p:nvSpPr>
          <p:cNvPr id="17" name="Rectangle: Rounded Corners 16">
            <a:extLst>
              <a:ext uri="{FF2B5EF4-FFF2-40B4-BE49-F238E27FC236}">
                <a16:creationId xmlns:a16="http://schemas.microsoft.com/office/drawing/2014/main" id="{4184F861-981C-7EE2-B092-7EDA9A4B074F}"/>
              </a:ext>
            </a:extLst>
          </p:cNvPr>
          <p:cNvSpPr/>
          <p:nvPr/>
        </p:nvSpPr>
        <p:spPr>
          <a:xfrm>
            <a:off x="3024389" y="3943961"/>
            <a:ext cx="4405106" cy="1633936"/>
          </a:xfrm>
          <a:prstGeom prst="roundRect">
            <a:avLst>
              <a:gd name="adj" fmla="val 8222"/>
            </a:avLst>
          </a:prstGeom>
          <a:no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4D5710C-AB7A-0B79-8D61-06C98E759FD3}"/>
              </a:ext>
            </a:extLst>
          </p:cNvPr>
          <p:cNvSpPr/>
          <p:nvPr/>
        </p:nvSpPr>
        <p:spPr>
          <a:xfrm>
            <a:off x="3211765" y="4604699"/>
            <a:ext cx="1588168" cy="543597"/>
          </a:xfrm>
          <a:prstGeom prst="roundRect">
            <a:avLst/>
          </a:prstGeom>
          <a:solidFill>
            <a:srgbClr val="8C4F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ECE1FF"/>
                </a:solidFill>
              </a:rPr>
              <a:t>Regras</a:t>
            </a:r>
            <a:endParaRPr lang="en-US" dirty="0">
              <a:solidFill>
                <a:srgbClr val="ECE1FF"/>
              </a:solidFill>
            </a:endParaRPr>
          </a:p>
        </p:txBody>
      </p:sp>
      <p:sp>
        <p:nvSpPr>
          <p:cNvPr id="19" name="Rectangle: Rounded Corners 18">
            <a:extLst>
              <a:ext uri="{FF2B5EF4-FFF2-40B4-BE49-F238E27FC236}">
                <a16:creationId xmlns:a16="http://schemas.microsoft.com/office/drawing/2014/main" id="{05382265-0EDD-E775-CB21-F71E717375D5}"/>
              </a:ext>
            </a:extLst>
          </p:cNvPr>
          <p:cNvSpPr/>
          <p:nvPr/>
        </p:nvSpPr>
        <p:spPr>
          <a:xfrm>
            <a:off x="4310731" y="6051929"/>
            <a:ext cx="4424196" cy="707886"/>
          </a:xfrm>
          <a:prstGeom prst="roundRect">
            <a:avLst/>
          </a:prstGeom>
          <a:no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tx1"/>
                </a:solidFill>
              </a:rPr>
              <a:t>Criada manualmente usando DQDL</a:t>
            </a:r>
          </a:p>
          <a:p>
            <a:pPr marL="171450" indent="-171450">
              <a:buFont typeface="Arial" panose="020B0604020202020204" pitchFamily="34" charset="0"/>
              <a:buChar char="•"/>
            </a:pPr>
            <a:r>
              <a:rPr lang="en-US" sz="1200">
                <a:solidFill>
                  <a:schemeClr val="tx1"/>
                </a:solidFill>
              </a:rPr>
              <a:t>Gerada automaticamente usando tarefa de recomendação</a:t>
            </a:r>
            <a:endParaRPr lang="en-US" sz="1200" dirty="0">
              <a:solidFill>
                <a:schemeClr val="tx1"/>
              </a:solidFill>
            </a:endParaRPr>
          </a:p>
        </p:txBody>
      </p:sp>
      <p:cxnSp>
        <p:nvCxnSpPr>
          <p:cNvPr id="21" name="Connector: Elbow 20">
            <a:extLst>
              <a:ext uri="{FF2B5EF4-FFF2-40B4-BE49-F238E27FC236}">
                <a16:creationId xmlns:a16="http://schemas.microsoft.com/office/drawing/2014/main" id="{D37E52A2-697B-C9A1-5340-726B9423901A}"/>
              </a:ext>
            </a:extLst>
          </p:cNvPr>
          <p:cNvCxnSpPr>
            <a:cxnSpLocks/>
            <a:stCxn id="18" idx="2"/>
            <a:endCxn id="19" idx="1"/>
          </p:cNvCxnSpPr>
          <p:nvPr/>
        </p:nvCxnSpPr>
        <p:spPr>
          <a:xfrm rot="16200000" flipH="1">
            <a:off x="3529502" y="5624643"/>
            <a:ext cx="1257576" cy="304882"/>
          </a:xfrm>
          <a:prstGeom prst="bentConnector2">
            <a:avLst/>
          </a:prstGeom>
          <a:ln w="19050" cap="flat" cmpd="sng" algn="ctr">
            <a:solidFill>
              <a:srgbClr val="8C4F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Arrow: Right 26">
            <a:extLst>
              <a:ext uri="{FF2B5EF4-FFF2-40B4-BE49-F238E27FC236}">
                <a16:creationId xmlns:a16="http://schemas.microsoft.com/office/drawing/2014/main" id="{0D2DF43C-BB1B-4080-37D0-50BA2441105E}"/>
              </a:ext>
            </a:extLst>
          </p:cNvPr>
          <p:cNvSpPr/>
          <p:nvPr/>
        </p:nvSpPr>
        <p:spPr>
          <a:xfrm>
            <a:off x="2384678" y="4708493"/>
            <a:ext cx="457200" cy="336009"/>
          </a:xfrm>
          <a:prstGeom prst="rightArrow">
            <a:avLst/>
          </a:prstGeom>
          <a:solidFill>
            <a:srgbClr val="C9AB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919884" y="37199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8180109" y="4483497"/>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31"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971568" y="49451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8231793" y="570716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sp>
        <p:nvSpPr>
          <p:cNvPr id="34" name="Arrow: Right 33">
            <a:extLst>
              <a:ext uri="{FF2B5EF4-FFF2-40B4-BE49-F238E27FC236}">
                <a16:creationId xmlns:a16="http://schemas.microsoft.com/office/drawing/2014/main" id="{29D07DD3-9871-82A8-066A-25DCAE86F1ED}"/>
              </a:ext>
            </a:extLst>
          </p:cNvPr>
          <p:cNvSpPr/>
          <p:nvPr/>
        </p:nvSpPr>
        <p:spPr>
          <a:xfrm>
            <a:off x="4987309" y="4708493"/>
            <a:ext cx="457200" cy="336009"/>
          </a:xfrm>
          <a:prstGeom prst="rightArrow">
            <a:avLst/>
          </a:prstGeom>
          <a:solidFill>
            <a:srgbClr val="C9AB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F30E5EC-0B64-0251-DA54-35AE19B8AF1B}"/>
              </a:ext>
            </a:extLst>
          </p:cNvPr>
          <p:cNvSpPr/>
          <p:nvPr/>
        </p:nvSpPr>
        <p:spPr>
          <a:xfrm>
            <a:off x="5631885" y="4266719"/>
            <a:ext cx="1588168" cy="543597"/>
          </a:xfrm>
          <a:prstGeom prst="roundRect">
            <a:avLst/>
          </a:prstGeom>
          <a:solidFill>
            <a:srgbClr val="ECE1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8C4FFF"/>
                </a:solidFill>
              </a:rPr>
              <a:t>At Rest</a:t>
            </a:r>
          </a:p>
        </p:txBody>
      </p:sp>
      <p:sp>
        <p:nvSpPr>
          <p:cNvPr id="36" name="Rectangle: Rounded Corners 35">
            <a:extLst>
              <a:ext uri="{FF2B5EF4-FFF2-40B4-BE49-F238E27FC236}">
                <a16:creationId xmlns:a16="http://schemas.microsoft.com/office/drawing/2014/main" id="{160F314B-9C62-FD42-B453-8B6F2EEF9544}"/>
              </a:ext>
            </a:extLst>
          </p:cNvPr>
          <p:cNvSpPr/>
          <p:nvPr/>
        </p:nvSpPr>
        <p:spPr>
          <a:xfrm>
            <a:off x="5631885" y="4929280"/>
            <a:ext cx="1588168" cy="543597"/>
          </a:xfrm>
          <a:prstGeom prst="roundRect">
            <a:avLst/>
          </a:prstGeom>
          <a:solidFill>
            <a:srgbClr val="ECE1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8C4FFF"/>
                </a:solidFill>
              </a:rPr>
              <a:t>In Transit</a:t>
            </a:r>
          </a:p>
        </p:txBody>
      </p:sp>
      <p:sp>
        <p:nvSpPr>
          <p:cNvPr id="40" name="Arrow: Right 39">
            <a:extLst>
              <a:ext uri="{FF2B5EF4-FFF2-40B4-BE49-F238E27FC236}">
                <a16:creationId xmlns:a16="http://schemas.microsoft.com/office/drawing/2014/main" id="{2D6A275E-2702-F9CE-AA27-02E81EEB530A}"/>
              </a:ext>
            </a:extLst>
          </p:cNvPr>
          <p:cNvSpPr/>
          <p:nvPr/>
        </p:nvSpPr>
        <p:spPr>
          <a:xfrm>
            <a:off x="7742067" y="4708492"/>
            <a:ext cx="457200" cy="336009"/>
          </a:xfrm>
          <a:prstGeom prst="rightArrow">
            <a:avLst/>
          </a:prstGeom>
          <a:solidFill>
            <a:srgbClr val="C9ABFF"/>
          </a:solidFill>
          <a:ln>
            <a:solidFill>
              <a:srgbClr val="8C4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35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7" grpId="0" animBg="1"/>
      <p:bldP spid="18" grpId="0" animBg="1"/>
      <p:bldP spid="19" grpId="0" animBg="1"/>
      <p:bldP spid="27" grpId="0" animBg="1"/>
      <p:bldP spid="30" grpId="0"/>
      <p:bldP spid="32" grpId="0"/>
      <p:bldP spid="34" grpId="0" animBg="1"/>
      <p:bldP spid="35" grpId="0" animBg="1"/>
      <p:bldP spid="36" grpId="0" animBg="1"/>
      <p:bldP spid="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Forma&#10;&#10;Descrição gerada automaticamente">
            <a:extLst>
              <a:ext uri="{FF2B5EF4-FFF2-40B4-BE49-F238E27FC236}">
                <a16:creationId xmlns:a16="http://schemas.microsoft.com/office/drawing/2014/main" id="{2B328895-9693-3A6D-FE42-55F7BC92F6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5"/>
          <a:stretch/>
        </p:blipFill>
        <p:spPr>
          <a:xfrm>
            <a:off x="20" y="10"/>
            <a:ext cx="12188930" cy="6857990"/>
          </a:xfrm>
          <a:prstGeom prst="rect">
            <a:avLst/>
          </a:prstGeom>
        </p:spPr>
      </p:pic>
      <p:sp>
        <p:nvSpPr>
          <p:cNvPr id="3" name="Title 1">
            <a:extLst>
              <a:ext uri="{FF2B5EF4-FFF2-40B4-BE49-F238E27FC236}">
                <a16:creationId xmlns:a16="http://schemas.microsoft.com/office/drawing/2014/main" id="{C0CE5EBF-BD8E-689D-AEBA-B1675499050A}"/>
              </a:ext>
            </a:extLst>
          </p:cNvPr>
          <p:cNvSpPr txBox="1">
            <a:spLocks/>
          </p:cNvSpPr>
          <p:nvPr/>
        </p:nvSpPr>
        <p:spPr>
          <a:xfrm>
            <a:off x="1524000" y="1122363"/>
            <a:ext cx="9144000" cy="3063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dirty="0">
                <a:ln w="22225">
                  <a:solidFill>
                    <a:srgbClr val="FFFFFF"/>
                  </a:solidFill>
                </a:ln>
                <a:solidFill>
                  <a:schemeClr val="bg1"/>
                </a:solidFill>
              </a:rPr>
              <a:t>Hands-On</a:t>
            </a:r>
          </a:p>
        </p:txBody>
      </p:sp>
      <p:sp>
        <p:nvSpPr>
          <p:cNvPr id="1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94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AWS Lambda</a:t>
            </a:r>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58D0B417-29AC-9AB1-3D74-35F6095F90D8}"/>
              </a:ext>
            </a:extLst>
          </p:cNvPr>
          <p:cNvSpPr txBox="1"/>
          <p:nvPr/>
        </p:nvSpPr>
        <p:spPr>
          <a:xfrm>
            <a:off x="954516" y="1311817"/>
            <a:ext cx="10282967" cy="338554"/>
          </a:xfrm>
          <a:prstGeom prst="rect">
            <a:avLst/>
          </a:prstGeom>
          <a:noFill/>
        </p:spPr>
        <p:txBody>
          <a:bodyPr wrap="square">
            <a:spAutoFit/>
          </a:bodyPr>
          <a:lstStyle/>
          <a:p>
            <a:r>
              <a:rPr lang="pt-BR" sz="1600" b="0" i="0" dirty="0">
                <a:effectLst/>
                <a:latin typeface="SegoeUIVariable"/>
              </a:rPr>
              <a:t>O </a:t>
            </a:r>
            <a:r>
              <a:rPr lang="pt-BR" sz="1600" b="1" i="0" dirty="0">
                <a:effectLst/>
                <a:latin typeface="SegoeUIVariable"/>
              </a:rPr>
              <a:t>AWS Lambda</a:t>
            </a:r>
            <a:r>
              <a:rPr lang="pt-BR" sz="1600" b="0" i="0" dirty="0">
                <a:effectLst/>
                <a:latin typeface="SegoeUIVariable"/>
              </a:rPr>
              <a:t> oferece uma solução poderosa e eficiente para computação sem servidor orientada a eventos.</a:t>
            </a:r>
            <a:endParaRPr lang="en-US" sz="1600" dirty="0"/>
          </a:p>
        </p:txBody>
      </p:sp>
      <p:grpSp>
        <p:nvGrpSpPr>
          <p:cNvPr id="21" name="Group 20">
            <a:extLst>
              <a:ext uri="{FF2B5EF4-FFF2-40B4-BE49-F238E27FC236}">
                <a16:creationId xmlns:a16="http://schemas.microsoft.com/office/drawing/2014/main" id="{2CA3BEE7-4FCC-FCCC-354E-DE7C7FDEBC09}"/>
              </a:ext>
            </a:extLst>
          </p:cNvPr>
          <p:cNvGrpSpPr/>
          <p:nvPr/>
        </p:nvGrpSpPr>
        <p:grpSpPr>
          <a:xfrm>
            <a:off x="1319625" y="1702957"/>
            <a:ext cx="7035386" cy="616180"/>
            <a:chOff x="1319625" y="1849855"/>
            <a:chExt cx="7035386" cy="685649"/>
          </a:xfrm>
        </p:grpSpPr>
        <p:sp>
          <p:nvSpPr>
            <p:cNvPr id="10" name="Freeform: Shape 9">
              <a:extLst>
                <a:ext uri="{FF2B5EF4-FFF2-40B4-BE49-F238E27FC236}">
                  <a16:creationId xmlns:a16="http://schemas.microsoft.com/office/drawing/2014/main" id="{8F5CB772-43DE-C030-C8FB-C88F158C4F34}"/>
                </a:ext>
              </a:extLst>
            </p:cNvPr>
            <p:cNvSpPr/>
            <p:nvPr/>
          </p:nvSpPr>
          <p:spPr>
            <a:xfrm>
              <a:off x="1662449" y="1849855"/>
              <a:ext cx="6692562" cy="685649"/>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1" rIns="92456" bIns="49531" numCol="1" spcCol="1270" anchor="t" anchorCtr="0">
              <a:noAutofit/>
            </a:bodyPr>
            <a:lstStyle/>
            <a:p>
              <a:pPr marL="0" lvl="0" indent="0" algn="l" defTabSz="577850">
                <a:lnSpc>
                  <a:spcPct val="90000"/>
                </a:lnSpc>
                <a:spcBef>
                  <a:spcPct val="0"/>
                </a:spcBef>
                <a:spcAft>
                  <a:spcPct val="35000"/>
                </a:spcAft>
                <a:buNone/>
              </a:pPr>
              <a:r>
                <a:rPr lang="pt-BR" sz="1300" kern="1200" dirty="0" err="1"/>
                <a:t>Serverless</a:t>
              </a:r>
              <a:endParaRPr lang="en-US" sz="1300" kern="1200" dirty="0"/>
            </a:p>
            <a:p>
              <a:pPr marL="0" lvl="1" algn="l" defTabSz="444500">
                <a:lnSpc>
                  <a:spcPct val="90000"/>
                </a:lnSpc>
                <a:spcBef>
                  <a:spcPct val="0"/>
                </a:spcBef>
                <a:spcAft>
                  <a:spcPct val="15000"/>
                </a:spcAft>
              </a:pPr>
              <a:r>
                <a:rPr lang="pt-BR" sz="1000" b="0" i="0" kern="1200" dirty="0"/>
                <a:t>Execute código sem provisionar ou gerenciar a infraestrutura.</a:t>
              </a:r>
              <a:endParaRPr lang="en-US" sz="1000" kern="1200" dirty="0"/>
            </a:p>
          </p:txBody>
        </p:sp>
        <p:sp>
          <p:nvSpPr>
            <p:cNvPr id="11" name="Oval 10">
              <a:extLst>
                <a:ext uri="{FF2B5EF4-FFF2-40B4-BE49-F238E27FC236}">
                  <a16:creationId xmlns:a16="http://schemas.microsoft.com/office/drawing/2014/main" id="{D1DDA929-EB3B-F215-0C6B-1D12DC837F4D}"/>
                </a:ext>
              </a:extLst>
            </p:cNvPr>
            <p:cNvSpPr/>
            <p:nvPr/>
          </p:nvSpPr>
          <p:spPr>
            <a:xfrm>
              <a:off x="1319625" y="1849856"/>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22" name="Group 21">
            <a:extLst>
              <a:ext uri="{FF2B5EF4-FFF2-40B4-BE49-F238E27FC236}">
                <a16:creationId xmlns:a16="http://schemas.microsoft.com/office/drawing/2014/main" id="{B3667DF5-824A-6146-ADBF-9563F7B12ADC}"/>
              </a:ext>
            </a:extLst>
          </p:cNvPr>
          <p:cNvGrpSpPr/>
          <p:nvPr/>
        </p:nvGrpSpPr>
        <p:grpSpPr>
          <a:xfrm>
            <a:off x="1319625" y="2547796"/>
            <a:ext cx="7035386" cy="616179"/>
            <a:chOff x="1319625" y="2740174"/>
            <a:chExt cx="7035386" cy="685648"/>
          </a:xfrm>
        </p:grpSpPr>
        <p:sp>
          <p:nvSpPr>
            <p:cNvPr id="12" name="Freeform: Shape 11">
              <a:extLst>
                <a:ext uri="{FF2B5EF4-FFF2-40B4-BE49-F238E27FC236}">
                  <a16:creationId xmlns:a16="http://schemas.microsoft.com/office/drawing/2014/main" id="{86064217-6A0E-7AEA-EC94-02F17BA2A6E6}"/>
                </a:ext>
              </a:extLst>
            </p:cNvPr>
            <p:cNvSpPr/>
            <p:nvPr/>
          </p:nvSpPr>
          <p:spPr>
            <a:xfrm>
              <a:off x="1662449" y="2740174"/>
              <a:ext cx="6692562" cy="685648"/>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0" rIns="92456" bIns="49530" numCol="1" spcCol="1270" anchor="t" anchorCtr="0">
              <a:noAutofit/>
            </a:bodyPr>
            <a:lstStyle/>
            <a:p>
              <a:pPr marL="0" lvl="0" indent="0" algn="l" defTabSz="577850">
                <a:lnSpc>
                  <a:spcPct val="90000"/>
                </a:lnSpc>
                <a:spcBef>
                  <a:spcPct val="0"/>
                </a:spcBef>
                <a:spcAft>
                  <a:spcPct val="35000"/>
                </a:spcAft>
                <a:buNone/>
              </a:pPr>
              <a:r>
                <a:rPr lang="pt-BR" sz="1300" kern="1200" dirty="0"/>
                <a:t>Escalabilidade automática</a:t>
              </a:r>
              <a:endParaRPr lang="en-US" sz="1300" kern="1200" dirty="0"/>
            </a:p>
            <a:p>
              <a:pPr marL="0" lvl="1" algn="l" defTabSz="444500">
                <a:lnSpc>
                  <a:spcPct val="90000"/>
                </a:lnSpc>
                <a:spcBef>
                  <a:spcPct val="0"/>
                </a:spcBef>
                <a:spcAft>
                  <a:spcPct val="15000"/>
                </a:spcAft>
              </a:pPr>
              <a:r>
                <a:rPr lang="pt-BR" sz="1000" b="0" i="0" kern="1200" dirty="0"/>
                <a:t>Responda automaticamente a solicitações de execução de código em qualquer escala, de uma dúzia de eventos por dia a centenas de milhares por segundo.</a:t>
              </a:r>
              <a:endParaRPr lang="en-US" sz="1000" kern="1200" dirty="0"/>
            </a:p>
          </p:txBody>
        </p:sp>
        <p:sp>
          <p:nvSpPr>
            <p:cNvPr id="14" name="Oval 13">
              <a:extLst>
                <a:ext uri="{FF2B5EF4-FFF2-40B4-BE49-F238E27FC236}">
                  <a16:creationId xmlns:a16="http://schemas.microsoft.com/office/drawing/2014/main" id="{29DD9CD5-BFB7-46E6-6C77-292EFEE74EBB}"/>
                </a:ext>
              </a:extLst>
            </p:cNvPr>
            <p:cNvSpPr/>
            <p:nvPr/>
          </p:nvSpPr>
          <p:spPr>
            <a:xfrm>
              <a:off x="1319625" y="2740174"/>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49C75F60-C869-E2B3-9928-8D825A49E479}"/>
              </a:ext>
            </a:extLst>
          </p:cNvPr>
          <p:cNvGrpSpPr/>
          <p:nvPr/>
        </p:nvGrpSpPr>
        <p:grpSpPr>
          <a:xfrm>
            <a:off x="1319625" y="3392634"/>
            <a:ext cx="7035386" cy="616179"/>
            <a:chOff x="1319625" y="3630490"/>
            <a:chExt cx="7035386" cy="685648"/>
          </a:xfrm>
        </p:grpSpPr>
        <p:sp>
          <p:nvSpPr>
            <p:cNvPr id="15" name="Freeform: Shape 14">
              <a:extLst>
                <a:ext uri="{FF2B5EF4-FFF2-40B4-BE49-F238E27FC236}">
                  <a16:creationId xmlns:a16="http://schemas.microsoft.com/office/drawing/2014/main" id="{BA0A3BAF-3C59-00DE-2860-B99B0D929C19}"/>
                </a:ext>
              </a:extLst>
            </p:cNvPr>
            <p:cNvSpPr/>
            <p:nvPr/>
          </p:nvSpPr>
          <p:spPr>
            <a:xfrm>
              <a:off x="1662449" y="3630490"/>
              <a:ext cx="6692562" cy="685648"/>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1" rIns="92456" bIns="49530" numCol="1" spcCol="1270" anchor="t" anchorCtr="0">
              <a:noAutofit/>
            </a:bodyPr>
            <a:lstStyle/>
            <a:p>
              <a:pPr marL="0" lvl="0" indent="0" algn="l" defTabSz="577850">
                <a:lnSpc>
                  <a:spcPct val="90000"/>
                </a:lnSpc>
                <a:spcBef>
                  <a:spcPct val="0"/>
                </a:spcBef>
                <a:spcAft>
                  <a:spcPct val="35000"/>
                </a:spcAft>
                <a:buNone/>
              </a:pPr>
              <a:r>
                <a:rPr lang="pt-BR" sz="1300" kern="1200" dirty="0"/>
                <a:t>Pago conforme o uso</a:t>
              </a:r>
              <a:endParaRPr lang="en-US" sz="1300" kern="1200" dirty="0"/>
            </a:p>
            <a:p>
              <a:pPr marL="0" lvl="1" algn="l" defTabSz="444500">
                <a:lnSpc>
                  <a:spcPct val="90000"/>
                </a:lnSpc>
                <a:spcBef>
                  <a:spcPct val="0"/>
                </a:spcBef>
                <a:spcAft>
                  <a:spcPct val="15000"/>
                </a:spcAft>
              </a:pPr>
              <a:r>
                <a:rPr lang="pt-BR" sz="1000" b="0" i="0" kern="1200" dirty="0"/>
                <a:t>Economize custos pagando apenas pelo tempo de computação usado (por milissegundo) em vez de provisionar a infraestrutura antecipadamente para obter capacidade máxima.</a:t>
              </a:r>
              <a:endParaRPr lang="en-US" sz="1000" kern="1200" dirty="0"/>
            </a:p>
          </p:txBody>
        </p:sp>
        <p:sp>
          <p:nvSpPr>
            <p:cNvPr id="16" name="Oval 15">
              <a:extLst>
                <a:ext uri="{FF2B5EF4-FFF2-40B4-BE49-F238E27FC236}">
                  <a16:creationId xmlns:a16="http://schemas.microsoft.com/office/drawing/2014/main" id="{AA3E6692-F84D-EEC8-1DBF-ECCD48E090CD}"/>
                </a:ext>
              </a:extLst>
            </p:cNvPr>
            <p:cNvSpPr/>
            <p:nvPr/>
          </p:nvSpPr>
          <p:spPr>
            <a:xfrm>
              <a:off x="1319625" y="3630491"/>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24" name="Group 23">
            <a:extLst>
              <a:ext uri="{FF2B5EF4-FFF2-40B4-BE49-F238E27FC236}">
                <a16:creationId xmlns:a16="http://schemas.microsoft.com/office/drawing/2014/main" id="{EFA2E567-9DE2-DEBF-0AF4-E93F2C2DCCD3}"/>
              </a:ext>
            </a:extLst>
          </p:cNvPr>
          <p:cNvGrpSpPr/>
          <p:nvPr/>
        </p:nvGrpSpPr>
        <p:grpSpPr>
          <a:xfrm>
            <a:off x="1319625" y="4237472"/>
            <a:ext cx="7035386" cy="616179"/>
            <a:chOff x="1319625" y="4520808"/>
            <a:chExt cx="7035386" cy="685648"/>
          </a:xfrm>
        </p:grpSpPr>
        <p:sp>
          <p:nvSpPr>
            <p:cNvPr id="17" name="Freeform: Shape 16">
              <a:extLst>
                <a:ext uri="{FF2B5EF4-FFF2-40B4-BE49-F238E27FC236}">
                  <a16:creationId xmlns:a16="http://schemas.microsoft.com/office/drawing/2014/main" id="{5E1A94F3-FE9B-E607-74B6-00B7418D1B9F}"/>
                </a:ext>
              </a:extLst>
            </p:cNvPr>
            <p:cNvSpPr/>
            <p:nvPr/>
          </p:nvSpPr>
          <p:spPr>
            <a:xfrm>
              <a:off x="1662449" y="4520808"/>
              <a:ext cx="6692562" cy="685648"/>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1" rIns="92456" bIns="49530" numCol="1" spcCol="1270" anchor="t" anchorCtr="0">
              <a:noAutofit/>
            </a:bodyPr>
            <a:lstStyle/>
            <a:p>
              <a:pPr marL="0" lvl="0" indent="0" algn="l" defTabSz="577850">
                <a:lnSpc>
                  <a:spcPct val="90000"/>
                </a:lnSpc>
                <a:spcBef>
                  <a:spcPct val="0"/>
                </a:spcBef>
                <a:spcAft>
                  <a:spcPct val="35000"/>
                </a:spcAft>
                <a:buNone/>
              </a:pPr>
              <a:r>
                <a:rPr lang="pt-BR" sz="1300" kern="1200" dirty="0"/>
                <a:t>Performance otimizada</a:t>
              </a:r>
              <a:endParaRPr lang="en-US" sz="1300" kern="1200" dirty="0"/>
            </a:p>
            <a:p>
              <a:pPr marL="0" lvl="1" algn="l" defTabSz="444500">
                <a:lnSpc>
                  <a:spcPct val="90000"/>
                </a:lnSpc>
                <a:spcBef>
                  <a:spcPct val="0"/>
                </a:spcBef>
                <a:spcAft>
                  <a:spcPct val="15000"/>
                </a:spcAft>
              </a:pPr>
              <a:r>
                <a:rPr lang="pt-BR" sz="1000" b="0" i="0" kern="1200" dirty="0"/>
                <a:t>Otimize o tempo de execução e a performance do código com o tamanho correto da memória da função. Responda à alta demanda em milissegundos de dois dígitos com simultaneidade provisionada.</a:t>
              </a:r>
              <a:endParaRPr lang="en-US" sz="1000" kern="1200" dirty="0"/>
            </a:p>
          </p:txBody>
        </p:sp>
        <p:sp>
          <p:nvSpPr>
            <p:cNvPr id="18" name="Oval 17">
              <a:extLst>
                <a:ext uri="{FF2B5EF4-FFF2-40B4-BE49-F238E27FC236}">
                  <a16:creationId xmlns:a16="http://schemas.microsoft.com/office/drawing/2014/main" id="{04AE6D02-3EAA-4F4E-7ED4-D5D8B4681B49}"/>
                </a:ext>
              </a:extLst>
            </p:cNvPr>
            <p:cNvSpPr/>
            <p:nvPr/>
          </p:nvSpPr>
          <p:spPr>
            <a:xfrm>
              <a:off x="1319625" y="4520809"/>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25" name="Group 24">
            <a:extLst>
              <a:ext uri="{FF2B5EF4-FFF2-40B4-BE49-F238E27FC236}">
                <a16:creationId xmlns:a16="http://schemas.microsoft.com/office/drawing/2014/main" id="{CBC63B5F-3B57-6B58-B8ED-CAA4DB083522}"/>
              </a:ext>
            </a:extLst>
          </p:cNvPr>
          <p:cNvGrpSpPr/>
          <p:nvPr/>
        </p:nvGrpSpPr>
        <p:grpSpPr>
          <a:xfrm>
            <a:off x="1319625" y="5082310"/>
            <a:ext cx="7035386" cy="616179"/>
            <a:chOff x="1319625" y="5411126"/>
            <a:chExt cx="7035386" cy="685648"/>
          </a:xfrm>
        </p:grpSpPr>
        <p:sp>
          <p:nvSpPr>
            <p:cNvPr id="19" name="Freeform: Shape 18">
              <a:extLst>
                <a:ext uri="{FF2B5EF4-FFF2-40B4-BE49-F238E27FC236}">
                  <a16:creationId xmlns:a16="http://schemas.microsoft.com/office/drawing/2014/main" id="{4644814B-6AAB-3E93-627E-1E13F68824C4}"/>
                </a:ext>
              </a:extLst>
            </p:cNvPr>
            <p:cNvSpPr/>
            <p:nvPr/>
          </p:nvSpPr>
          <p:spPr>
            <a:xfrm>
              <a:off x="1662449" y="5411126"/>
              <a:ext cx="6692562" cy="685648"/>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1" rIns="92456" bIns="49530" numCol="1" spcCol="1270" anchor="t" anchorCtr="0">
              <a:noAutofit/>
            </a:bodyPr>
            <a:lstStyle/>
            <a:p>
              <a:pPr marL="0" lvl="0" indent="0" algn="l" defTabSz="577850">
                <a:lnSpc>
                  <a:spcPct val="90000"/>
                </a:lnSpc>
                <a:spcBef>
                  <a:spcPct val="0"/>
                </a:spcBef>
                <a:spcAft>
                  <a:spcPct val="35000"/>
                </a:spcAft>
                <a:buNone/>
              </a:pPr>
              <a:r>
                <a:rPr lang="pt-BR" sz="1300" kern="1200" dirty="0"/>
                <a:t>Integração perfeita com serviços da AWS</a:t>
              </a:r>
              <a:endParaRPr lang="en-US" sz="1300" kern="1200" dirty="0"/>
            </a:p>
            <a:p>
              <a:pPr marL="0" lvl="1" algn="l" defTabSz="444500">
                <a:lnSpc>
                  <a:spcPct val="90000"/>
                </a:lnSpc>
                <a:spcBef>
                  <a:spcPct val="0"/>
                </a:spcBef>
                <a:spcAft>
                  <a:spcPct val="15000"/>
                </a:spcAft>
              </a:pPr>
              <a:r>
                <a:rPr lang="pt-BR" sz="1000" kern="1200" dirty="0"/>
                <a:t>Integra facilmente com mais de 200 serviços da AWS, permitindo criar aplicações modernas e escaláveis.</a:t>
              </a:r>
              <a:endParaRPr lang="en-US" sz="1000" kern="1200" dirty="0"/>
            </a:p>
          </p:txBody>
        </p:sp>
        <p:sp>
          <p:nvSpPr>
            <p:cNvPr id="20" name="Oval 19">
              <a:extLst>
                <a:ext uri="{FF2B5EF4-FFF2-40B4-BE49-F238E27FC236}">
                  <a16:creationId xmlns:a16="http://schemas.microsoft.com/office/drawing/2014/main" id="{031174B0-E08C-8781-80C2-1D0508137F6C}"/>
                </a:ext>
              </a:extLst>
            </p:cNvPr>
            <p:cNvSpPr/>
            <p:nvPr/>
          </p:nvSpPr>
          <p:spPr>
            <a:xfrm>
              <a:off x="1319625" y="5411127"/>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26" name="Group 25">
            <a:extLst>
              <a:ext uri="{FF2B5EF4-FFF2-40B4-BE49-F238E27FC236}">
                <a16:creationId xmlns:a16="http://schemas.microsoft.com/office/drawing/2014/main" id="{6D792B02-4D3A-407A-0698-1981C7F1ED03}"/>
              </a:ext>
            </a:extLst>
          </p:cNvPr>
          <p:cNvGrpSpPr/>
          <p:nvPr/>
        </p:nvGrpSpPr>
        <p:grpSpPr>
          <a:xfrm>
            <a:off x="1319625" y="5927149"/>
            <a:ext cx="7035386" cy="616179"/>
            <a:chOff x="1319625" y="5411126"/>
            <a:chExt cx="7035386" cy="685648"/>
          </a:xfrm>
        </p:grpSpPr>
        <p:sp>
          <p:nvSpPr>
            <p:cNvPr id="27" name="Freeform: Shape 26">
              <a:extLst>
                <a:ext uri="{FF2B5EF4-FFF2-40B4-BE49-F238E27FC236}">
                  <a16:creationId xmlns:a16="http://schemas.microsoft.com/office/drawing/2014/main" id="{16B2D01B-9815-710A-7C3B-48EE569BFD4C}"/>
                </a:ext>
              </a:extLst>
            </p:cNvPr>
            <p:cNvSpPr/>
            <p:nvPr/>
          </p:nvSpPr>
          <p:spPr>
            <a:xfrm>
              <a:off x="1662449" y="5411126"/>
              <a:ext cx="6692562" cy="685648"/>
            </a:xfrm>
            <a:custGeom>
              <a:avLst/>
              <a:gdLst>
                <a:gd name="connsiteX0" fmla="*/ 0 w 6692562"/>
                <a:gd name="connsiteY0" fmla="*/ 0 h 685647"/>
                <a:gd name="connsiteX1" fmla="*/ 6349739 w 6692562"/>
                <a:gd name="connsiteY1" fmla="*/ 0 h 685647"/>
                <a:gd name="connsiteX2" fmla="*/ 6692562 w 6692562"/>
                <a:gd name="connsiteY2" fmla="*/ 342824 h 685647"/>
                <a:gd name="connsiteX3" fmla="*/ 6349739 w 6692562"/>
                <a:gd name="connsiteY3" fmla="*/ 685647 h 685647"/>
                <a:gd name="connsiteX4" fmla="*/ 0 w 6692562"/>
                <a:gd name="connsiteY4" fmla="*/ 685647 h 685647"/>
                <a:gd name="connsiteX5" fmla="*/ 0 w 6692562"/>
                <a:gd name="connsiteY5" fmla="*/ 0 h 6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2562" h="685647">
                  <a:moveTo>
                    <a:pt x="6692562" y="685646"/>
                  </a:moveTo>
                  <a:lnTo>
                    <a:pt x="342823" y="685646"/>
                  </a:lnTo>
                  <a:lnTo>
                    <a:pt x="0" y="342823"/>
                  </a:lnTo>
                  <a:lnTo>
                    <a:pt x="342823" y="1"/>
                  </a:lnTo>
                  <a:lnTo>
                    <a:pt x="6692562" y="1"/>
                  </a:lnTo>
                  <a:lnTo>
                    <a:pt x="6692562" y="685646"/>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3763" tIns="49531"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err="1"/>
                <a:t>Suporta</a:t>
              </a:r>
              <a:r>
                <a:rPr lang="en-US" sz="1300" kern="1200" dirty="0"/>
                <a:t> </a:t>
              </a:r>
              <a:r>
                <a:rPr lang="en-US" sz="1300" kern="1200" dirty="0" err="1"/>
                <a:t>Multiplas</a:t>
              </a:r>
              <a:r>
                <a:rPr lang="en-US" sz="1300" kern="1200" dirty="0"/>
                <a:t> </a:t>
              </a:r>
              <a:r>
                <a:rPr lang="en-US" sz="1300" kern="1200" dirty="0" err="1"/>
                <a:t>Linguagens</a:t>
              </a:r>
              <a:endParaRPr lang="en-US" sz="1300" kern="1200" dirty="0"/>
            </a:p>
          </p:txBody>
        </p:sp>
        <p:sp>
          <p:nvSpPr>
            <p:cNvPr id="28" name="Oval 27">
              <a:extLst>
                <a:ext uri="{FF2B5EF4-FFF2-40B4-BE49-F238E27FC236}">
                  <a16:creationId xmlns:a16="http://schemas.microsoft.com/office/drawing/2014/main" id="{A1930187-89C0-ABF4-98BC-0739F612F770}"/>
                </a:ext>
              </a:extLst>
            </p:cNvPr>
            <p:cNvSpPr/>
            <p:nvPr/>
          </p:nvSpPr>
          <p:spPr>
            <a:xfrm>
              <a:off x="1319625" y="5411127"/>
              <a:ext cx="685647" cy="685647"/>
            </a:xfrm>
            <a:prstGeom prst="ellipse">
              <a:avLst/>
            </a:prstGeom>
            <a:solidFill>
              <a:srgbClr val="F7D5CD"/>
            </a:solid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pic>
        <p:nvPicPr>
          <p:cNvPr id="6150" name="Picture 6">
            <a:extLst>
              <a:ext uri="{FF2B5EF4-FFF2-40B4-BE49-F238E27FC236}">
                <a16:creationId xmlns:a16="http://schemas.microsoft.com/office/drawing/2014/main" id="{E3E856AB-1649-62FF-95AD-C6A92638EB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285" y="6146063"/>
            <a:ext cx="587679" cy="3594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Python Logo, symbol, meaning, history, PNG, brand">
            <a:extLst>
              <a:ext uri="{FF2B5EF4-FFF2-40B4-BE49-F238E27FC236}">
                <a16:creationId xmlns:a16="http://schemas.microsoft.com/office/drawing/2014/main" id="{883ABF61-A5E9-178E-A80D-BB1E73DA55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19" b="32448"/>
          <a:stretch/>
        </p:blipFill>
        <p:spPr bwMode="auto">
          <a:xfrm>
            <a:off x="3200494" y="6197634"/>
            <a:ext cx="1021069" cy="25635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ava Logo PNG Transparent (1) – Brands Logos">
            <a:extLst>
              <a:ext uri="{FF2B5EF4-FFF2-40B4-BE49-F238E27FC236}">
                <a16:creationId xmlns:a16="http://schemas.microsoft.com/office/drawing/2014/main" id="{1DC4A18A-C2B7-98AC-92EF-55D5D38363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4789" y="6120872"/>
            <a:ext cx="409880" cy="40988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Csharp plain logo - Social media &amp; Logos Icons">
            <a:extLst>
              <a:ext uri="{FF2B5EF4-FFF2-40B4-BE49-F238E27FC236}">
                <a16:creationId xmlns:a16="http://schemas.microsoft.com/office/drawing/2014/main" id="{EB4BB98F-83FC-BE7F-D619-8BF5782BF3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4261639" y="6145123"/>
            <a:ext cx="361377" cy="36137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The Go Programming Language">
            <a:extLst>
              <a:ext uri="{FF2B5EF4-FFF2-40B4-BE49-F238E27FC236}">
                <a16:creationId xmlns:a16="http://schemas.microsoft.com/office/drawing/2014/main" id="{658EC52F-563B-0F84-BD48-1FE50CC64C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994" t="34583" r="7960" b="30690"/>
          <a:stretch/>
        </p:blipFill>
        <p:spPr bwMode="auto">
          <a:xfrm>
            <a:off x="4663093" y="6164216"/>
            <a:ext cx="884668" cy="323193"/>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41 Powershell Icons, Logos, Symbols - Free in SVG, PNG, GIF | IconScout">
            <a:extLst>
              <a:ext uri="{FF2B5EF4-FFF2-40B4-BE49-F238E27FC236}">
                <a16:creationId xmlns:a16="http://schemas.microsoft.com/office/drawing/2014/main" id="{22028AC3-8A54-5098-057D-6F97BBDCE88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866" b="8590"/>
          <a:stretch/>
        </p:blipFill>
        <p:spPr bwMode="auto">
          <a:xfrm>
            <a:off x="5943132" y="6152424"/>
            <a:ext cx="425258" cy="346774"/>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Towards Minimal, Idiomatic, and Performant Ruby Code Debunking some popular  Ruby idioms - The Miners">
            <a:extLst>
              <a:ext uri="{FF2B5EF4-FFF2-40B4-BE49-F238E27FC236}">
                <a16:creationId xmlns:a16="http://schemas.microsoft.com/office/drawing/2014/main" id="{07744CB8-8227-AF2B-AEE9-87EB37FE84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3586" y="6174116"/>
            <a:ext cx="363721" cy="30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2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6150"/>
                                        </p:tgtEl>
                                        <p:attrNameLst>
                                          <p:attrName>style.visibility</p:attrName>
                                        </p:attrNameLst>
                                      </p:cBhvr>
                                      <p:to>
                                        <p:strVal val="visible"/>
                                      </p:to>
                                    </p:set>
                                    <p:anim calcmode="lin" valueType="num">
                                      <p:cBhvr>
                                        <p:cTn id="48" dur="500" fill="hold"/>
                                        <p:tgtEl>
                                          <p:spTgt spid="6150"/>
                                        </p:tgtEl>
                                        <p:attrNameLst>
                                          <p:attrName>ppt_w</p:attrName>
                                        </p:attrNameLst>
                                      </p:cBhvr>
                                      <p:tavLst>
                                        <p:tav tm="0">
                                          <p:val>
                                            <p:fltVal val="0"/>
                                          </p:val>
                                        </p:tav>
                                        <p:tav tm="100000">
                                          <p:val>
                                            <p:strVal val="#ppt_w"/>
                                          </p:val>
                                        </p:tav>
                                      </p:tavLst>
                                    </p:anim>
                                    <p:anim calcmode="lin" valueType="num">
                                      <p:cBhvr>
                                        <p:cTn id="49" dur="500" fill="hold"/>
                                        <p:tgtEl>
                                          <p:spTgt spid="6150"/>
                                        </p:tgtEl>
                                        <p:attrNameLst>
                                          <p:attrName>ppt_h</p:attrName>
                                        </p:attrNameLst>
                                      </p:cBhvr>
                                      <p:tavLst>
                                        <p:tav tm="0">
                                          <p:val>
                                            <p:fltVal val="0"/>
                                          </p:val>
                                        </p:tav>
                                        <p:tav tm="100000">
                                          <p:val>
                                            <p:strVal val="#ppt_h"/>
                                          </p:val>
                                        </p:tav>
                                      </p:tavLst>
                                    </p:anim>
                                    <p:animEffect transition="in" filter="fade">
                                      <p:cBhvr>
                                        <p:cTn id="50" dur="500"/>
                                        <p:tgtEl>
                                          <p:spTgt spid="6150"/>
                                        </p:tgtEl>
                                      </p:cBhvr>
                                    </p:animEffect>
                                  </p:childTnLst>
                                </p:cTn>
                              </p:par>
                              <p:par>
                                <p:cTn id="51" presetID="53" presetClass="entr" presetSubtype="16" fill="hold" nodeType="withEffect">
                                  <p:stCondLst>
                                    <p:cond delay="0"/>
                                  </p:stCondLst>
                                  <p:childTnLst>
                                    <p:set>
                                      <p:cBhvr>
                                        <p:cTn id="52" dur="1" fill="hold">
                                          <p:stCondLst>
                                            <p:cond delay="0"/>
                                          </p:stCondLst>
                                        </p:cTn>
                                        <p:tgtEl>
                                          <p:spTgt spid="6154"/>
                                        </p:tgtEl>
                                        <p:attrNameLst>
                                          <p:attrName>style.visibility</p:attrName>
                                        </p:attrNameLst>
                                      </p:cBhvr>
                                      <p:to>
                                        <p:strVal val="visible"/>
                                      </p:to>
                                    </p:set>
                                    <p:anim calcmode="lin" valueType="num">
                                      <p:cBhvr>
                                        <p:cTn id="53" dur="500" fill="hold"/>
                                        <p:tgtEl>
                                          <p:spTgt spid="6154"/>
                                        </p:tgtEl>
                                        <p:attrNameLst>
                                          <p:attrName>ppt_w</p:attrName>
                                        </p:attrNameLst>
                                      </p:cBhvr>
                                      <p:tavLst>
                                        <p:tav tm="0">
                                          <p:val>
                                            <p:fltVal val="0"/>
                                          </p:val>
                                        </p:tav>
                                        <p:tav tm="100000">
                                          <p:val>
                                            <p:strVal val="#ppt_w"/>
                                          </p:val>
                                        </p:tav>
                                      </p:tavLst>
                                    </p:anim>
                                    <p:anim calcmode="lin" valueType="num">
                                      <p:cBhvr>
                                        <p:cTn id="54" dur="500" fill="hold"/>
                                        <p:tgtEl>
                                          <p:spTgt spid="6154"/>
                                        </p:tgtEl>
                                        <p:attrNameLst>
                                          <p:attrName>ppt_h</p:attrName>
                                        </p:attrNameLst>
                                      </p:cBhvr>
                                      <p:tavLst>
                                        <p:tav tm="0">
                                          <p:val>
                                            <p:fltVal val="0"/>
                                          </p:val>
                                        </p:tav>
                                        <p:tav tm="100000">
                                          <p:val>
                                            <p:strVal val="#ppt_h"/>
                                          </p:val>
                                        </p:tav>
                                      </p:tavLst>
                                    </p:anim>
                                    <p:animEffect transition="in" filter="fade">
                                      <p:cBhvr>
                                        <p:cTn id="55" dur="500"/>
                                        <p:tgtEl>
                                          <p:spTgt spid="6154"/>
                                        </p:tgtEl>
                                      </p:cBhvr>
                                    </p:animEffect>
                                  </p:childTnLst>
                                </p:cTn>
                              </p:par>
                              <p:par>
                                <p:cTn id="56" presetID="53" presetClass="entr" presetSubtype="16" fill="hold" nodeType="withEffect">
                                  <p:stCondLst>
                                    <p:cond delay="0"/>
                                  </p:stCondLst>
                                  <p:childTnLst>
                                    <p:set>
                                      <p:cBhvr>
                                        <p:cTn id="57" dur="1" fill="hold">
                                          <p:stCondLst>
                                            <p:cond delay="0"/>
                                          </p:stCondLst>
                                        </p:cTn>
                                        <p:tgtEl>
                                          <p:spTgt spid="6156"/>
                                        </p:tgtEl>
                                        <p:attrNameLst>
                                          <p:attrName>style.visibility</p:attrName>
                                        </p:attrNameLst>
                                      </p:cBhvr>
                                      <p:to>
                                        <p:strVal val="visible"/>
                                      </p:to>
                                    </p:set>
                                    <p:anim calcmode="lin" valueType="num">
                                      <p:cBhvr>
                                        <p:cTn id="58" dur="500" fill="hold"/>
                                        <p:tgtEl>
                                          <p:spTgt spid="6156"/>
                                        </p:tgtEl>
                                        <p:attrNameLst>
                                          <p:attrName>ppt_w</p:attrName>
                                        </p:attrNameLst>
                                      </p:cBhvr>
                                      <p:tavLst>
                                        <p:tav tm="0">
                                          <p:val>
                                            <p:fltVal val="0"/>
                                          </p:val>
                                        </p:tav>
                                        <p:tav tm="100000">
                                          <p:val>
                                            <p:strVal val="#ppt_w"/>
                                          </p:val>
                                        </p:tav>
                                      </p:tavLst>
                                    </p:anim>
                                    <p:anim calcmode="lin" valueType="num">
                                      <p:cBhvr>
                                        <p:cTn id="59" dur="500" fill="hold"/>
                                        <p:tgtEl>
                                          <p:spTgt spid="6156"/>
                                        </p:tgtEl>
                                        <p:attrNameLst>
                                          <p:attrName>ppt_h</p:attrName>
                                        </p:attrNameLst>
                                      </p:cBhvr>
                                      <p:tavLst>
                                        <p:tav tm="0">
                                          <p:val>
                                            <p:fltVal val="0"/>
                                          </p:val>
                                        </p:tav>
                                        <p:tav tm="100000">
                                          <p:val>
                                            <p:strVal val="#ppt_h"/>
                                          </p:val>
                                        </p:tav>
                                      </p:tavLst>
                                    </p:anim>
                                    <p:animEffect transition="in" filter="fade">
                                      <p:cBhvr>
                                        <p:cTn id="60" dur="500"/>
                                        <p:tgtEl>
                                          <p:spTgt spid="6156"/>
                                        </p:tgtEl>
                                      </p:cBhvr>
                                    </p:animEffect>
                                  </p:childTnLst>
                                </p:cTn>
                              </p:par>
                              <p:par>
                                <p:cTn id="61" presetID="53" presetClass="entr" presetSubtype="16" fill="hold" nodeType="withEffect">
                                  <p:stCondLst>
                                    <p:cond delay="0"/>
                                  </p:stCondLst>
                                  <p:childTnLst>
                                    <p:set>
                                      <p:cBhvr>
                                        <p:cTn id="62" dur="1" fill="hold">
                                          <p:stCondLst>
                                            <p:cond delay="0"/>
                                          </p:stCondLst>
                                        </p:cTn>
                                        <p:tgtEl>
                                          <p:spTgt spid="6158"/>
                                        </p:tgtEl>
                                        <p:attrNameLst>
                                          <p:attrName>style.visibility</p:attrName>
                                        </p:attrNameLst>
                                      </p:cBhvr>
                                      <p:to>
                                        <p:strVal val="visible"/>
                                      </p:to>
                                    </p:set>
                                    <p:anim calcmode="lin" valueType="num">
                                      <p:cBhvr>
                                        <p:cTn id="63" dur="500" fill="hold"/>
                                        <p:tgtEl>
                                          <p:spTgt spid="6158"/>
                                        </p:tgtEl>
                                        <p:attrNameLst>
                                          <p:attrName>ppt_w</p:attrName>
                                        </p:attrNameLst>
                                      </p:cBhvr>
                                      <p:tavLst>
                                        <p:tav tm="0">
                                          <p:val>
                                            <p:fltVal val="0"/>
                                          </p:val>
                                        </p:tav>
                                        <p:tav tm="100000">
                                          <p:val>
                                            <p:strVal val="#ppt_w"/>
                                          </p:val>
                                        </p:tav>
                                      </p:tavLst>
                                    </p:anim>
                                    <p:anim calcmode="lin" valueType="num">
                                      <p:cBhvr>
                                        <p:cTn id="64" dur="500" fill="hold"/>
                                        <p:tgtEl>
                                          <p:spTgt spid="6158"/>
                                        </p:tgtEl>
                                        <p:attrNameLst>
                                          <p:attrName>ppt_h</p:attrName>
                                        </p:attrNameLst>
                                      </p:cBhvr>
                                      <p:tavLst>
                                        <p:tav tm="0">
                                          <p:val>
                                            <p:fltVal val="0"/>
                                          </p:val>
                                        </p:tav>
                                        <p:tav tm="100000">
                                          <p:val>
                                            <p:strVal val="#ppt_h"/>
                                          </p:val>
                                        </p:tav>
                                      </p:tavLst>
                                    </p:anim>
                                    <p:animEffect transition="in" filter="fade">
                                      <p:cBhvr>
                                        <p:cTn id="65" dur="500"/>
                                        <p:tgtEl>
                                          <p:spTgt spid="6158"/>
                                        </p:tgtEl>
                                      </p:cBhvr>
                                    </p:animEffect>
                                  </p:childTnLst>
                                </p:cTn>
                              </p:par>
                              <p:par>
                                <p:cTn id="66" presetID="53" presetClass="entr" presetSubtype="16" fill="hold" nodeType="withEffect">
                                  <p:stCondLst>
                                    <p:cond delay="0"/>
                                  </p:stCondLst>
                                  <p:childTnLst>
                                    <p:set>
                                      <p:cBhvr>
                                        <p:cTn id="67" dur="1" fill="hold">
                                          <p:stCondLst>
                                            <p:cond delay="0"/>
                                          </p:stCondLst>
                                        </p:cTn>
                                        <p:tgtEl>
                                          <p:spTgt spid="6160"/>
                                        </p:tgtEl>
                                        <p:attrNameLst>
                                          <p:attrName>style.visibility</p:attrName>
                                        </p:attrNameLst>
                                      </p:cBhvr>
                                      <p:to>
                                        <p:strVal val="visible"/>
                                      </p:to>
                                    </p:set>
                                    <p:anim calcmode="lin" valueType="num">
                                      <p:cBhvr>
                                        <p:cTn id="68" dur="500" fill="hold"/>
                                        <p:tgtEl>
                                          <p:spTgt spid="6160"/>
                                        </p:tgtEl>
                                        <p:attrNameLst>
                                          <p:attrName>ppt_w</p:attrName>
                                        </p:attrNameLst>
                                      </p:cBhvr>
                                      <p:tavLst>
                                        <p:tav tm="0">
                                          <p:val>
                                            <p:fltVal val="0"/>
                                          </p:val>
                                        </p:tav>
                                        <p:tav tm="100000">
                                          <p:val>
                                            <p:strVal val="#ppt_w"/>
                                          </p:val>
                                        </p:tav>
                                      </p:tavLst>
                                    </p:anim>
                                    <p:anim calcmode="lin" valueType="num">
                                      <p:cBhvr>
                                        <p:cTn id="69" dur="500" fill="hold"/>
                                        <p:tgtEl>
                                          <p:spTgt spid="6160"/>
                                        </p:tgtEl>
                                        <p:attrNameLst>
                                          <p:attrName>ppt_h</p:attrName>
                                        </p:attrNameLst>
                                      </p:cBhvr>
                                      <p:tavLst>
                                        <p:tav tm="0">
                                          <p:val>
                                            <p:fltVal val="0"/>
                                          </p:val>
                                        </p:tav>
                                        <p:tav tm="100000">
                                          <p:val>
                                            <p:strVal val="#ppt_h"/>
                                          </p:val>
                                        </p:tav>
                                      </p:tavLst>
                                    </p:anim>
                                    <p:animEffect transition="in" filter="fade">
                                      <p:cBhvr>
                                        <p:cTn id="70" dur="500"/>
                                        <p:tgtEl>
                                          <p:spTgt spid="6160"/>
                                        </p:tgtEl>
                                      </p:cBhvr>
                                    </p:animEffect>
                                  </p:childTnLst>
                                </p:cTn>
                              </p:par>
                              <p:par>
                                <p:cTn id="71" presetID="53" presetClass="entr" presetSubtype="16" fill="hold" nodeType="withEffect">
                                  <p:stCondLst>
                                    <p:cond delay="0"/>
                                  </p:stCondLst>
                                  <p:childTnLst>
                                    <p:set>
                                      <p:cBhvr>
                                        <p:cTn id="72" dur="1" fill="hold">
                                          <p:stCondLst>
                                            <p:cond delay="0"/>
                                          </p:stCondLst>
                                        </p:cTn>
                                        <p:tgtEl>
                                          <p:spTgt spid="6162"/>
                                        </p:tgtEl>
                                        <p:attrNameLst>
                                          <p:attrName>style.visibility</p:attrName>
                                        </p:attrNameLst>
                                      </p:cBhvr>
                                      <p:to>
                                        <p:strVal val="visible"/>
                                      </p:to>
                                    </p:set>
                                    <p:anim calcmode="lin" valueType="num">
                                      <p:cBhvr>
                                        <p:cTn id="73" dur="500" fill="hold"/>
                                        <p:tgtEl>
                                          <p:spTgt spid="6162"/>
                                        </p:tgtEl>
                                        <p:attrNameLst>
                                          <p:attrName>ppt_w</p:attrName>
                                        </p:attrNameLst>
                                      </p:cBhvr>
                                      <p:tavLst>
                                        <p:tav tm="0">
                                          <p:val>
                                            <p:fltVal val="0"/>
                                          </p:val>
                                        </p:tav>
                                        <p:tav tm="100000">
                                          <p:val>
                                            <p:strVal val="#ppt_w"/>
                                          </p:val>
                                        </p:tav>
                                      </p:tavLst>
                                    </p:anim>
                                    <p:anim calcmode="lin" valueType="num">
                                      <p:cBhvr>
                                        <p:cTn id="74" dur="500" fill="hold"/>
                                        <p:tgtEl>
                                          <p:spTgt spid="6162"/>
                                        </p:tgtEl>
                                        <p:attrNameLst>
                                          <p:attrName>ppt_h</p:attrName>
                                        </p:attrNameLst>
                                      </p:cBhvr>
                                      <p:tavLst>
                                        <p:tav tm="0">
                                          <p:val>
                                            <p:fltVal val="0"/>
                                          </p:val>
                                        </p:tav>
                                        <p:tav tm="100000">
                                          <p:val>
                                            <p:strVal val="#ppt_h"/>
                                          </p:val>
                                        </p:tav>
                                      </p:tavLst>
                                    </p:anim>
                                    <p:animEffect transition="in" filter="fade">
                                      <p:cBhvr>
                                        <p:cTn id="75" dur="500"/>
                                        <p:tgtEl>
                                          <p:spTgt spid="6162"/>
                                        </p:tgtEl>
                                      </p:cBhvr>
                                    </p:animEffect>
                                  </p:childTnLst>
                                </p:cTn>
                              </p:par>
                              <p:par>
                                <p:cTn id="76" presetID="53" presetClass="entr" presetSubtype="16" fill="hold" nodeType="withEffect">
                                  <p:stCondLst>
                                    <p:cond delay="0"/>
                                  </p:stCondLst>
                                  <p:childTnLst>
                                    <p:set>
                                      <p:cBhvr>
                                        <p:cTn id="77" dur="1" fill="hold">
                                          <p:stCondLst>
                                            <p:cond delay="0"/>
                                          </p:stCondLst>
                                        </p:cTn>
                                        <p:tgtEl>
                                          <p:spTgt spid="6164"/>
                                        </p:tgtEl>
                                        <p:attrNameLst>
                                          <p:attrName>style.visibility</p:attrName>
                                        </p:attrNameLst>
                                      </p:cBhvr>
                                      <p:to>
                                        <p:strVal val="visible"/>
                                      </p:to>
                                    </p:set>
                                    <p:anim calcmode="lin" valueType="num">
                                      <p:cBhvr>
                                        <p:cTn id="78" dur="500" fill="hold"/>
                                        <p:tgtEl>
                                          <p:spTgt spid="6164"/>
                                        </p:tgtEl>
                                        <p:attrNameLst>
                                          <p:attrName>ppt_w</p:attrName>
                                        </p:attrNameLst>
                                      </p:cBhvr>
                                      <p:tavLst>
                                        <p:tav tm="0">
                                          <p:val>
                                            <p:fltVal val="0"/>
                                          </p:val>
                                        </p:tav>
                                        <p:tav tm="100000">
                                          <p:val>
                                            <p:strVal val="#ppt_w"/>
                                          </p:val>
                                        </p:tav>
                                      </p:tavLst>
                                    </p:anim>
                                    <p:anim calcmode="lin" valueType="num">
                                      <p:cBhvr>
                                        <p:cTn id="79" dur="500" fill="hold"/>
                                        <p:tgtEl>
                                          <p:spTgt spid="6164"/>
                                        </p:tgtEl>
                                        <p:attrNameLst>
                                          <p:attrName>ppt_h</p:attrName>
                                        </p:attrNameLst>
                                      </p:cBhvr>
                                      <p:tavLst>
                                        <p:tav tm="0">
                                          <p:val>
                                            <p:fltVal val="0"/>
                                          </p:val>
                                        </p:tav>
                                        <p:tav tm="100000">
                                          <p:val>
                                            <p:strVal val="#ppt_h"/>
                                          </p:val>
                                        </p:tav>
                                      </p:tavLst>
                                    </p:anim>
                                    <p:animEffect transition="in" filter="fade">
                                      <p:cBhvr>
                                        <p:cTn id="80" dur="500"/>
                                        <p:tgtEl>
                                          <p:spTgt spid="6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Casos de </a:t>
            </a:r>
            <a:r>
              <a:rPr lang="en-US" dirty="0" err="1"/>
              <a:t>Uso</a:t>
            </a:r>
            <a:endParaRPr lang="en-US" dirty="0"/>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1026" name="Picture 2" descr="Diagrama mostrando como funciona a AWS Lambda. Uma fotografia &amp;eacute; tirada e depois carregada no bucket do S3. O Lambda &amp;eacute; acionado para executar o c&amp;oacute;digo de redimensionamento e a foto &amp;eacute; redimensionada. ">
            <a:extLst>
              <a:ext uri="{FF2B5EF4-FFF2-40B4-BE49-F238E27FC236}">
                <a16:creationId xmlns:a16="http://schemas.microsoft.com/office/drawing/2014/main" id="{65BD2536-08F3-D606-6427-7FC63B1D4A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66861" y="2114550"/>
            <a:ext cx="9058275" cy="2628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TextBox 13">
            <a:extLst>
              <a:ext uri="{FF2B5EF4-FFF2-40B4-BE49-F238E27FC236}">
                <a16:creationId xmlns:a16="http://schemas.microsoft.com/office/drawing/2014/main" id="{C60C2DF9-D768-CDA3-C094-1129A1271865}"/>
              </a:ext>
            </a:extLst>
          </p:cNvPr>
          <p:cNvSpPr txBox="1"/>
          <p:nvPr/>
        </p:nvSpPr>
        <p:spPr>
          <a:xfrm>
            <a:off x="1120141" y="1594517"/>
            <a:ext cx="3112199" cy="369332"/>
          </a:xfrm>
          <a:prstGeom prst="rect">
            <a:avLst/>
          </a:prstGeom>
          <a:noFill/>
        </p:spPr>
        <p:txBody>
          <a:bodyPr wrap="none" rtlCol="0">
            <a:spAutoFit/>
          </a:bodyPr>
          <a:lstStyle/>
          <a:p>
            <a:r>
              <a:rPr lang="en-US" b="1" dirty="0" err="1"/>
              <a:t>Processamento</a:t>
            </a:r>
            <a:r>
              <a:rPr lang="en-US" b="1" dirty="0"/>
              <a:t> de </a:t>
            </a:r>
            <a:r>
              <a:rPr lang="en-US" b="1" dirty="0" err="1"/>
              <a:t>Arquivos</a:t>
            </a:r>
            <a:endParaRPr lang="en-US" b="1" dirty="0"/>
          </a:p>
        </p:txBody>
      </p:sp>
    </p:spTree>
    <p:extLst>
      <p:ext uri="{BB962C8B-B14F-4D97-AF65-F5344CB8AC3E}">
        <p14:creationId xmlns:p14="http://schemas.microsoft.com/office/powerpoint/2010/main" val="159345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Casos de </a:t>
            </a:r>
            <a:r>
              <a:rPr lang="en-US" dirty="0" err="1"/>
              <a:t>Uso</a:t>
            </a:r>
            <a:endParaRPr lang="en-US" dirty="0"/>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2050" name="Picture 2" descr="Diagrama mostrando como funciona a Amazon Kinesis. A transmiss&amp;atilde;o de m&amp;iacute;dia social &amp;eacute; carregado no Kinesis. Em seguida, o Lambda &amp;eacute; acionado. A Lambda executa o c&amp;oacute;digo que gera os dados hashtag, e os dados s&amp;atilde;o armazenados no DynomoDB.">
            <a:extLst>
              <a:ext uri="{FF2B5EF4-FFF2-40B4-BE49-F238E27FC236}">
                <a16:creationId xmlns:a16="http://schemas.microsoft.com/office/drawing/2014/main" id="{5082BB9D-B86A-8833-D7CB-75EFD2CC2F4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66861" y="2114550"/>
            <a:ext cx="9058275" cy="2628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B74EC2E1-FF56-F384-4C86-981054B6E79B}"/>
              </a:ext>
            </a:extLst>
          </p:cNvPr>
          <p:cNvSpPr txBox="1"/>
          <p:nvPr/>
        </p:nvSpPr>
        <p:spPr>
          <a:xfrm>
            <a:off x="1120141" y="1594517"/>
            <a:ext cx="3268331" cy="369332"/>
          </a:xfrm>
          <a:prstGeom prst="rect">
            <a:avLst/>
          </a:prstGeom>
          <a:noFill/>
        </p:spPr>
        <p:txBody>
          <a:bodyPr wrap="none" rtlCol="0">
            <a:spAutoFit/>
          </a:bodyPr>
          <a:lstStyle/>
          <a:p>
            <a:r>
              <a:rPr lang="en-US" b="1" dirty="0" err="1"/>
              <a:t>Processamento</a:t>
            </a:r>
            <a:r>
              <a:rPr lang="en-US" b="1" dirty="0"/>
              <a:t> de Streaming</a:t>
            </a:r>
          </a:p>
        </p:txBody>
      </p:sp>
    </p:spTree>
    <p:extLst>
      <p:ext uri="{BB962C8B-B14F-4D97-AF65-F5344CB8AC3E}">
        <p14:creationId xmlns:p14="http://schemas.microsoft.com/office/powerpoint/2010/main" val="1324020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Casos de </a:t>
            </a:r>
            <a:r>
              <a:rPr lang="en-US" dirty="0" err="1"/>
              <a:t>Uso</a:t>
            </a:r>
            <a:endParaRPr lang="en-US" dirty="0"/>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3074" name="Picture 2" descr="Diagrama mostrando como Amazon S3, API Gateway e DynamoDB trabalham juntos para recuperar dados meteorol&amp;oacute;gicos.">
            <a:extLst>
              <a:ext uri="{FF2B5EF4-FFF2-40B4-BE49-F238E27FC236}">
                <a16:creationId xmlns:a16="http://schemas.microsoft.com/office/drawing/2014/main" id="{220BF3F7-15AA-6D36-EB9A-826B259227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61975" y="2114550"/>
            <a:ext cx="11068050" cy="2628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BF61F286-8CEC-D6E7-4F5F-23188FE59083}"/>
              </a:ext>
            </a:extLst>
          </p:cNvPr>
          <p:cNvSpPr txBox="1"/>
          <p:nvPr/>
        </p:nvSpPr>
        <p:spPr>
          <a:xfrm>
            <a:off x="1120141" y="1594517"/>
            <a:ext cx="1869101" cy="369332"/>
          </a:xfrm>
          <a:prstGeom prst="rect">
            <a:avLst/>
          </a:prstGeom>
          <a:noFill/>
        </p:spPr>
        <p:txBody>
          <a:bodyPr wrap="none" rtlCol="0">
            <a:spAutoFit/>
          </a:bodyPr>
          <a:lstStyle/>
          <a:p>
            <a:r>
              <a:rPr lang="en-US" b="1" dirty="0" err="1"/>
              <a:t>Aplicações</a:t>
            </a:r>
            <a:r>
              <a:rPr lang="en-US" b="1" dirty="0"/>
              <a:t> Web</a:t>
            </a:r>
          </a:p>
        </p:txBody>
      </p:sp>
    </p:spTree>
    <p:extLst>
      <p:ext uri="{BB962C8B-B14F-4D97-AF65-F5344CB8AC3E}">
        <p14:creationId xmlns:p14="http://schemas.microsoft.com/office/powerpoint/2010/main" val="217094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61247D3-CBEA-FF47-C259-FB26AB1E17A4}"/>
              </a:ext>
            </a:extLst>
          </p:cNvPr>
          <p:cNvSpPr/>
          <p:nvPr/>
        </p:nvSpPr>
        <p:spPr>
          <a:xfrm>
            <a:off x="160493" y="152685"/>
            <a:ext cx="1159132" cy="1159132"/>
          </a:xfrm>
          <a:prstGeom prst="ellipse">
            <a:avLst/>
          </a:prstGeom>
          <a:solidFill>
            <a:srgbClr val="ED7100"/>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Title 3">
            <a:extLst>
              <a:ext uri="{FF2B5EF4-FFF2-40B4-BE49-F238E27FC236}">
                <a16:creationId xmlns:a16="http://schemas.microsoft.com/office/drawing/2014/main" id="{70E55417-99CC-F16D-1028-9F5BB21F60B0}"/>
              </a:ext>
            </a:extLst>
          </p:cNvPr>
          <p:cNvSpPr>
            <a:spLocks noGrp="1"/>
          </p:cNvSpPr>
          <p:nvPr>
            <p:ph type="title"/>
          </p:nvPr>
        </p:nvSpPr>
        <p:spPr>
          <a:xfrm>
            <a:off x="838200" y="69469"/>
            <a:ext cx="10515600" cy="1325563"/>
          </a:xfrm>
        </p:spPr>
        <p:txBody>
          <a:bodyPr/>
          <a:lstStyle/>
          <a:p>
            <a:pPr algn="ctr"/>
            <a:r>
              <a:rPr lang="en-US" dirty="0"/>
              <a:t>Casos de </a:t>
            </a:r>
            <a:r>
              <a:rPr lang="en-US" dirty="0" err="1"/>
              <a:t>Uso</a:t>
            </a:r>
            <a:endParaRPr lang="en-US" dirty="0"/>
          </a:p>
        </p:txBody>
      </p:sp>
      <p:sp>
        <p:nvSpPr>
          <p:cNvPr id="8" name="Rectangle 7" descr="Banco de dados">
            <a:extLst>
              <a:ext uri="{FF2B5EF4-FFF2-40B4-BE49-F238E27FC236}">
                <a16:creationId xmlns:a16="http://schemas.microsoft.com/office/drawing/2014/main" id="{010CC01E-2E04-7FF6-C107-FD05078C3185}"/>
              </a:ext>
            </a:extLst>
          </p:cNvPr>
          <p:cNvSpPr/>
          <p:nvPr/>
        </p:nvSpPr>
        <p:spPr>
          <a:xfrm>
            <a:off x="359978" y="352170"/>
            <a:ext cx="760163" cy="76016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4098" name="Picture 2" descr="Diagrama mostrando como a Amazon Kinesis e o AWS Lambda ajudam no pedido de pe&amp;ccedil;as de reposi&amp;ccedil;&amp;atilde;o.">
            <a:extLst>
              <a:ext uri="{FF2B5EF4-FFF2-40B4-BE49-F238E27FC236}">
                <a16:creationId xmlns:a16="http://schemas.microsoft.com/office/drawing/2014/main" id="{C2D5A697-A831-8557-AEA6-CE40ED59280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66863" y="2114550"/>
            <a:ext cx="9058275" cy="2628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C6ACF363-204E-9298-817C-BF6AB9B74CF0}"/>
              </a:ext>
            </a:extLst>
          </p:cNvPr>
          <p:cNvSpPr txBox="1"/>
          <p:nvPr/>
        </p:nvSpPr>
        <p:spPr>
          <a:xfrm>
            <a:off x="1120141" y="1594517"/>
            <a:ext cx="1749838" cy="369332"/>
          </a:xfrm>
          <a:prstGeom prst="rect">
            <a:avLst/>
          </a:prstGeom>
          <a:noFill/>
        </p:spPr>
        <p:txBody>
          <a:bodyPr wrap="none" rtlCol="0">
            <a:spAutoFit/>
          </a:bodyPr>
          <a:lstStyle/>
          <a:p>
            <a:r>
              <a:rPr lang="en-US" b="1" dirty="0"/>
              <a:t>Backend de IoT</a:t>
            </a:r>
          </a:p>
        </p:txBody>
      </p:sp>
    </p:spTree>
    <p:extLst>
      <p:ext uri="{BB962C8B-B14F-4D97-AF65-F5344CB8AC3E}">
        <p14:creationId xmlns:p14="http://schemas.microsoft.com/office/powerpoint/2010/main" val="1610169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10676</TotalTime>
  <Words>6763</Words>
  <Application>Microsoft Office PowerPoint</Application>
  <PresentationFormat>Widescreen</PresentationFormat>
  <Paragraphs>685</Paragraphs>
  <Slides>47</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Amazon Ember</vt:lpstr>
      <vt:lpstr>AmazonEmber</vt:lpstr>
      <vt:lpstr>AmazonEmberBold</vt:lpstr>
      <vt:lpstr>Aptos</vt:lpstr>
      <vt:lpstr>Aptos Display</vt:lpstr>
      <vt:lpstr>Arial</vt:lpstr>
      <vt:lpstr>Barlow</vt:lpstr>
      <vt:lpstr>Calibri</vt:lpstr>
      <vt:lpstr>Monaco</vt:lpstr>
      <vt:lpstr>Montserrat</vt:lpstr>
      <vt:lpstr>Roboto</vt:lpstr>
      <vt:lpstr>SegoeUIVariable</vt:lpstr>
      <vt:lpstr>Office Theme</vt:lpstr>
      <vt:lpstr>Big Data na AWS</vt:lpstr>
      <vt:lpstr>Serviços que vamos aprender</vt:lpstr>
      <vt:lpstr>PowerPoint Presentation</vt:lpstr>
      <vt:lpstr>PowerPoint Presentation</vt:lpstr>
      <vt:lpstr>AWS Lambda</vt:lpstr>
      <vt:lpstr>Casos de Uso</vt:lpstr>
      <vt:lpstr>Casos de Uso</vt:lpstr>
      <vt:lpstr>Casos de Uso</vt:lpstr>
      <vt:lpstr>Casos de Uso</vt:lpstr>
      <vt:lpstr>Casos de Uso</vt:lpstr>
      <vt:lpstr>Lambda Triggers</vt:lpstr>
      <vt:lpstr>Limitações</vt:lpstr>
      <vt:lpstr>PowerPoint Presentation</vt:lpstr>
      <vt:lpstr>PowerPoint Presentation</vt:lpstr>
      <vt:lpstr>Amazon EMR</vt:lpstr>
      <vt:lpstr>Amazon EMR Serverless</vt:lpstr>
      <vt:lpstr>Amazon EMR no Amazon EKS</vt:lpstr>
      <vt:lpstr>Amazon EMR</vt:lpstr>
      <vt:lpstr>Amazon EMR</vt:lpstr>
      <vt:lpstr>Amazon EMR</vt:lpstr>
      <vt:lpstr>Amazon EMR</vt:lpstr>
      <vt:lpstr>PowerPoint Presentation</vt:lpstr>
      <vt:lpstr>PowerPoint Presentation</vt:lpstr>
      <vt:lpstr>PowerPoint Presentation</vt:lpstr>
      <vt:lpstr>PowerPoint Presentation</vt:lpstr>
      <vt:lpstr>PowerPoint Presentation</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AWS Glue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na AWS</dc:title>
  <dc:creator>Orlando Marley Filho</dc:creator>
  <cp:lastModifiedBy>Orlando Marley Filho</cp:lastModifiedBy>
  <cp:revision>1</cp:revision>
  <dcterms:created xsi:type="dcterms:W3CDTF">2024-05-30T15:25:14Z</dcterms:created>
  <dcterms:modified xsi:type="dcterms:W3CDTF">2024-08-02T22:27:19Z</dcterms:modified>
</cp:coreProperties>
</file>